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0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8D4E3-E43D-4AC1-B435-FFC3F9B9C594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C060-9FE9-4E32-B7AC-C236319C4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m/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5077" y="0"/>
            <a:ext cx="9144000" cy="2387600"/>
          </a:xfrm>
        </p:spPr>
        <p:txBody>
          <a:bodyPr/>
          <a:lstStyle/>
          <a:p>
            <a:r>
              <a:rPr lang="en-US" dirty="0" smtClean="0"/>
              <a:t>Apache 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3669"/>
            <a:ext cx="9144000" cy="1655762"/>
          </a:xfrm>
        </p:spPr>
        <p:txBody>
          <a:bodyPr/>
          <a:lstStyle/>
          <a:p>
            <a:r>
              <a:rPr lang="en-US" dirty="0" smtClean="0"/>
              <a:t>Prof Jigna Patel</a:t>
            </a:r>
          </a:p>
          <a:p>
            <a:r>
              <a:rPr lang="en-US" dirty="0" smtClean="0"/>
              <a:t>CSE Department, Institute of Technology</a:t>
            </a:r>
          </a:p>
          <a:p>
            <a:r>
              <a:rPr lang="en-US" dirty="0" smtClean="0"/>
              <a:t>Nirma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NASA Case Study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1236372"/>
            <a:ext cx="11320530" cy="5434883"/>
          </a:xfrm>
        </p:spPr>
        <p:txBody>
          <a:bodyPr/>
          <a:lstStyle/>
          <a:p>
            <a:r>
              <a:rPr lang="en-US" dirty="0"/>
              <a:t>RCMES (Regional </a:t>
            </a:r>
            <a:r>
              <a:rPr lang="en-US" dirty="0" smtClean="0"/>
              <a:t>Climate </a:t>
            </a:r>
            <a:r>
              <a:rPr lang="en-US" dirty="0"/>
              <a:t>Model Evaluation System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/>
              <a:t>RCMED (Regional Climate Model Evaluation Database):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/>
              <a:t>RCMET (Regional Climate Model Evaluation Toolkit):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52" y="2849920"/>
            <a:ext cx="9006192" cy="35251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69758" y="2871989"/>
            <a:ext cx="1004552" cy="32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Apache Hive can solve the problem?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dirty="0"/>
              <a:t>, Apache Hive runs on top of Hadoop, it is scalable and can process data in a distributed and parallel fashion.</a:t>
            </a:r>
          </a:p>
          <a:p>
            <a:r>
              <a:rPr lang="en-US" dirty="0"/>
              <a:t>It provides Hive Query Language which is similar to SQL and hence easy to learn.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 of Hive: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9" y="1429555"/>
            <a:ext cx="8020465" cy="4747408"/>
          </a:xfrm>
        </p:spPr>
      </p:pic>
      <p:sp>
        <p:nvSpPr>
          <p:cNvPr id="5" name="Rectangle 4"/>
          <p:cNvSpPr/>
          <p:nvPr/>
        </p:nvSpPr>
        <p:spPr>
          <a:xfrm>
            <a:off x="8976575" y="1455313"/>
            <a:ext cx="759853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Hive Architecture and its Components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72" y="1171976"/>
            <a:ext cx="6009890" cy="5344733"/>
          </a:xfrm>
        </p:spPr>
      </p:pic>
      <p:sp>
        <p:nvSpPr>
          <p:cNvPr id="5" name="TextBox 4"/>
          <p:cNvSpPr txBox="1"/>
          <p:nvPr/>
        </p:nvSpPr>
        <p:spPr>
          <a:xfrm>
            <a:off x="8203842" y="1223493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90963" y="1171976"/>
            <a:ext cx="733499" cy="2060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22031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679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www.tutorialspoint.com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www.edureka.com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28859"/>
            <a:ext cx="6424246" cy="536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	What is Hive?</a:t>
            </a:r>
          </a:p>
          <a:p>
            <a:pPr marL="0" indent="0">
              <a:buNone/>
            </a:pPr>
            <a:r>
              <a:rPr lang="en-US" dirty="0" smtClean="0"/>
              <a:t>•	Story of Apache Hive – From Facebook to Apache</a:t>
            </a:r>
          </a:p>
          <a:p>
            <a:pPr marL="0" indent="0">
              <a:buNone/>
            </a:pPr>
            <a:r>
              <a:rPr lang="en-US" dirty="0" smtClean="0"/>
              <a:t>•	Advantages of Apache Hive </a:t>
            </a:r>
          </a:p>
          <a:p>
            <a:pPr marL="0" indent="0">
              <a:buNone/>
            </a:pPr>
            <a:r>
              <a:rPr lang="en-US" dirty="0" smtClean="0"/>
              <a:t>•	Apache Hive – NASA Case Study</a:t>
            </a:r>
          </a:p>
          <a:p>
            <a:pPr marL="0" indent="0">
              <a:buNone/>
            </a:pPr>
            <a:r>
              <a:rPr lang="en-US" dirty="0" smtClean="0"/>
              <a:t>•	Apache Hive Architecture</a:t>
            </a:r>
          </a:p>
          <a:p>
            <a:pPr marL="0" indent="0">
              <a:buNone/>
            </a:pPr>
            <a:r>
              <a:rPr lang="en-US" dirty="0" smtClean="0"/>
              <a:t>•	Meta store Configuration</a:t>
            </a:r>
          </a:p>
          <a:p>
            <a:pPr marL="0" indent="0">
              <a:buNone/>
            </a:pPr>
            <a:r>
              <a:rPr lang="en-US" dirty="0" smtClean="0"/>
              <a:t>•	Hive Data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Hadoop ecosystem contains different sub-projects (tools) such as </a:t>
            </a:r>
            <a:r>
              <a:rPr lang="en-US" dirty="0" err="1"/>
              <a:t>Sqoop</a:t>
            </a:r>
            <a:r>
              <a:rPr lang="en-US" dirty="0"/>
              <a:t>, Pig, and Hive that are used to help Hadoop modules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</a:t>
            </a:r>
            <a:r>
              <a:rPr lang="en-US" dirty="0" err="1"/>
              <a:t>Sqoop</a:t>
            </a:r>
            <a:r>
              <a:rPr lang="en-US" dirty="0"/>
              <a:t>: It is used to import and export data to and fro between HDFS and RDBMS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</a:t>
            </a:r>
            <a:r>
              <a:rPr lang="en-US" dirty="0"/>
              <a:t>Pig: It is a procedural language platform used to develop a script for MapReduce operations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</a:t>
            </a:r>
            <a:r>
              <a:rPr lang="en-US" dirty="0"/>
              <a:t>Hive: It is a platform used to develop SQL type </a:t>
            </a:r>
            <a:r>
              <a:rPr lang="en-US" dirty="0" smtClean="0"/>
              <a:t>scripts to </a:t>
            </a:r>
            <a:r>
              <a:rPr lang="en-US" dirty="0"/>
              <a:t>do </a:t>
            </a:r>
            <a:r>
              <a:rPr lang="en-US" dirty="0" smtClean="0"/>
              <a:t>MapReduce operations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6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is a data warehouse infrastructure tool to process structured data in Hadoop. It resides on top of Hadoop to summarize Big </a:t>
            </a:r>
            <a:r>
              <a:rPr lang="en-US" dirty="0" smtClean="0"/>
              <a:t>Data and </a:t>
            </a:r>
            <a:r>
              <a:rPr lang="en-US" dirty="0"/>
              <a:t>makes querying and </a:t>
            </a:r>
            <a:r>
              <a:rPr lang="en-US" dirty="0" smtClean="0"/>
              <a:t>analyzing easy</a:t>
            </a:r>
          </a:p>
          <a:p>
            <a:r>
              <a:rPr lang="en-US" dirty="0"/>
              <a:t>Initially Hive was developed by Facebook, later the Apache Software Foundation took it up and developed it further as an open source under the </a:t>
            </a:r>
            <a:r>
              <a:rPr lang="en-US" dirty="0" smtClean="0"/>
              <a:t>name Apache </a:t>
            </a:r>
            <a:r>
              <a:rPr lang="en-US" dirty="0"/>
              <a:t>Hive. It is used by different companies</a:t>
            </a:r>
            <a:r>
              <a:rPr lang="en-US" dirty="0" smtClean="0"/>
              <a:t>. For </a:t>
            </a:r>
            <a:r>
              <a:rPr lang="en-US" dirty="0"/>
              <a:t>example</a:t>
            </a:r>
            <a:r>
              <a:rPr lang="en-US" dirty="0" smtClean="0"/>
              <a:t>, Amazon </a:t>
            </a:r>
            <a:r>
              <a:rPr lang="en-US" dirty="0"/>
              <a:t>uses </a:t>
            </a:r>
            <a:r>
              <a:rPr lang="en-US" dirty="0" smtClean="0"/>
              <a:t>it in </a:t>
            </a:r>
            <a:r>
              <a:rPr lang="en-US" dirty="0"/>
              <a:t>Amazon Elastic MapReduce</a:t>
            </a:r>
          </a:p>
        </p:txBody>
      </p:sp>
    </p:spTree>
    <p:extLst>
      <p:ext uri="{BB962C8B-B14F-4D97-AF65-F5344CB8AC3E}">
        <p14:creationId xmlns:p14="http://schemas.microsoft.com/office/powerpoint/2010/main" val="78365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relational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A </a:t>
            </a:r>
            <a:r>
              <a:rPr lang="en-US" dirty="0"/>
              <a:t>design for OnLine Transaction </a:t>
            </a:r>
            <a:r>
              <a:rPr lang="en-US" dirty="0" smtClean="0"/>
              <a:t>Processing(OLTP)</a:t>
            </a:r>
          </a:p>
          <a:p>
            <a:r>
              <a:rPr lang="en-US" dirty="0" smtClean="0"/>
              <a:t>A </a:t>
            </a:r>
            <a:r>
              <a:rPr lang="en-US" dirty="0"/>
              <a:t>language for real-time queries and row-level updates</a:t>
            </a:r>
          </a:p>
        </p:txBody>
      </p:sp>
    </p:spTree>
    <p:extLst>
      <p:ext uri="{BB962C8B-B14F-4D97-AF65-F5344CB8AC3E}">
        <p14:creationId xmlns:p14="http://schemas.microsoft.com/office/powerpoint/2010/main" val="25498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/>
              <a:t>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</a:t>
            </a:r>
            <a:r>
              <a:rPr lang="en-US" dirty="0"/>
              <a:t>the features of Hive</a:t>
            </a:r>
            <a:r>
              <a:rPr lang="en-US" dirty="0" smtClean="0"/>
              <a:t>:</a:t>
            </a:r>
          </a:p>
          <a:p>
            <a:r>
              <a:rPr lang="en-US" dirty="0" smtClean="0"/>
              <a:t></a:t>
            </a:r>
            <a:r>
              <a:rPr lang="en-US" dirty="0"/>
              <a:t>It </a:t>
            </a:r>
            <a:r>
              <a:rPr lang="en-US" dirty="0" smtClean="0"/>
              <a:t>stores schema </a:t>
            </a:r>
            <a:r>
              <a:rPr lang="en-US" dirty="0"/>
              <a:t>in a database and processed data into HDFS</a:t>
            </a:r>
            <a:r>
              <a:rPr lang="en-US" dirty="0" smtClean="0"/>
              <a:t>.</a:t>
            </a:r>
          </a:p>
          <a:p>
            <a:r>
              <a:rPr lang="en-US" dirty="0" smtClean="0"/>
              <a:t></a:t>
            </a:r>
            <a:r>
              <a:rPr lang="en-US" dirty="0"/>
              <a:t>It is designed for OLAP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</a:t>
            </a:r>
            <a:r>
              <a:rPr lang="en-US" dirty="0"/>
              <a:t>It provides SQL type language for querying called </a:t>
            </a:r>
            <a:r>
              <a:rPr lang="en-US" dirty="0" err="1"/>
              <a:t>HiveQL</a:t>
            </a:r>
            <a:r>
              <a:rPr lang="en-US" dirty="0"/>
              <a:t> or HQL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</a:t>
            </a:r>
            <a:r>
              <a:rPr lang="en-US" dirty="0"/>
              <a:t>It is familiar, fast, </a:t>
            </a:r>
            <a:r>
              <a:rPr lang="en-US" dirty="0" smtClean="0"/>
              <a:t>scalable and </a:t>
            </a:r>
            <a:r>
              <a:rPr lang="en-US" dirty="0"/>
              <a:t>extensible.</a:t>
            </a:r>
          </a:p>
        </p:txBody>
      </p:sp>
    </p:spTree>
    <p:extLst>
      <p:ext uri="{BB962C8B-B14F-4D97-AF65-F5344CB8AC3E}">
        <p14:creationId xmlns:p14="http://schemas.microsoft.com/office/powerpoint/2010/main" val="373209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to use Apache Hive?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Warehousing</a:t>
            </a:r>
          </a:p>
          <a:p>
            <a:r>
              <a:rPr lang="en-US" smtClean="0"/>
              <a:t>Ad-hoc Analysis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2" y="0"/>
            <a:ext cx="11387435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27336" y="-1"/>
            <a:ext cx="2575774" cy="54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Challenges at Facebook: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355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Apache Hive</vt:lpstr>
      <vt:lpstr>PowerPoint Presentation</vt:lpstr>
      <vt:lpstr>RoadMap</vt:lpstr>
      <vt:lpstr>PowerPoint Presentation</vt:lpstr>
      <vt:lpstr>What is Hive?</vt:lpstr>
      <vt:lpstr>Hive is not</vt:lpstr>
      <vt:lpstr>Features of Hive</vt:lpstr>
      <vt:lpstr>Where to use Apache Hive? </vt:lpstr>
      <vt:lpstr>PowerPoint Presentation</vt:lpstr>
      <vt:lpstr>NASA Case Study </vt:lpstr>
      <vt:lpstr>How Apache Hive can solve the problem? </vt:lpstr>
      <vt:lpstr>Deployment of Hive: </vt:lpstr>
      <vt:lpstr>Hive Architecture and its Components 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Hive</dc:title>
  <dc:creator>Administrator</dc:creator>
  <cp:lastModifiedBy>Administrator</cp:lastModifiedBy>
  <cp:revision>6</cp:revision>
  <dcterms:created xsi:type="dcterms:W3CDTF">2020-04-26T16:05:52Z</dcterms:created>
  <dcterms:modified xsi:type="dcterms:W3CDTF">2020-04-27T05:21:40Z</dcterms:modified>
</cp:coreProperties>
</file>