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07E2-4B93-474F-8FB4-06F0061FA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CE5B9-73B9-4B00-88E6-EE5DDF85C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B855A-9311-438D-9AEA-CD7C78144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BF84-210C-45EE-8398-043D280717AF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6C955-EC30-4952-9449-32BBBD2B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F68B9-7E78-48D4-BC95-F8AEEA9B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D813-86C5-4EE9-86AE-9CA06A711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01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6EA2-564E-40B3-B6DF-64CA0756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5708A-F6C9-4FA7-889B-8CB9A0E6C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ED862-CB21-4516-BDBC-22CC9EDA5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BF84-210C-45EE-8398-043D280717AF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097D5-1727-48C8-B3AE-19D1F376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7542D-A2A0-4D7A-912D-55381444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D813-86C5-4EE9-86AE-9CA06A711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35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71E42-B02A-42DE-A65A-B6B840F56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8A312-0A20-47BA-955D-0B5634A55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C3E0C-D5A8-4957-AA8B-3A627D2AA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BF84-210C-45EE-8398-043D280717AF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F666E-1A09-487F-8293-80C70748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647FB-165C-4E63-8319-206D3E28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D813-86C5-4EE9-86AE-9CA06A711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22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E0A1-3890-4859-8D40-B3E4096A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67845-BAC6-4022-AC21-513DAC8CC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F8179-45EA-4552-9551-222E40A36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BF84-210C-45EE-8398-043D280717AF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B9F75-70D9-48AB-B6EA-90DC232F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73E55-5778-4F7B-A1AE-4FCF18B3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D813-86C5-4EE9-86AE-9CA06A711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58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1E34-6B19-48FF-B49A-8908722E8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A9A1E-139D-4989-B802-A2E860646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89D85-DC7C-419D-B51B-CB16FC25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BF84-210C-45EE-8398-043D280717AF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E7151-A447-4B55-AB1F-B025C855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4D263-BFF2-415D-B4C1-44F18D38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D813-86C5-4EE9-86AE-9CA06A711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09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4356-00B3-494D-A5AC-76561512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CEC3D-0C4F-4036-8AB3-E69C1B6D1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45096-1739-498F-8879-B541DF4F0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C5D45-8C52-40FB-8C4B-9DEF875B1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BF84-210C-45EE-8398-043D280717AF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581E6-C7AA-4A74-B728-60BE552B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5B0D6-AE52-422C-94D9-A5B3B011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D813-86C5-4EE9-86AE-9CA06A711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68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B4A2-E1EB-4644-9E16-8F57351A1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CEC8E-CD27-4856-A0B2-29AE92C82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F87E8-CE72-4203-90A7-313008CEA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6B0FD-CA48-497C-A554-12D6E1487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F1360-44E1-4E16-BF96-C4BB25079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F17DC-1DFC-4DC7-AEC3-920E1DF6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BF84-210C-45EE-8398-043D280717AF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A227D-41DE-488E-B988-39F46FA93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BBE968-936D-4743-A29C-11591679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D813-86C5-4EE9-86AE-9CA06A711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78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FF0D-E2B4-4D8A-9479-CD441B57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C251B-1ABC-4381-BF03-3F4818B9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BF84-210C-45EE-8398-043D280717AF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D50CC-7012-4227-A144-54977D04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8332C-9F19-4E15-8529-95D24C1D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D813-86C5-4EE9-86AE-9CA06A711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44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2E60EC-A13D-4EFB-A0D8-BB2B3915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BF84-210C-45EE-8398-043D280717AF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DE753-25D5-4E38-9A07-7D1A5625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90214-451E-4A6C-A5E7-FC356F7E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D813-86C5-4EE9-86AE-9CA06A711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59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5E37D-811E-4A11-8FD4-A51AE1862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EBE50-3B3E-4874-B570-646C34398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EDC56-1F07-4DA5-B0FE-DEC3B9630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C6AB5-D830-4478-A074-004300E55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BF84-210C-45EE-8398-043D280717AF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BA008-91F5-4A17-A6F7-A1F224CA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3D46E-EB3C-4F81-AA2A-50F115BC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D813-86C5-4EE9-86AE-9CA06A711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27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96E92-5CB4-4F05-A100-56F6C7330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71E1AD-40E2-40F4-B8A8-7A58F60AD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10516-37E8-4699-A6FF-F25628B13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740D2-336A-4280-AED3-03663E83C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BF84-210C-45EE-8398-043D280717AF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BB123-88FF-4813-BFBD-D5863E95B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B278D-EC19-4FF7-BFB8-69162EE1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D813-86C5-4EE9-86AE-9CA06A711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09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5D3D33-9F85-47B8-B8F0-F7F9F9BC1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2999C-6386-4D8C-8288-15EA4E013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4487E-1872-4A54-B343-911FDDDC2E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3BF84-210C-45EE-8398-043D280717AF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D2C7E-E5BE-49AE-A5AA-C67C96A8B2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470E5-75F6-422D-A1A9-50EA5D62B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9D813-86C5-4EE9-86AE-9CA06A711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33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1CFD5-6677-40EB-B012-B259F63744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CRUD - MongoDB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FCD22-84CD-459D-9C57-831481089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 err="1"/>
              <a:t>Jigna</a:t>
            </a:r>
            <a:r>
              <a:rPr lang="en-IN" dirty="0"/>
              <a:t> Patel</a:t>
            </a:r>
          </a:p>
        </p:txBody>
      </p:sp>
    </p:spTree>
    <p:extLst>
      <p:ext uri="{BB962C8B-B14F-4D97-AF65-F5344CB8AC3E}">
        <p14:creationId xmlns:p14="http://schemas.microsoft.com/office/powerpoint/2010/main" val="545934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DED6-123C-40CD-9E77-A2E49C0A1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755" y="259882"/>
            <a:ext cx="11771697" cy="6410425"/>
          </a:xfrm>
        </p:spPr>
        <p:txBody>
          <a:bodyPr/>
          <a:lstStyle/>
          <a:p>
            <a:r>
              <a:rPr lang="en-IN" dirty="0"/>
              <a:t>&gt; </a:t>
            </a:r>
            <a:r>
              <a:rPr lang="en-IN" dirty="0" err="1"/>
              <a:t>db.mycol.find</a:t>
            </a:r>
            <a:r>
              <a:rPr lang="en-IN" dirty="0"/>
              <a:t>()</a:t>
            </a:r>
          </a:p>
          <a:p>
            <a:r>
              <a:rPr lang="en-IN" dirty="0"/>
              <a:t>{ "_id" : </a:t>
            </a:r>
            <a:r>
              <a:rPr lang="en-IN" dirty="0" err="1"/>
              <a:t>ObjectId</a:t>
            </a:r>
            <a:r>
              <a:rPr lang="en-IN" dirty="0"/>
              <a:t>("5dd4e2cc0821d3b44607534c"), "title" : "MongoDB Overview", "description" : "MongoDB is no SQL database", "by" : "tutorials point", "</a:t>
            </a:r>
            <a:r>
              <a:rPr lang="en-IN" dirty="0" err="1"/>
              <a:t>url</a:t>
            </a:r>
            <a:r>
              <a:rPr lang="en-IN" dirty="0"/>
              <a:t>" : "http://www.tutorialspoint.com", "tags" : [ "</a:t>
            </a:r>
            <a:r>
              <a:rPr lang="en-IN" dirty="0" err="1"/>
              <a:t>mongodb</a:t>
            </a:r>
            <a:r>
              <a:rPr lang="en-IN" dirty="0"/>
              <a:t>", "database", "NoSQL" ], "likes" : 100 }</a:t>
            </a:r>
          </a:p>
          <a:p>
            <a:r>
              <a:rPr lang="en-IN" dirty="0"/>
              <a:t>{ "_id" : </a:t>
            </a:r>
            <a:r>
              <a:rPr lang="en-IN" dirty="0" err="1"/>
              <a:t>ObjectId</a:t>
            </a:r>
            <a:r>
              <a:rPr lang="en-IN" dirty="0"/>
              <a:t>("5dd4e2cc0821d3b44607534d"), "title" : "NoSQL Database", "description" : "NoSQL database doesn't have tables", "by" : "tutorials point", "</a:t>
            </a:r>
            <a:r>
              <a:rPr lang="en-IN" dirty="0" err="1"/>
              <a:t>url</a:t>
            </a:r>
            <a:r>
              <a:rPr lang="en-IN" dirty="0"/>
              <a:t>" : "http://www.tutorialspoint.com", "tags" : [ "</a:t>
            </a:r>
            <a:r>
              <a:rPr lang="en-IN" dirty="0" err="1"/>
              <a:t>mongodb</a:t>
            </a:r>
            <a:r>
              <a:rPr lang="en-IN" dirty="0"/>
              <a:t>", "database", "NoSQL" ], "likes" : 20, "comments" : [ { "user" : "user1", "message" : "My first comment", "</a:t>
            </a:r>
            <a:r>
              <a:rPr lang="en-IN" dirty="0" err="1"/>
              <a:t>dateCreated</a:t>
            </a:r>
            <a:r>
              <a:rPr lang="en-IN" dirty="0"/>
              <a:t>" : </a:t>
            </a:r>
            <a:r>
              <a:rPr lang="en-IN" dirty="0" err="1"/>
              <a:t>ISODate</a:t>
            </a:r>
            <a:r>
              <a:rPr lang="en-IN" dirty="0"/>
              <a:t>("2013-12-09T21:05:00Z"), "like" : 0 } ] 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8282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71520E-90CB-4E84-9C04-1711BB27A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49" y="0"/>
            <a:ext cx="6033291" cy="48727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DEC79D-AD89-4723-A197-746449B68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49" y="4872766"/>
            <a:ext cx="6028249" cy="210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9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26BDB-A5AD-4212-8AA3-44B7882AB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73255"/>
            <a:ext cx="11492564" cy="6003708"/>
          </a:xfrm>
        </p:spPr>
        <p:txBody>
          <a:bodyPr/>
          <a:lstStyle/>
          <a:p>
            <a:r>
              <a:rPr lang="en-US" dirty="0"/>
              <a:t>Apart from the find() method, there is </a:t>
            </a:r>
            <a:r>
              <a:rPr lang="en-US" dirty="0" err="1"/>
              <a:t>findOne</a:t>
            </a:r>
            <a:r>
              <a:rPr lang="en-US" dirty="0"/>
              <a:t>() method, that returns only one document.</a:t>
            </a:r>
          </a:p>
          <a:p>
            <a:r>
              <a:rPr lang="en-US" dirty="0"/>
              <a:t>Syntax : </a:t>
            </a:r>
            <a:r>
              <a:rPr lang="en-US" dirty="0" err="1"/>
              <a:t>db.COLLECTIONNAME.findOne</a:t>
            </a:r>
            <a:r>
              <a:rPr lang="en-US" dirty="0"/>
              <a:t>()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4FDE8C-4856-41E2-B3D0-2199FCFFD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044" y="2007706"/>
            <a:ext cx="5899050" cy="370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52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5519-5309-4B2E-AC84-A8508A42E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443636" cy="558900"/>
          </a:xfrm>
        </p:spPr>
        <p:txBody>
          <a:bodyPr>
            <a:normAutofit fontScale="90000"/>
          </a:bodyPr>
          <a:lstStyle/>
          <a:p>
            <a:r>
              <a:rPr lang="en-US" sz="31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RDBMS Where Clause Equivalents in MongoDB</a:t>
            </a:r>
            <a:b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AC5D0E-F0A6-46D2-896C-E4DEBA145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1281" y="461696"/>
            <a:ext cx="8710374" cy="6758214"/>
          </a:xfrm>
        </p:spPr>
      </p:pic>
    </p:spTree>
    <p:extLst>
      <p:ext uri="{BB962C8B-B14F-4D97-AF65-F5344CB8AC3E}">
        <p14:creationId xmlns:p14="http://schemas.microsoft.com/office/powerpoint/2010/main" val="3045510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58E7-2330-4917-912C-29B90D51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AND in MongoDB</a:t>
            </a: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25BAD-6D1A-4818-BFAF-DA32DD386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481"/>
            <a:ext cx="10515600" cy="4351338"/>
          </a:xfrm>
        </p:spPr>
        <p:txBody>
          <a:bodyPr/>
          <a:lstStyle/>
          <a:p>
            <a:r>
              <a:rPr lang="en-US" dirty="0"/>
              <a:t>To query documents based on the AND condition, you need to use $and keyword. Following is the basic syntax of AND −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&gt;</a:t>
            </a:r>
            <a:r>
              <a:rPr lang="en-US" dirty="0" err="1">
                <a:highlight>
                  <a:srgbClr val="FFFF00"/>
                </a:highlight>
              </a:rPr>
              <a:t>db.mycol.find</a:t>
            </a:r>
            <a:r>
              <a:rPr lang="en-US" dirty="0">
                <a:highlight>
                  <a:srgbClr val="FFFF00"/>
                </a:highlight>
              </a:rPr>
              <a:t>({ $and: [ {&lt;key1&gt;:&lt;value1&gt;}, { &lt;key2&gt;:&lt;value2&gt;} ] })</a:t>
            </a:r>
            <a:endParaRPr lang="en-IN" dirty="0">
              <a:highlight>
                <a:srgbClr val="FFFF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B38C37-EB81-4DD6-ADA2-69039C039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568" y="2596599"/>
            <a:ext cx="7556073" cy="371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53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96FB7-E13E-47CD-AB52-1D679E8F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OR in MongoDB</a:t>
            </a: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F34B6-2E7A-4782-AB36-51A698874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069" y="718528"/>
            <a:ext cx="10515600" cy="435133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To query documents based on the OR condition, you need to use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$or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keyword. Following is the basic syntax of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OR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5007AA-E2A5-4D93-BC80-4D6494062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95" y="1777246"/>
            <a:ext cx="5089470" cy="18846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FE5CD6-E846-4ECF-ADAD-609DFBA28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95" y="4113581"/>
            <a:ext cx="6869529" cy="265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86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43568-029C-4A5B-BDB1-3173162F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31" y="16259"/>
            <a:ext cx="10515600" cy="664778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Using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and</a:t>
            </a:r>
            <a: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 OR Together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4ACB2-6E46-4570-89D6-6A4F8EDDF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636" y="856648"/>
            <a:ext cx="10959164" cy="5320315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documents that have likes greater than 10 and whose title is either 'MongoDB Overview' or by is 'tutorials point'. Equivalent SQL where clause is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'where likes&gt;10 AND (by = 'tutorials point' OR title = 'MongoDB Overview')'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9FC6FA-6BA2-4C30-917F-0479994DC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342" y="2667298"/>
            <a:ext cx="7831752" cy="350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45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CD0D-049A-44F6-A5A9-2C19C2A2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31" y="385010"/>
            <a:ext cx="10515600" cy="362402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NOR in MongoDB</a:t>
            </a: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D9DDB6-7E18-4D6E-99B0-CB2F3FAE3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8796" y="229327"/>
            <a:ext cx="5239483" cy="170262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339193-08AD-46F9-B816-640C9782FCA8}"/>
              </a:ext>
            </a:extLst>
          </p:cNvPr>
          <p:cNvSpPr txBox="1"/>
          <p:nvPr/>
        </p:nvSpPr>
        <p:spPr>
          <a:xfrm>
            <a:off x="164431" y="566211"/>
            <a:ext cx="8732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Heebo" pitchFamily="2" charset="-79"/>
                <a:cs typeface="Heebo" pitchFamily="2" charset="-79"/>
              </a:rPr>
              <a:t>Syntax : 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To query documents based on the NOT condition, you need to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use $not keyword. Following is the basic syntax of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NOT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538EF5-3644-4536-ABFD-A86E45EF4210}"/>
              </a:ext>
            </a:extLst>
          </p:cNvPr>
          <p:cNvSpPr txBox="1"/>
          <p:nvPr/>
        </p:nvSpPr>
        <p:spPr>
          <a:xfrm>
            <a:off x="14498" y="1608788"/>
            <a:ext cx="93774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Heebo" pitchFamily="2" charset="-79"/>
                <a:cs typeface="Heebo" pitchFamily="2" charset="-79"/>
              </a:rPr>
              <a:t>Example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Assume we have inserted 3 documents in the collection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empDetails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as shown below −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228DA5-0D62-4A22-A539-F3E51F203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29" y="2255119"/>
            <a:ext cx="5324801" cy="50146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49B845-474D-44B8-B7CB-ACE09A282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938" y="2328200"/>
            <a:ext cx="5324801" cy="430185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5621705-07EE-4184-94EA-7A992F3B1F88}"/>
              </a:ext>
            </a:extLst>
          </p:cNvPr>
          <p:cNvSpPr/>
          <p:nvPr/>
        </p:nvSpPr>
        <p:spPr>
          <a:xfrm>
            <a:off x="8544024" y="3116495"/>
            <a:ext cx="375385" cy="22347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539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F42F1-CCBF-4D82-B32B-1C3455ED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 in MongoDB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C29941-0DDC-4A01-BE9A-2AFC01196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8098" y="1690688"/>
            <a:ext cx="5865041" cy="2474897"/>
          </a:xfrm>
        </p:spPr>
      </p:pic>
    </p:spTree>
    <p:extLst>
      <p:ext uri="{BB962C8B-B14F-4D97-AF65-F5344CB8AC3E}">
        <p14:creationId xmlns:p14="http://schemas.microsoft.com/office/powerpoint/2010/main" val="2760941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0B4EA-9D62-43EB-9127-8DC6F7F9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1" y="336884"/>
            <a:ext cx="10853286" cy="487530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  <a:t>MongoDB - Update Document</a:t>
            </a:r>
            <a:br>
              <a:rPr lang="en-IN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FB3F4-FF54-4452-ACEE-8F5F91CCD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512" y="580648"/>
            <a:ext cx="11521440" cy="6051157"/>
          </a:xfrm>
        </p:spPr>
        <p:txBody>
          <a:bodyPr/>
          <a:lstStyle/>
          <a:p>
            <a:r>
              <a:rPr lang="en-US" dirty="0"/>
              <a:t>Syntax : The basic syntax of update() method is as follows −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&gt;</a:t>
            </a:r>
            <a:r>
              <a:rPr lang="en-US" dirty="0" err="1">
                <a:highlight>
                  <a:srgbClr val="FFFF00"/>
                </a:highlight>
              </a:rPr>
              <a:t>db.COLLECTION_NAME.update</a:t>
            </a:r>
            <a:r>
              <a:rPr lang="en-US" dirty="0">
                <a:highlight>
                  <a:srgbClr val="FFFF00"/>
                </a:highlight>
              </a:rPr>
              <a:t>(SELECTION_CRITERIA, UPDATED_DATA)</a:t>
            </a:r>
            <a:endParaRPr lang="en-IN" dirty="0">
              <a:highlight>
                <a:srgbClr val="FFFF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44E416-07D0-43ED-8011-EE1D4AEDF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68" y="2027904"/>
            <a:ext cx="9745019" cy="10854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FBD646-47F3-47E0-9359-534BB2C2B724}"/>
              </a:ext>
            </a:extLst>
          </p:cNvPr>
          <p:cNvSpPr txBox="1"/>
          <p:nvPr/>
        </p:nvSpPr>
        <p:spPr>
          <a:xfrm>
            <a:off x="315228" y="1658572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Consider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mycol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collection has the following data.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5A3156-AEA2-4429-AD97-91F883D6EF75}"/>
              </a:ext>
            </a:extLst>
          </p:cNvPr>
          <p:cNvSpPr txBox="1"/>
          <p:nvPr/>
        </p:nvSpPr>
        <p:spPr>
          <a:xfrm>
            <a:off x="308811" y="3140807"/>
            <a:ext cx="118831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Following example will set the new title 'New MongoDB Tutorial' of the documents whose title is 'MongoDB Overview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81EF59-F36B-4CDD-B89E-B2FC09809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68" y="3882327"/>
            <a:ext cx="8915049" cy="219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5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18F45-66A4-4E68-850E-6F45F1ED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03030"/>
                </a:solidFill>
                <a:effectLst/>
                <a:latin typeface="Heebo" panose="020B0604020202020204" pitchFamily="2" charset="-79"/>
                <a:cs typeface="Heebo" panose="020B0604020202020204" pitchFamily="2" charset="-79"/>
              </a:rPr>
              <a:t>MongoDB - Create Database</a:t>
            </a:r>
            <a:br>
              <a:rPr lang="en-IN" b="0" i="0" dirty="0">
                <a:solidFill>
                  <a:srgbClr val="303030"/>
                </a:solidFill>
                <a:effectLst/>
                <a:latin typeface="Heebo" panose="020B0604020202020204" pitchFamily="2" charset="-79"/>
                <a:cs typeface="Heebo" panose="020B0604020202020204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CFC04-8726-44C8-9EB7-227266F85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537" y="1058134"/>
            <a:ext cx="10515600" cy="4351338"/>
          </a:xfrm>
        </p:spPr>
        <p:txBody>
          <a:bodyPr/>
          <a:lstStyle/>
          <a:p>
            <a:r>
              <a:rPr lang="en-US" dirty="0"/>
              <a:t>Syntax : Basic syntax of use DATABASE statement is as follows −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use DATABASE_NAME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D445CA-400F-4685-A1EE-2207136AE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18" y="2060020"/>
            <a:ext cx="2515872" cy="7297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8F9B06-4E0B-4BD1-B6A2-7889C2CC7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18" y="3138039"/>
            <a:ext cx="2195471" cy="6641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49BF3E-2DAC-49B1-9C00-21FE21DB3CCC}"/>
              </a:ext>
            </a:extLst>
          </p:cNvPr>
          <p:cNvSpPr txBox="1"/>
          <p:nvPr/>
        </p:nvSpPr>
        <p:spPr>
          <a:xfrm>
            <a:off x="704139" y="2805493"/>
            <a:ext cx="7709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To check your currently selected database, use the command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db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17C0CC-84FB-4CB7-8F35-73E74CD90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118" y="4107276"/>
            <a:ext cx="2515872" cy="9551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F76D2D4-DDA0-4B5D-82BA-EF7AE6ACA9AA}"/>
              </a:ext>
            </a:extLst>
          </p:cNvPr>
          <p:cNvSpPr txBox="1"/>
          <p:nvPr/>
        </p:nvSpPr>
        <p:spPr>
          <a:xfrm>
            <a:off x="704139" y="3737944"/>
            <a:ext cx="7558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If you want to check your databases list, use the command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show dbs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.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E835EA-D523-4D36-963C-3D08097DA258}"/>
              </a:ext>
            </a:extLst>
          </p:cNvPr>
          <p:cNvSpPr txBox="1"/>
          <p:nvPr/>
        </p:nvSpPr>
        <p:spPr>
          <a:xfrm>
            <a:off x="704139" y="4998185"/>
            <a:ext cx="7709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To display database, you need to insert at least one document into it.</a:t>
            </a: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59A854D-24DC-4F68-848E-5B0173E9E5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118" y="5409472"/>
            <a:ext cx="4299534" cy="130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59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B9072F-A2BC-47FF-B743-BA11054ED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501" y="643460"/>
            <a:ext cx="7949288" cy="1859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1E759E-AE7C-4A9F-ABA7-ED7BE685C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13" y="3429000"/>
            <a:ext cx="9080330" cy="167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14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B0C49-7414-4A2E-AD4A-B46B192F1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  <a:t>MongoDB - Delete Document</a:t>
            </a:r>
            <a:br>
              <a:rPr lang="en-IN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E1DE5-1417-467E-9933-EDFFA70B9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The remove() Method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MongoDB's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remove()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method is used to remove a document from the collection. remove() method accepts two parameters. One is deletion criteria and second is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justOne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flag.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deletion criteria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(Optional) deletion criteria according to documents will be removed.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justOne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(Optional) if set to true or 1, then remove only one document.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1050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F6ACBF-47F1-4D8F-BD5B-05AC43AF1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190" y="1049154"/>
            <a:ext cx="8833851" cy="4851132"/>
          </a:xfrm>
        </p:spPr>
      </p:pic>
    </p:spTree>
    <p:extLst>
      <p:ext uri="{BB962C8B-B14F-4D97-AF65-F5344CB8AC3E}">
        <p14:creationId xmlns:p14="http://schemas.microsoft.com/office/powerpoint/2010/main" val="2137292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0E67B-0362-4C75-AAE8-8FF62E22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3886"/>
            <a:ext cx="10515600" cy="57630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Remove Only One</a:t>
            </a:r>
          </a:p>
          <a:p>
            <a:r>
              <a:rPr lang="en-US" dirty="0"/>
              <a:t>If there are multiple records and you want to delete only the first record, then set </a:t>
            </a:r>
            <a:r>
              <a:rPr lang="en-US" dirty="0" err="1"/>
              <a:t>justOne</a:t>
            </a:r>
            <a:r>
              <a:rPr lang="en-US" dirty="0"/>
              <a:t> parameter in remove() method.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US" dirty="0" err="1">
                <a:highlight>
                  <a:srgbClr val="FFFF00"/>
                </a:highlight>
              </a:rPr>
              <a:t>db.COLLECTION_NAME.remove</a:t>
            </a:r>
            <a:r>
              <a:rPr lang="en-US" dirty="0">
                <a:highlight>
                  <a:srgbClr val="FFFF00"/>
                </a:highlight>
              </a:rPr>
              <a:t>(DELETION_CRITERIA,1)</a:t>
            </a:r>
          </a:p>
          <a:p>
            <a:pPr marL="0" indent="0">
              <a:buNone/>
            </a:pPr>
            <a:r>
              <a:rPr lang="en-US" b="1" dirty="0"/>
              <a:t>Remove All Documents</a:t>
            </a:r>
          </a:p>
          <a:p>
            <a:r>
              <a:rPr lang="en-US" dirty="0"/>
              <a:t>If you don't specify deletion criteria, then MongoDB will delete whole documents from the collection. This is equivalent of SQL's truncate command.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&gt; </a:t>
            </a:r>
            <a:r>
              <a:rPr lang="en-US" dirty="0" err="1">
                <a:highlight>
                  <a:srgbClr val="FFFF00"/>
                </a:highlight>
              </a:rPr>
              <a:t>db.mycol.remove</a:t>
            </a:r>
            <a:r>
              <a:rPr lang="en-US" dirty="0">
                <a:highlight>
                  <a:srgbClr val="FFFF00"/>
                </a:highlight>
              </a:rPr>
              <a:t>({})</a:t>
            </a:r>
          </a:p>
          <a:p>
            <a:r>
              <a:rPr lang="en-US" dirty="0" err="1"/>
              <a:t>WriteResult</a:t>
            </a:r>
            <a:r>
              <a:rPr lang="en-US" dirty="0"/>
              <a:t>({ "</a:t>
            </a:r>
            <a:r>
              <a:rPr lang="en-US" dirty="0" err="1"/>
              <a:t>nRemoved</a:t>
            </a:r>
            <a:r>
              <a:rPr lang="en-US" dirty="0"/>
              <a:t>" : 2 })</a:t>
            </a:r>
          </a:p>
          <a:p>
            <a:r>
              <a:rPr lang="en-US" dirty="0"/>
              <a:t>&gt; </a:t>
            </a:r>
            <a:r>
              <a:rPr lang="en-US" dirty="0" err="1"/>
              <a:t>db.mycol.find</a:t>
            </a:r>
            <a:r>
              <a:rPr lang="en-US" dirty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4011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17D8B-42DE-4A77-9547-57484D00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  <a:t>MongoDB - Sort Records</a:t>
            </a:r>
            <a:br>
              <a:rPr lang="en-IN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5BFC5-B47F-4C9E-9E1A-C02C7B768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The sort() Method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To sort documents in MongoDB, you need to use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sort()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method. The method accepts a document containing a list of fields along with their sorting order. To specify sorting order 1 and -1 are used. 1 is used for ascending order while -1 is used for descending order.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Syntax : The basic syntax of sort() method is as follows −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&gt;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db.COLLECTION_NAME.find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().sort({KEY:1})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5934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A8F778-A309-4FBA-BA35-1AD1CD5B3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723" y="1174284"/>
            <a:ext cx="8916425" cy="4448216"/>
          </a:xfrm>
        </p:spPr>
      </p:pic>
    </p:spTree>
    <p:extLst>
      <p:ext uri="{BB962C8B-B14F-4D97-AF65-F5344CB8AC3E}">
        <p14:creationId xmlns:p14="http://schemas.microsoft.com/office/powerpoint/2010/main" val="2604747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C3A4-BE47-4A41-B201-DA6B4183A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  <a:t>MongoDB - Drop Database</a:t>
            </a:r>
            <a:br>
              <a:rPr lang="en-IN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BD813-721F-4F29-A85E-DDE8A4379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987"/>
            <a:ext cx="10515600" cy="4351338"/>
          </a:xfrm>
        </p:spPr>
        <p:txBody>
          <a:bodyPr/>
          <a:lstStyle/>
          <a:p>
            <a:r>
              <a:rPr lang="en-US" dirty="0"/>
              <a:t>Syntax : Basic syntax of drop DATABASE statement is as follows −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db.dropDatabase</a:t>
            </a:r>
            <a:r>
              <a:rPr lang="en-US" dirty="0">
                <a:highlight>
                  <a:srgbClr val="FFFF00"/>
                </a:highlight>
              </a:rPr>
              <a:t>()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900315-88C8-42F3-9296-D85E4C2A2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5987"/>
            <a:ext cx="4342684" cy="16853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C3021C-0D45-41C6-BAA0-330D747D5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74947"/>
            <a:ext cx="3914103" cy="13978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D29FB-DF1F-4031-8A4F-332A968FD75D}"/>
              </a:ext>
            </a:extLst>
          </p:cNvPr>
          <p:cNvSpPr txBox="1"/>
          <p:nvPr/>
        </p:nvSpPr>
        <p:spPr>
          <a:xfrm>
            <a:off x="609285" y="2494884"/>
            <a:ext cx="9143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If you want to delete new database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&lt;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mydb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, then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dropDatabase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command would be 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5BA757-B8F6-4BDC-9125-C96CB1A3C2BE}"/>
              </a:ext>
            </a:extLst>
          </p:cNvPr>
          <p:cNvSpPr txBox="1"/>
          <p:nvPr/>
        </p:nvSpPr>
        <p:spPr>
          <a:xfrm>
            <a:off x="507732" y="4713478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Now check list of databases.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352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EF3-92FD-4714-B8CC-CA0E4CCD7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5410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  <a:t>MongoDB - Create Collection</a:t>
            </a:r>
            <a:br>
              <a:rPr lang="en-IN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9A31-5713-425F-AEAA-B4A816138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2901"/>
            <a:ext cx="10515600" cy="5224062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Heebo" pitchFamily="2" charset="-79"/>
                <a:cs typeface="Heebo" pitchFamily="2" charset="-79"/>
              </a:rPr>
              <a:t>Syntax : 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Basic syntax of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createCollection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command is as follows −</a:t>
            </a:r>
          </a:p>
          <a:p>
            <a:pPr marL="0" indent="0">
              <a:buNone/>
            </a:pPr>
            <a:r>
              <a:rPr lang="en-IN" dirty="0" err="1">
                <a:highlight>
                  <a:srgbClr val="FFFF00"/>
                </a:highlight>
              </a:rPr>
              <a:t>db.createCollection</a:t>
            </a:r>
            <a:r>
              <a:rPr lang="en-IN" dirty="0">
                <a:highlight>
                  <a:srgbClr val="FFFF00"/>
                </a:highlight>
              </a:rPr>
              <a:t>(name, options)</a:t>
            </a:r>
          </a:p>
          <a:p>
            <a:pPr marL="0" indent="0">
              <a:buNone/>
            </a:pPr>
            <a:endParaRPr lang="en-IN" dirty="0">
              <a:highlight>
                <a:srgbClr val="FFFF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057E95-6131-4F6A-84EB-05C2CE292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54884"/>
            <a:ext cx="5880994" cy="1342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A567B9-9E80-4C22-BACB-B370F0B8B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669" y="3022948"/>
            <a:ext cx="6084072" cy="379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19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FD56-AA0C-49C5-80C2-45C3CC5BB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effectLst/>
                <a:latin typeface="Heebo" pitchFamily="2" charset="-79"/>
                <a:cs typeface="Heebo" pitchFamily="2" charset="-79"/>
              </a:rPr>
              <a:t>Examples</a:t>
            </a:r>
            <a:br>
              <a:rPr lang="en-IN" b="0" i="0" dirty="0"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A7C0AC-6DBA-4611-948E-2744EB0DB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470" y="681038"/>
            <a:ext cx="3441070" cy="12466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A81D75-EEA7-44D8-9B89-E25CB2D58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185" y="822407"/>
            <a:ext cx="2301250" cy="963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DD7F7A-FEC9-4D40-8550-98485C9A5009}"/>
              </a:ext>
            </a:extLst>
          </p:cNvPr>
          <p:cNvSpPr txBox="1"/>
          <p:nvPr/>
        </p:nvSpPr>
        <p:spPr>
          <a:xfrm>
            <a:off x="507731" y="2271996"/>
            <a:ext cx="9194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&gt; </a:t>
            </a:r>
            <a:r>
              <a:rPr lang="en-IN" dirty="0" err="1">
                <a:highlight>
                  <a:srgbClr val="FFFF00"/>
                </a:highlight>
              </a:rPr>
              <a:t>db.createCollection</a:t>
            </a:r>
            <a:r>
              <a:rPr lang="en-IN" dirty="0">
                <a:highlight>
                  <a:srgbClr val="FFFF00"/>
                </a:highlight>
              </a:rPr>
              <a:t>("</a:t>
            </a:r>
            <a:r>
              <a:rPr lang="en-IN" dirty="0" err="1">
                <a:highlight>
                  <a:srgbClr val="FFFF00"/>
                </a:highlight>
              </a:rPr>
              <a:t>mycol</a:t>
            </a:r>
            <a:r>
              <a:rPr lang="en-IN" dirty="0">
                <a:highlight>
                  <a:srgbClr val="FFFF00"/>
                </a:highlight>
              </a:rPr>
              <a:t>", { capped : true, </a:t>
            </a:r>
            <a:r>
              <a:rPr lang="en-IN" dirty="0" err="1">
                <a:highlight>
                  <a:srgbClr val="FFFF00"/>
                </a:highlight>
              </a:rPr>
              <a:t>autoIndexID</a:t>
            </a:r>
            <a:r>
              <a:rPr lang="en-IN" dirty="0">
                <a:highlight>
                  <a:srgbClr val="FFFF00"/>
                </a:highlight>
              </a:rPr>
              <a:t> : true, size : 6142800, max : 10000 }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97656B-144C-4C66-8997-E847E96DE377}"/>
              </a:ext>
            </a:extLst>
          </p:cNvPr>
          <p:cNvSpPr txBox="1"/>
          <p:nvPr/>
        </p:nvSpPr>
        <p:spPr>
          <a:xfrm>
            <a:off x="662470" y="2985627"/>
            <a:ext cx="112151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In MongoDB, you don't need to create collection. MongoDB creates collection automatically, when you insert some document.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4A1BCD-BC5E-4EB4-B14E-0A034454F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26" y="3761359"/>
            <a:ext cx="6882634" cy="273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49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37E71-0687-4AD6-940A-900742BE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  <a:t>MongoDB - Drop Collection</a:t>
            </a:r>
            <a:br>
              <a:rPr lang="en-IN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345A2-C74B-45A2-9DC5-245E8F420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783"/>
            <a:ext cx="10515600" cy="4964180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Heebo" pitchFamily="2" charset="-79"/>
                <a:cs typeface="Heebo" pitchFamily="2" charset="-79"/>
              </a:rPr>
              <a:t>Syntax : 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Basic syntax of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drop()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command is as follows −</a:t>
            </a:r>
          </a:p>
          <a:p>
            <a:pPr marL="0" indent="0">
              <a:buNone/>
            </a:pPr>
            <a:r>
              <a:rPr lang="en-IN" dirty="0" err="1">
                <a:highlight>
                  <a:srgbClr val="FFFF00"/>
                </a:highlight>
              </a:rPr>
              <a:t>db.COLLECTION_NAME.drop</a:t>
            </a:r>
            <a:r>
              <a:rPr lang="en-IN" dirty="0">
                <a:highlight>
                  <a:srgbClr val="FFFF00"/>
                </a:highlight>
              </a:rPr>
              <a:t>()</a:t>
            </a:r>
          </a:p>
          <a:p>
            <a:pPr marL="0" indent="0">
              <a:buNone/>
            </a:pPr>
            <a:endParaRPr lang="en-IN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IN" dirty="0">
              <a:highlight>
                <a:srgbClr val="FFFF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1F8818-802C-46A1-B530-3AB27C05C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3183383" cy="936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6A98DB-C4F0-461E-A334-0C1852A07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034990"/>
            <a:ext cx="2992655" cy="15326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154727-95D2-43B1-AC8F-1FCD31008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158"/>
            <a:ext cx="3183381" cy="147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2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F73A7-A6AD-47F3-A2D1-FE0CA3BE1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9157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  <a:t>MongoDB - Insert Document</a:t>
            </a:r>
            <a:br>
              <a:rPr lang="en-IN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0F3C4-2FFC-460B-A51C-4A9262E8B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2526"/>
            <a:ext cx="10515600" cy="5214437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The insert() Method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The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insertOne</a:t>
            </a:r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() method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The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insertMany</a:t>
            </a:r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() method</a:t>
            </a:r>
          </a:p>
          <a:p>
            <a:endParaRPr lang="en-IN" dirty="0"/>
          </a:p>
          <a:p>
            <a:r>
              <a:rPr lang="en-US" dirty="0"/>
              <a:t>Syntax : The basic syntax of insert() command is as follows −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db.COLLECTION_NAME.insert</a:t>
            </a:r>
            <a:r>
              <a:rPr lang="en-US" dirty="0">
                <a:highlight>
                  <a:srgbClr val="FFFF00"/>
                </a:highlight>
              </a:rPr>
              <a:t>(document)</a:t>
            </a:r>
          </a:p>
          <a:p>
            <a:r>
              <a:rPr lang="en-US" dirty="0"/>
              <a:t>Syntax : The basic syntax of insert() command is as follows −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db.COLLECTION_NAME.insertOne</a:t>
            </a:r>
            <a:r>
              <a:rPr lang="en-US" dirty="0">
                <a:highlight>
                  <a:srgbClr val="FFFF00"/>
                </a:highlight>
              </a:rPr>
              <a:t>(document)</a:t>
            </a:r>
          </a:p>
          <a:p>
            <a:pPr marL="0" indent="0">
              <a:buNone/>
            </a:pPr>
            <a:r>
              <a:rPr lang="en-US" dirty="0"/>
              <a:t>Syntax : The basic syntax of insert() command is as follows −</a:t>
            </a:r>
          </a:p>
          <a:p>
            <a:pPr marL="0" indent="0">
              <a:buNone/>
            </a:pPr>
            <a:r>
              <a:rPr lang="en-IN" dirty="0">
                <a:highlight>
                  <a:srgbClr val="FFFF00"/>
                </a:highlight>
              </a:rPr>
              <a:t>db.</a:t>
            </a:r>
            <a:r>
              <a:rPr lang="en-US" dirty="0">
                <a:highlight>
                  <a:srgbClr val="FFFF00"/>
                </a:highlight>
              </a:rPr>
              <a:t> COLLECTION_NAME</a:t>
            </a:r>
            <a:r>
              <a:rPr lang="en-IN" dirty="0">
                <a:highlight>
                  <a:srgbClr val="FFFF00"/>
                </a:highlight>
              </a:rPr>
              <a:t>.</a:t>
            </a:r>
            <a:r>
              <a:rPr lang="en-IN" dirty="0" err="1">
                <a:highlight>
                  <a:srgbClr val="FFFF00"/>
                </a:highlight>
              </a:rPr>
              <a:t>insertMany</a:t>
            </a:r>
            <a:r>
              <a:rPr lang="en-IN" dirty="0">
                <a:highlight>
                  <a:srgbClr val="FFFF00"/>
                </a:highlight>
              </a:rPr>
              <a:t>([doc1,doc2,doc3])</a:t>
            </a:r>
          </a:p>
        </p:txBody>
      </p:sp>
    </p:spTree>
    <p:extLst>
      <p:ext uri="{BB962C8B-B14F-4D97-AF65-F5344CB8AC3E}">
        <p14:creationId xmlns:p14="http://schemas.microsoft.com/office/powerpoint/2010/main" val="1392276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A4DFB-B71A-4F32-90CD-40CD1DEEF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71638"/>
            <a:ext cx="10885371" cy="6285297"/>
          </a:xfrm>
        </p:spPr>
        <p:txBody>
          <a:bodyPr>
            <a:normAutofit/>
          </a:bodyPr>
          <a:lstStyle/>
          <a:p>
            <a:r>
              <a:rPr lang="en-IN" dirty="0"/>
              <a:t>&gt; </a:t>
            </a:r>
            <a:r>
              <a:rPr lang="en-IN" dirty="0" err="1"/>
              <a:t>db.users.insert</a:t>
            </a:r>
            <a:r>
              <a:rPr lang="en-IN" dirty="0"/>
              <a:t>({ title: "MongoDB Overview", description: "MongoDB is no </a:t>
            </a:r>
            <a:r>
              <a:rPr lang="en-IN" dirty="0" err="1"/>
              <a:t>sql</a:t>
            </a:r>
            <a:r>
              <a:rPr lang="en-IN" dirty="0"/>
              <a:t> </a:t>
            </a:r>
            <a:r>
              <a:rPr lang="en-IN" dirty="0" err="1"/>
              <a:t>database",tags</a:t>
            </a:r>
            <a:r>
              <a:rPr lang="en-IN" dirty="0"/>
              <a:t>: ['</a:t>
            </a:r>
            <a:r>
              <a:rPr lang="en-IN" dirty="0" err="1"/>
              <a:t>mongodb</a:t>
            </a:r>
            <a:r>
              <a:rPr lang="en-IN" dirty="0"/>
              <a:t>', 'database', 'NoSQL’], likes: 100})</a:t>
            </a:r>
          </a:p>
          <a:p>
            <a:pPr marL="0" indent="0">
              <a:buNone/>
            </a:pPr>
            <a:endParaRPr lang="en-IN" dirty="0"/>
          </a:p>
          <a:p>
            <a:pPr>
              <a:lnSpc>
                <a:spcPts val="1440"/>
              </a:lnSpc>
            </a:pPr>
            <a:r>
              <a:rPr lang="en-US" dirty="0" err="1"/>
              <a:t>db.empDetails.insertOne</a:t>
            </a:r>
            <a:r>
              <a:rPr lang="en-US" dirty="0"/>
              <a:t>({ 	</a:t>
            </a:r>
            <a:r>
              <a:rPr lang="en-US" sz="1200" dirty="0" err="1"/>
              <a:t>First_Name</a:t>
            </a:r>
            <a:r>
              <a:rPr lang="en-US" sz="1200" dirty="0"/>
              <a:t>: "Radhika",</a:t>
            </a:r>
          </a:p>
          <a:p>
            <a:pPr marL="0" indent="0">
              <a:lnSpc>
                <a:spcPts val="1440"/>
              </a:lnSpc>
              <a:buNone/>
            </a:pPr>
            <a:r>
              <a:rPr lang="en-US" sz="1200" dirty="0"/>
              <a:t>                                                                                                                                   </a:t>
            </a:r>
            <a:r>
              <a:rPr lang="en-US" sz="1200" dirty="0" err="1"/>
              <a:t>Last_Name</a:t>
            </a:r>
            <a:r>
              <a:rPr lang="en-US" sz="1200" dirty="0"/>
              <a:t>: "Sharma",</a:t>
            </a:r>
          </a:p>
          <a:p>
            <a:pPr marL="0" indent="0">
              <a:lnSpc>
                <a:spcPts val="1440"/>
              </a:lnSpc>
              <a:buNone/>
            </a:pPr>
            <a:r>
              <a:rPr lang="en-US" sz="1200" dirty="0"/>
              <a:t>	                                                                                                        </a:t>
            </a:r>
            <a:r>
              <a:rPr lang="en-US" sz="1200" dirty="0" err="1"/>
              <a:t>Date_Of_Birth</a:t>
            </a:r>
            <a:r>
              <a:rPr lang="en-US" sz="1200" dirty="0"/>
              <a:t>: "1995-09-26",</a:t>
            </a:r>
          </a:p>
          <a:p>
            <a:pPr marL="0" indent="0">
              <a:lnSpc>
                <a:spcPts val="1440"/>
              </a:lnSpc>
              <a:buNone/>
            </a:pPr>
            <a:r>
              <a:rPr lang="en-US" sz="1200" dirty="0"/>
              <a:t>	                                                                                                       </a:t>
            </a:r>
            <a:r>
              <a:rPr lang="en-US" sz="1200" dirty="0" err="1"/>
              <a:t>e_mail</a:t>
            </a:r>
            <a:r>
              <a:rPr lang="en-US" sz="1200" dirty="0"/>
              <a:t>: "radhika_sharma.123@gmail.com",</a:t>
            </a:r>
          </a:p>
          <a:p>
            <a:pPr marL="0" indent="0">
              <a:lnSpc>
                <a:spcPts val="1440"/>
              </a:lnSpc>
              <a:buNone/>
            </a:pPr>
            <a:r>
              <a:rPr lang="en-US" sz="1200" dirty="0"/>
              <a:t>	                                                                                                       phone: "9848022338" </a:t>
            </a:r>
            <a:r>
              <a:rPr lang="en-US" dirty="0"/>
              <a:t>})</a:t>
            </a:r>
          </a:p>
          <a:p>
            <a:pPr marL="0" indent="0">
              <a:lnSpc>
                <a:spcPts val="1440"/>
              </a:lnSpc>
              <a:buNone/>
            </a:pPr>
            <a:endParaRPr lang="en-US" dirty="0"/>
          </a:p>
          <a:p>
            <a:pPr>
              <a:lnSpc>
                <a:spcPts val="1440"/>
              </a:lnSpc>
            </a:pPr>
            <a:r>
              <a:rPr lang="en-US" dirty="0" err="1"/>
              <a:t>db.empDetails.insertMany</a:t>
            </a:r>
            <a:r>
              <a:rPr lang="en-US" dirty="0"/>
              <a:t>([ {	</a:t>
            </a:r>
            <a:r>
              <a:rPr lang="en-US" sz="1200" dirty="0" err="1"/>
              <a:t>First_Name</a:t>
            </a:r>
            <a:r>
              <a:rPr lang="en-US" sz="1200" dirty="0"/>
              <a:t>: "Radhika",</a:t>
            </a:r>
          </a:p>
          <a:p>
            <a:pPr marL="0" indent="0">
              <a:lnSpc>
                <a:spcPts val="1440"/>
              </a:lnSpc>
              <a:buNone/>
            </a:pPr>
            <a:r>
              <a:rPr lang="en-US" sz="1200" dirty="0"/>
              <a:t>                                                                                                                                   </a:t>
            </a:r>
            <a:r>
              <a:rPr lang="en-US" sz="1200" dirty="0" err="1"/>
              <a:t>Last_Name</a:t>
            </a:r>
            <a:r>
              <a:rPr lang="en-US" sz="1200" dirty="0"/>
              <a:t>: "Sharma",</a:t>
            </a:r>
          </a:p>
          <a:p>
            <a:pPr marL="0" indent="0">
              <a:lnSpc>
                <a:spcPts val="1440"/>
              </a:lnSpc>
              <a:buNone/>
            </a:pPr>
            <a:r>
              <a:rPr lang="en-US" sz="1200" dirty="0"/>
              <a:t>	                                                                                                        </a:t>
            </a:r>
            <a:r>
              <a:rPr lang="en-US" sz="1200" dirty="0" err="1"/>
              <a:t>Date_Of_Birth</a:t>
            </a:r>
            <a:r>
              <a:rPr lang="en-US" sz="1200" dirty="0"/>
              <a:t>: "1995-09-26",</a:t>
            </a:r>
          </a:p>
          <a:p>
            <a:pPr marL="0" indent="0">
              <a:lnSpc>
                <a:spcPts val="1440"/>
              </a:lnSpc>
              <a:buNone/>
            </a:pPr>
            <a:r>
              <a:rPr lang="en-US" sz="1200" dirty="0"/>
              <a:t>	                                                                                                       </a:t>
            </a:r>
            <a:r>
              <a:rPr lang="en-US" sz="1200" dirty="0" err="1"/>
              <a:t>e_mail</a:t>
            </a:r>
            <a:r>
              <a:rPr lang="en-US" sz="1200" dirty="0"/>
              <a:t>: "radhika_sharma.123@gmail.com",</a:t>
            </a:r>
          </a:p>
          <a:p>
            <a:pPr marL="0" indent="0">
              <a:lnSpc>
                <a:spcPts val="1440"/>
              </a:lnSpc>
              <a:buNone/>
            </a:pPr>
            <a:r>
              <a:rPr lang="en-US" sz="1200" dirty="0"/>
              <a:t>	                                                                                                       phone: "9848022338</a:t>
            </a:r>
            <a:r>
              <a:rPr lang="en-US" sz="1200" dirty="0">
                <a:highlight>
                  <a:srgbClr val="FFFF00"/>
                </a:highlight>
              </a:rPr>
              <a:t>“}, </a:t>
            </a:r>
          </a:p>
          <a:p>
            <a:pPr marL="0" indent="0">
              <a:lnSpc>
                <a:spcPts val="1440"/>
              </a:lnSpc>
              <a:buNone/>
            </a:pPr>
            <a:r>
              <a:rPr lang="en-US" sz="1200" dirty="0"/>
              <a:t>					</a:t>
            </a:r>
            <a:r>
              <a:rPr lang="en-US" sz="1200" dirty="0">
                <a:highlight>
                  <a:srgbClr val="FFFF00"/>
                </a:highlight>
              </a:rPr>
              <a:t>{</a:t>
            </a:r>
            <a:r>
              <a:rPr lang="en-US" sz="1200" dirty="0"/>
              <a:t> </a:t>
            </a:r>
            <a:r>
              <a:rPr lang="en-US" sz="1200" dirty="0" err="1"/>
              <a:t>First_Name</a:t>
            </a:r>
            <a:r>
              <a:rPr lang="en-US" sz="1200" dirty="0"/>
              <a:t>: "Radhika",</a:t>
            </a:r>
          </a:p>
          <a:p>
            <a:pPr marL="0" indent="0">
              <a:lnSpc>
                <a:spcPts val="1440"/>
              </a:lnSpc>
              <a:buNone/>
            </a:pPr>
            <a:r>
              <a:rPr lang="en-US" sz="1200" dirty="0"/>
              <a:t>                                                                                                                                   </a:t>
            </a:r>
            <a:r>
              <a:rPr lang="en-US" sz="1200" dirty="0" err="1"/>
              <a:t>Last_Name</a:t>
            </a:r>
            <a:r>
              <a:rPr lang="en-US" sz="1200" dirty="0"/>
              <a:t>: "Sharma",</a:t>
            </a:r>
          </a:p>
          <a:p>
            <a:pPr marL="0" indent="0">
              <a:lnSpc>
                <a:spcPts val="1440"/>
              </a:lnSpc>
              <a:buNone/>
            </a:pPr>
            <a:r>
              <a:rPr lang="en-US" sz="1200" dirty="0"/>
              <a:t>	                                                                                                        </a:t>
            </a:r>
            <a:r>
              <a:rPr lang="en-US" sz="1200" dirty="0" err="1"/>
              <a:t>Date_Of_Birth</a:t>
            </a:r>
            <a:r>
              <a:rPr lang="en-US" sz="1200" dirty="0"/>
              <a:t>: "1995-09-26",</a:t>
            </a:r>
          </a:p>
          <a:p>
            <a:pPr marL="0" indent="0">
              <a:lnSpc>
                <a:spcPts val="1440"/>
              </a:lnSpc>
              <a:buNone/>
            </a:pPr>
            <a:r>
              <a:rPr lang="en-US" sz="1200" dirty="0"/>
              <a:t>	                                                                                                       </a:t>
            </a:r>
            <a:r>
              <a:rPr lang="en-US" sz="1200" dirty="0" err="1"/>
              <a:t>e_mail</a:t>
            </a:r>
            <a:r>
              <a:rPr lang="en-US" sz="1200" dirty="0"/>
              <a:t>: "radhika_sharma.123@gmail.com",</a:t>
            </a:r>
          </a:p>
          <a:p>
            <a:pPr marL="0" indent="0">
              <a:lnSpc>
                <a:spcPts val="1440"/>
              </a:lnSpc>
              <a:buNone/>
            </a:pPr>
            <a:r>
              <a:rPr lang="en-US" sz="1200" dirty="0"/>
              <a:t>	                                                                                                       phone: "9848022338</a:t>
            </a:r>
            <a:r>
              <a:rPr lang="en-US" sz="1200" dirty="0">
                <a:highlight>
                  <a:srgbClr val="FFFF00"/>
                </a:highlight>
              </a:rPr>
              <a:t>“}])</a:t>
            </a:r>
          </a:p>
          <a:p>
            <a:pPr marL="0" indent="0">
              <a:lnSpc>
                <a:spcPts val="1440"/>
              </a:lnSpc>
              <a:buNone/>
            </a:pPr>
            <a:endParaRPr lang="en-US" dirty="0"/>
          </a:p>
          <a:p>
            <a:pPr marL="0" indent="0">
              <a:lnSpc>
                <a:spcPts val="144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899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536F9-C9BD-423D-ADB0-FE342D60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993"/>
            <a:ext cx="10515600" cy="828408"/>
          </a:xfrm>
        </p:spPr>
        <p:txBody>
          <a:bodyPr/>
          <a:lstStyle/>
          <a:p>
            <a:r>
              <a:rPr lang="en-IN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  <a:t>MongoDB - Query Document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F191E-7DBB-4CBE-8B94-8B0AB71CC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04" y="914401"/>
            <a:ext cx="12037996" cy="5857606"/>
          </a:xfrm>
        </p:spPr>
        <p:txBody>
          <a:bodyPr/>
          <a:lstStyle/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To query data from MongoDB collection, you need to use MongoDB's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Nunito" pitchFamily="2" charset="0"/>
              </a:rPr>
              <a:t>find()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 method.</a:t>
            </a:r>
          </a:p>
          <a:p>
            <a:pPr algn="l"/>
            <a:r>
              <a:rPr lang="en-US" sz="2000" b="0" i="0" dirty="0">
                <a:effectLst/>
                <a:latin typeface="Heebo" pitchFamily="2" charset="-79"/>
                <a:cs typeface="Heebo" pitchFamily="2" charset="-79"/>
              </a:rPr>
              <a:t>Syntax :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basic syntax of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Nunito" pitchFamily="2" charset="0"/>
              </a:rPr>
              <a:t>find()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 method is as follows −</a:t>
            </a:r>
          </a:p>
          <a:p>
            <a:pPr marL="0" indent="0" algn="l">
              <a:buNone/>
            </a:pP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db.COLLECTION_NAME.find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()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04DA05-57B4-40DE-B539-31069756A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465" y="1270536"/>
            <a:ext cx="5795071" cy="550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66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1266</Words>
  <Application>Microsoft Office PowerPoint</Application>
  <PresentationFormat>Widescreen</PresentationFormat>
  <Paragraphs>102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Heebo</vt:lpstr>
      <vt:lpstr>Nunito</vt:lpstr>
      <vt:lpstr>Office Theme</vt:lpstr>
      <vt:lpstr>CRUD - MongoDB</vt:lpstr>
      <vt:lpstr>MongoDB - Create Database </vt:lpstr>
      <vt:lpstr>MongoDB - Drop Database </vt:lpstr>
      <vt:lpstr>MongoDB - Create Collection </vt:lpstr>
      <vt:lpstr>Examples </vt:lpstr>
      <vt:lpstr>MongoDB - Drop Collection </vt:lpstr>
      <vt:lpstr>MongoDB - Insert Document </vt:lpstr>
      <vt:lpstr>PowerPoint Presentation</vt:lpstr>
      <vt:lpstr>MongoDB - Query Document</vt:lpstr>
      <vt:lpstr>PowerPoint Presentation</vt:lpstr>
      <vt:lpstr>PowerPoint Presentation</vt:lpstr>
      <vt:lpstr>PowerPoint Presentation</vt:lpstr>
      <vt:lpstr>RDBMS Where Clause Equivalents in MongoDB </vt:lpstr>
      <vt:lpstr>AND in MongoDB </vt:lpstr>
      <vt:lpstr>OR in MongoDB </vt:lpstr>
      <vt:lpstr>Using AND and OR Together</vt:lpstr>
      <vt:lpstr>NOR in MongoDB </vt:lpstr>
      <vt:lpstr>NOT in MongoDB</vt:lpstr>
      <vt:lpstr>MongoDB - Update Document </vt:lpstr>
      <vt:lpstr>PowerPoint Presentation</vt:lpstr>
      <vt:lpstr>MongoDB - Delete Document </vt:lpstr>
      <vt:lpstr>PowerPoint Presentation</vt:lpstr>
      <vt:lpstr>PowerPoint Presentation</vt:lpstr>
      <vt:lpstr>MongoDB - Sort Records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 - MongoDB</dc:title>
  <dc:creator>CSE-5</dc:creator>
  <cp:lastModifiedBy>CSE-5</cp:lastModifiedBy>
  <cp:revision>12</cp:revision>
  <dcterms:created xsi:type="dcterms:W3CDTF">2022-11-02T04:41:16Z</dcterms:created>
  <dcterms:modified xsi:type="dcterms:W3CDTF">2022-11-02T07:14:41Z</dcterms:modified>
</cp:coreProperties>
</file>