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Borough-Boundaries/tqmj-j8zm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7AE4-243A-4955-8BC3-0B213654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CAPSTONE PROJECT- BATTLE OF THE</a:t>
            </a:r>
            <a:br>
              <a:rPr lang="en-US" dirty="0"/>
            </a:br>
            <a:r>
              <a:rPr lang="en-US" b="1" dirty="0"/>
              <a:t>NEIGHBORHOODS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F3F59-6A1F-4B60-8857-2DB01C4C5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City comparison and Restaurant Venue Recommendation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5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2793-E231-47D2-BD1F-E7323340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58143"/>
            <a:ext cx="9905998" cy="134171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85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71B8-9EE1-44DF-AC22-6F53DE6D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place of New York City: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014D-9E69-49DB-A022-E744FF78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Populated area like shopping complex, school, college, office is placed, there will restaurant suitable.</a:t>
            </a:r>
          </a:p>
          <a:p>
            <a:pPr lvl="0"/>
            <a:r>
              <a:rPr lang="en-US" dirty="0"/>
              <a:t>Area wise target customer.</a:t>
            </a:r>
          </a:p>
          <a:p>
            <a:pPr lvl="0"/>
            <a:r>
              <a:rPr lang="en-US" dirty="0"/>
              <a:t>Customer wise food variant.</a:t>
            </a:r>
          </a:p>
          <a:p>
            <a:r>
              <a:rPr lang="en-US" dirty="0"/>
              <a:t>Based on peoples earning define food cost.</a:t>
            </a:r>
          </a:p>
        </p:txBody>
      </p:sp>
    </p:spTree>
    <p:extLst>
      <p:ext uri="{BB962C8B-B14F-4D97-AF65-F5344CB8AC3E}">
        <p14:creationId xmlns:p14="http://schemas.microsoft.com/office/powerpoint/2010/main" val="233050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4A04-E96E-4881-9C82-DB960671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BD2A-10BE-4DFE-876F-061F403F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data set will retrieve from this link </a:t>
            </a:r>
            <a:r>
              <a:rPr lang="en-US" u="sng" dirty="0">
                <a:hlinkClick r:id="rId2"/>
              </a:rPr>
              <a:t>https://cocl.us/new_york_dataset</a:t>
            </a:r>
            <a:r>
              <a:rPr lang="en-US" dirty="0"/>
              <a:t> .</a:t>
            </a:r>
          </a:p>
          <a:p>
            <a:r>
              <a:rPr lang="en-US" dirty="0"/>
              <a:t>By using of the </a:t>
            </a:r>
            <a:r>
              <a:rPr lang="en-US" dirty="0" err="1"/>
              <a:t>FourSquare</a:t>
            </a:r>
            <a:r>
              <a:rPr lang="en-US" dirty="0"/>
              <a:t> API (</a:t>
            </a:r>
            <a:r>
              <a:rPr lang="en-US" dirty="0" err="1"/>
              <a:t>FourSquare</a:t>
            </a:r>
            <a:r>
              <a:rPr lang="en-US" dirty="0"/>
              <a:t> website: www.foursquare.com) to explore neighborhoods in selected area.</a:t>
            </a:r>
          </a:p>
          <a:p>
            <a:r>
              <a:rPr lang="en-US" dirty="0"/>
              <a:t>By </a:t>
            </a:r>
            <a:r>
              <a:rPr lang="en-US" dirty="0" err="1"/>
              <a:t>usinf</a:t>
            </a:r>
            <a:r>
              <a:rPr lang="en-US" dirty="0"/>
              <a:t> of </a:t>
            </a:r>
            <a:r>
              <a:rPr lang="en-US" dirty="0" err="1"/>
              <a:t>GeoSpace</a:t>
            </a:r>
            <a:r>
              <a:rPr lang="en-US" dirty="0"/>
              <a:t> data from </a:t>
            </a:r>
            <a:r>
              <a:rPr lang="en-US" u="sng" dirty="0">
                <a:hlinkClick r:id="rId3"/>
              </a:rPr>
              <a:t>https://data.cityofnewyork.us/City-Government/Borough-Boundaries/tqmj-j8zm</a:t>
            </a:r>
            <a:r>
              <a:rPr lang="en-US" dirty="0"/>
              <a:t> will get New York Borough boundaries that will help us visualize choropleth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4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F272-1EDE-406A-8E5C-15F631A8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3C70-5FC4-4968-94D1-BCCD66F0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Collect the New York City data from </a:t>
            </a:r>
            <a:r>
              <a:rPr lang="en-US" u="sng" dirty="0">
                <a:hlinkClick r:id="rId2"/>
              </a:rPr>
              <a:t>https://cocl.us/new_york_dataset</a:t>
            </a:r>
            <a:endParaRPr lang="en-US" dirty="0"/>
          </a:p>
          <a:p>
            <a:pPr lvl="0"/>
            <a:r>
              <a:rPr lang="en-US" dirty="0"/>
              <a:t>Using </a:t>
            </a:r>
            <a:r>
              <a:rPr lang="en-US" dirty="0" err="1"/>
              <a:t>FourSquare</a:t>
            </a:r>
            <a:r>
              <a:rPr lang="en-US" dirty="0"/>
              <a:t> API, we will find all venues for each neighborhood.</a:t>
            </a:r>
          </a:p>
          <a:p>
            <a:pPr lvl="0"/>
            <a:r>
              <a:rPr lang="en-US" dirty="0"/>
              <a:t>Find out all venues for restaurants.</a:t>
            </a:r>
          </a:p>
          <a:p>
            <a:pPr lvl="0"/>
            <a:r>
              <a:rPr lang="en-US" dirty="0"/>
              <a:t>Find rating, tips and like count and preferable place for restaurants using </a:t>
            </a:r>
            <a:r>
              <a:rPr lang="en-US" dirty="0" err="1"/>
              <a:t>FourSquare</a:t>
            </a:r>
            <a:r>
              <a:rPr lang="en-US" dirty="0"/>
              <a:t> API.</a:t>
            </a:r>
          </a:p>
          <a:p>
            <a:pPr lvl="0"/>
            <a:r>
              <a:rPr lang="en-US" dirty="0"/>
              <a:t>Using rating for each restaurant, we will sort that data.</a:t>
            </a:r>
          </a:p>
          <a:p>
            <a:pPr lvl="0"/>
            <a:r>
              <a:rPr lang="en-US" dirty="0"/>
              <a:t>Visualize the Ranking of neighborhoods using folium library(python)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0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DC66-1B96-43B0-9C9F-FA4B1A77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based 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CA31-CD05-49FD-B6DA-11D62120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best location in New York City for restaurant business?</a:t>
            </a:r>
          </a:p>
          <a:p>
            <a:pPr lvl="0"/>
            <a:r>
              <a:rPr lang="en-US" dirty="0"/>
              <a:t>Which areas have potential Restaurant market?</a:t>
            </a:r>
          </a:p>
          <a:p>
            <a:pPr lvl="0"/>
            <a:r>
              <a:rPr lang="en-US" dirty="0"/>
              <a:t>Which all areas lack of restaurants?</a:t>
            </a:r>
          </a:p>
          <a:p>
            <a:r>
              <a:rPr lang="en-US" dirty="0"/>
              <a:t>Which is the best place to setup the office?</a:t>
            </a:r>
          </a:p>
        </p:txBody>
      </p:sp>
    </p:spTree>
    <p:extLst>
      <p:ext uri="{BB962C8B-B14F-4D97-AF65-F5344CB8AC3E}">
        <p14:creationId xmlns:p14="http://schemas.microsoft.com/office/powerpoint/2010/main" val="385700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1CE1-D216-4800-BB6E-4C4EA0F9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map of New York with neighborhoods superimposed on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AA9FC-01E9-4FBD-B36D-92C18F510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344" y="2249488"/>
            <a:ext cx="7526137" cy="3541712"/>
          </a:xfrm>
        </p:spPr>
      </p:pic>
    </p:spTree>
    <p:extLst>
      <p:ext uri="{BB962C8B-B14F-4D97-AF65-F5344CB8AC3E}">
        <p14:creationId xmlns:p14="http://schemas.microsoft.com/office/powerpoint/2010/main" val="177076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D7A6-F9CE-4B9D-B45D-7F8FE2D9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and Get Result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9784F-2E60-4BBA-B561-2202845D01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98" b="2298"/>
          <a:stretch>
            <a:fillRect/>
          </a:stretch>
        </p:blipFill>
        <p:spPr>
          <a:xfrm>
            <a:off x="7322054" y="742123"/>
            <a:ext cx="3725357" cy="5049078"/>
          </a:xfrm>
          <a:prstGeom prst="round2DiagRect">
            <a:avLst>
              <a:gd name="adj1" fmla="val 7387"/>
              <a:gd name="adj2" fmla="val 0"/>
            </a:avLst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4B96C-368C-4AE1-AD4C-F934CFA8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Here showing resulted neighborhood where restaurant preferable. I select preferable place which are most surrounding with venue and define this whose listed value bigger then 75.</a:t>
            </a:r>
          </a:p>
        </p:txBody>
      </p:sp>
    </p:spTree>
    <p:extLst>
      <p:ext uri="{BB962C8B-B14F-4D97-AF65-F5344CB8AC3E}">
        <p14:creationId xmlns:p14="http://schemas.microsoft.com/office/powerpoint/2010/main" val="290370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8EB8-EC6B-4479-8C4A-8E9C46F4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result with the visualization: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6B563-13DB-42FA-8991-63E540327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084" y="2249488"/>
            <a:ext cx="8108657" cy="3541712"/>
          </a:xfrm>
        </p:spPr>
      </p:pic>
    </p:spTree>
    <p:extLst>
      <p:ext uri="{BB962C8B-B14F-4D97-AF65-F5344CB8AC3E}">
        <p14:creationId xmlns:p14="http://schemas.microsoft.com/office/powerpoint/2010/main" val="52884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AF72-CC97-418B-8ACB-0FD02C73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result with the visualization: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56D72-6223-4E8E-9EAC-577F2795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495" y="2249488"/>
            <a:ext cx="7751835" cy="3541712"/>
          </a:xfrm>
        </p:spPr>
      </p:pic>
    </p:spTree>
    <p:extLst>
      <p:ext uri="{BB962C8B-B14F-4D97-AF65-F5344CB8AC3E}">
        <p14:creationId xmlns:p14="http://schemas.microsoft.com/office/powerpoint/2010/main" val="302598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316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CAPSTONE PROJECT- BATTLE OF THE NEIGHBORHOODS </vt:lpstr>
      <vt:lpstr>recommended place of New York City:</vt:lpstr>
      <vt:lpstr>DATA ACQUISITION:</vt:lpstr>
      <vt:lpstr>Approach:</vt:lpstr>
      <vt:lpstr>Questions based on datasets</vt:lpstr>
      <vt:lpstr>Create a map of New York with neighborhoods superimposed on top</vt:lpstr>
      <vt:lpstr>Explore and Get Result </vt:lpstr>
      <vt:lpstr>show the result with the visualization: </vt:lpstr>
      <vt:lpstr>show the result with the visualization: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 BATTLE OF THE NEIGHBORHOODS </dc:title>
  <dc:creator>Sumon</dc:creator>
  <cp:lastModifiedBy>Sumon</cp:lastModifiedBy>
  <cp:revision>17</cp:revision>
  <dcterms:created xsi:type="dcterms:W3CDTF">2019-11-26T14:57:24Z</dcterms:created>
  <dcterms:modified xsi:type="dcterms:W3CDTF">2019-11-26T15:10:58Z</dcterms:modified>
</cp:coreProperties>
</file>