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14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051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1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20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6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73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82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4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4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29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82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6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046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A227E9-32F5-49F6-AA61-A0C9FADEE37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752FFB-0EF4-4AAE-B124-653A9CE64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Generated by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914400"/>
            <a:ext cx="731520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alibri"/>
              </a:defRPr>
            </a:pPr>
            <a:r>
              <a:t>Key Concepts:</a:t>
            </a:r>
            <a:br/>
            <a:br/>
            <a:r>
              <a:t> APC gene: Gene associated with colorectal cancer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914400"/>
            <a:ext cx="731520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alibri"/>
              </a:defRPr>
            </a:pPr>
            <a:r>
              <a:t>DNA diagnosis: Identifying mutations or variations in DNA for diagnostic purposes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914400"/>
            <a:ext cx="731520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alibri"/>
              </a:defRPr>
            </a:pPr>
            <a:r>
              <a:t>Mismatched primer: Primer designed with an intentional mismatch to create a restriction enzyme site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914400"/>
            <a:ext cx="731520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alibri"/>
              </a:defRPr>
            </a:pPr>
            <a:r>
              <a:t>Polymerase chain reaction (PCR): Technique for amplifying specific DNA sequences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914400"/>
            <a:ext cx="731520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alibri"/>
              </a:defRPr>
            </a:pPr>
            <a:r>
              <a:t>Restriction enzyme: Enzyme that cuts DNA at specific recognition sequences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914400"/>
            <a:ext cx="731520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alibri"/>
              </a:defRPr>
            </a:pPr>
            <a:r>
              <a:t>Summary</a:t>
            </a:r>
            <a:br/>
            <a:br/>
            <a:r>
              <a:t>Background: Mismatched primers in PCR (polymerase chain reaction) can be used to create restriction enzyme recognition sites for mutation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914400"/>
            <a:ext cx="731520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alibri"/>
              </a:defRPr>
            </a:pPr>
            <a:r>
              <a:t>Methods and Results: The authors designed a PCR assay to detect the T3920~A mutation in the APC gene using a mismatched primer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914400"/>
            <a:ext cx="731520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alibri"/>
              </a:defRPr>
            </a:pPr>
            <a:r>
              <a:t>However, the PCR product did not digest completely with the restriction enzyme Mse I, indicating an unexpected result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914400"/>
            <a:ext cx="731520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alibri"/>
              </a:defRPr>
            </a:pPr>
            <a:r>
              <a:t>Sequence analysis revealed that the T3920~A mutation was not present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914400"/>
            <a:ext cx="731520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alibri"/>
              </a:defRPr>
            </a:pPr>
            <a:r>
              <a:t>Instead, a single nucleotide loop-out in the genomic DNA template caused the 3' terminal base of the primer to hybridize incorrectly, creating a modified product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914400"/>
            <a:ext cx="731520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alibri"/>
              </a:defRPr>
            </a:pPr>
            <a:r>
              <a:t>At a lower magnesium ion concentration, the intended product was produced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914400"/>
            <a:ext cx="731520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alibri"/>
              </a:defRPr>
            </a:pPr>
            <a:r>
              <a:t>Conclusions:</a:t>
            </a:r>
            <a:br/>
            <a:br/>
            <a:r>
              <a:t> Mismatched primers can produce unintended PCR products due to nucleotide loop-outs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0" y="914400"/>
            <a:ext cx="7315200" cy="457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alibri"/>
              </a:defRPr>
            </a:pPr>
            <a:r>
              <a:t>Magnesium ion concentration can influence the sequence and amount of the product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Hetanshi Shah</dc:creator>
  <cp:lastModifiedBy>Hetanshi Shah</cp:lastModifiedBy>
  <cp:revision>3</cp:revision>
  <dcterms:created xsi:type="dcterms:W3CDTF">2025-01-31T06:03:14Z</dcterms:created>
  <dcterms:modified xsi:type="dcterms:W3CDTF">2025-01-31T06:10:16Z</dcterms:modified>
</cp:coreProperties>
</file>