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6699-6885-D8D4-8CDE-93EB73B82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53295-0077-8403-4EF5-4B1373947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E969-DD8E-5ABC-10F3-543D7AA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7FF6-F9C4-0D65-E862-C07DB000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819E-282C-ECD5-9A20-D43476C4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91A-6729-8E1A-D7F2-4EF0C763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1782-BB66-700E-5649-43B53EEF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6949-BE8C-3679-1290-7A6AFA34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1580-FA5E-962F-91FF-6834045D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6DC2-0738-08D4-EA5B-26F98398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289E3-65F1-ABE9-CE9C-99379143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296B-9E20-DF02-F940-19BBD257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521D-752A-9423-1964-69B387D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6B42-1FCC-D308-3692-72F4DB69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D193-8FB8-6EE6-EE9B-C1A71714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238-387F-B089-1333-D16BC669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F2C9-B9DE-9E3E-E9F7-5D93ECB6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D820-667B-5AB7-E7E6-E7491D75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2EDC-C8A1-CF2D-3027-62ECB00D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FBFA-CD16-4C0A-AC57-0D40501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EC75-C4F1-518A-6617-13AAD0A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1669-E79C-7D48-8343-4B07A341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38A7-4D13-0819-46D0-2CD11552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C01F-FC9C-2C78-F2BC-968263FF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7EE3-BC42-3D57-F657-9E4EAC02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7E50-532C-6402-F54B-982E4B57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2434-064A-9103-771E-B80DAF645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0383D-787A-09A8-743E-77AADCDD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E5A34-0B02-3748-128D-AE4E2444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57A0-F30C-5735-7428-19061441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A184-46FB-C053-F4F1-23A65813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AA2A-534F-3085-3038-6CAF5DE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75A07-B69F-1135-1991-3E34EF1D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0C89D-C6C3-8C32-DB85-FC8C004B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08F3-F3ED-8AAE-6366-B66447056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7E4AF-1ED9-D455-FF0E-7B6A94D5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ADE12-1FE3-4AB8-E3B4-B29377C2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B7268-629D-C3E6-2019-36B89167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CBCC7-D1C4-D748-F62A-35DDA19E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2680-4D22-6098-7A06-E3EF3971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45C56-5DA9-FDA8-10E2-0F8A3B65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08E81-EA36-898B-CD6D-AF486CD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A33A1-9DC3-D7C7-90F1-6F6B49F9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F551B-F7FE-8C15-5237-3642263C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7B20C-7E6D-91D8-7709-AA38F608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9E0A-B40D-6178-09DE-1E16F6E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96A0-09EC-04DD-73D3-7FB679D5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8772-988F-A160-209F-2CEEC25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515E-C118-2195-5F6F-732920C4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ADE3-4476-762E-F891-34858628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B802-3731-8E40-EE84-038D77B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309C-6F40-1BE1-B3EB-92AA1861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274E-BF69-BA9E-CDBB-2561C649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15BC-7AC7-4E2E-4403-F5491596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18FF3-D307-5B94-FAD5-BF5804D8E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1C62-E8D8-F0A0-00AC-C41C4D56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E903-BF59-45F6-85CB-087806C1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FE92-E989-82A0-D056-093DA8E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592C-18F3-FCC1-AD80-B7B94D55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2135-3F42-90C2-3C9C-597CCD68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D66C-D69D-7CF9-9D93-C4F83DF9B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3B96-2277-44F3-8F44-440BA618C6F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3CBE-802E-4827-1288-739C943C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4EBC-5600-1804-21EE-B1F1FD80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3965-0AD3-4491-8C3E-4C660E241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81EA-45CE-5C34-4D87-38EEAC8E3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85DA7-ABDE-7C08-5242-519D904E4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3F2D-F784-E9D6-B3E3-55FBA560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File opening modes in 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CCA48-B644-1BA7-7126-F106FF5FC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8933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44356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89947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0619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28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 for READ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 for Write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for READ in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 for Write in 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1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(read)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7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9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3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8898-6CBE-F7E3-4970-A3EF4EFE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ABE369-35E6-86E1-9B4D-58CCC3B97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453" y="1269293"/>
            <a:ext cx="765001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“filename.txt"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NULL)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file is not opened. The program will 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"now exit."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784C-610B-9568-FEB2-F3E9451D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a File in 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80A45-1661-F115-CDE7-F3C26340131C}"/>
              </a:ext>
            </a:extLst>
          </p:cNvPr>
          <p:cNvSpPr/>
          <p:nvPr/>
        </p:nvSpPr>
        <p:spPr>
          <a:xfrm>
            <a:off x="652843" y="2554744"/>
            <a:ext cx="1088631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FILE *</a:t>
            </a:r>
            <a:r>
              <a:rPr kumimoji="0" lang="en-US" altLang="en-US" sz="4400" b="0" i="0" u="none" strike="noStrike" cap="none" spc="0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fptr</a:t>
            </a:r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b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spc="0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fptr</a:t>
            </a:r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kumimoji="0" lang="en-US" altLang="en-US" sz="4400" b="0" i="0" u="none" strike="noStrike" cap="none" spc="0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fopen</a:t>
            </a:r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("</a:t>
            </a:r>
            <a:r>
              <a:rPr kumimoji="0" lang="en-US" altLang="en-US" sz="4400" b="0" i="1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filename.txt</a:t>
            </a:r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", "w");</a:t>
            </a:r>
            <a:r>
              <a:rPr kumimoji="0" lang="en-US" altLang="en-US" sz="4400" b="0" i="0" u="none" strike="noStrike" cap="none" spc="0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BCBF-4B44-A9B2-AD86-35C3376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03A39-F0CD-22E7-08C3-F75EDA6DB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2872"/>
            <a:ext cx="7344959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NULL)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file is not opened. The program will "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"exit now"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file is created Successfully."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0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225-36AA-842E-0B7B-8340570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Reading From a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60C85-47D3-18A0-256D-FCD83BBC3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1934369"/>
            <a:ext cx="8020050" cy="4133850"/>
          </a:xfrm>
        </p:spPr>
      </p:pic>
    </p:spTree>
    <p:extLst>
      <p:ext uri="{BB962C8B-B14F-4D97-AF65-F5344CB8AC3E}">
        <p14:creationId xmlns:p14="http://schemas.microsoft.com/office/powerpoint/2010/main" val="7643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BADB-0B0D-12B6-E983-EF5F1B49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E3ED6-54F0-91A9-D92F-012DCB2D6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5653"/>
            <a:ext cx="10844315" cy="178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(“fileName.txt”, “r”);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,"%s %s %s %d", &amp;str1, &amp;str2, &amp;str3, &amp;year);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char c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9EEA-3A8D-D822-BB1B-F9F6D79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Write to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CFA2-B0FA-9CCB-2F09-E8B05F8D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27BA-7DEE-A428-E16C-2774E871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23" y="1720056"/>
            <a:ext cx="9039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7734-E6C3-0386-A272-E005424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3DE6C-6EA5-55DD-0121-BB82276D3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07471"/>
            <a:ext cx="10844315" cy="178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;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(“fileName.txt”, “w”);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, "%s %s %s %d", "We", "are", "in", 2012);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("a",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5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AA8A-515D-84AF-B1C4-A50332C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055052-924B-DB32-D05B-C6E492E97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3291" y="2598003"/>
            <a:ext cx="4913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54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_pointer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940D-AF65-54CE-07E1-E6F7563F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8DEE-F296-852A-AE4A-3F6510F2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CC99-539E-000D-224B-971F39BC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16" y="1825625"/>
            <a:ext cx="7905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5E9F-637A-4B93-E31A-4009D3E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C265-CA87-8EE5-1E04-BA622E89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So far, the operations using the C program are done on a prompt/terminal which is not stored anywhere.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output is deleted when the program is closed</a:t>
            </a:r>
            <a:r>
              <a:rPr lang="en-US" dirty="0">
                <a:solidFill>
                  <a:srgbClr val="273239"/>
                </a:solidFill>
                <a:latin typeface="Nunito" panose="020F0502020204030204" pitchFamily="2" charset="0"/>
              </a:rPr>
              <a:t>.</a:t>
            </a:r>
          </a:p>
          <a:p>
            <a:r>
              <a:rPr lang="en-US" dirty="0">
                <a:solidFill>
                  <a:srgbClr val="273239"/>
                </a:solidFill>
                <a:latin typeface="Nunito" panose="020F0502020204030204" pitchFamily="2" charset="0"/>
              </a:rPr>
              <a:t>We want to save information on some permanent storage media.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6AE7-24D7-E5CB-227A-B7BB2038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56FA-97F3-DCA4-2AAC-13F18851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39996-E83A-5ACB-5310-E79A4382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825625"/>
            <a:ext cx="7848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3B7A-CBEC-C744-5172-A7DAF685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Types of Files in 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4E22-B9B8-7B00-4645-70637F27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395663"/>
            <a:ext cx="5295900" cy="278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BC182C-6C56-49AF-1433-DDAC52980A06}"/>
              </a:ext>
            </a:extLst>
          </p:cNvPr>
          <p:cNvSpPr/>
          <p:nvPr/>
        </p:nvSpPr>
        <p:spPr>
          <a:xfrm>
            <a:off x="4457700" y="2000250"/>
            <a:ext cx="3086100" cy="5905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A2E0F1-A665-1897-54C6-D09B2924373A}"/>
              </a:ext>
            </a:extLst>
          </p:cNvPr>
          <p:cNvCxnSpPr/>
          <p:nvPr/>
        </p:nvCxnSpPr>
        <p:spPr>
          <a:xfrm flipH="1">
            <a:off x="4959927" y="2706255"/>
            <a:ext cx="914400" cy="831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7FFDB-3843-F383-E05E-EEA77542471D}"/>
              </a:ext>
            </a:extLst>
          </p:cNvPr>
          <p:cNvCxnSpPr>
            <a:cxnSpLocks/>
          </p:cNvCxnSpPr>
          <p:nvPr/>
        </p:nvCxnSpPr>
        <p:spPr>
          <a:xfrm>
            <a:off x="6000750" y="2711018"/>
            <a:ext cx="903287" cy="826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DA8563-709E-4B17-7BA0-511ABA031EC4}"/>
              </a:ext>
            </a:extLst>
          </p:cNvPr>
          <p:cNvSpPr txBox="1"/>
          <p:nvPr/>
        </p:nvSpPr>
        <p:spPr>
          <a:xfrm rot="19153486">
            <a:off x="4744821" y="2845750"/>
            <a:ext cx="91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I/O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CB4E0D-7A52-2511-D26E-CDA9FBC952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 rot="2618349">
            <a:off x="6114870" y="2925689"/>
            <a:ext cx="165251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Binary</a:t>
            </a:r>
            <a:r>
              <a:rPr lang="en-US" dirty="0"/>
              <a:t> </a:t>
            </a:r>
            <a:r>
              <a:rPr lang="en-US" sz="1800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2682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550B-97CD-B4F7-5B02-54FD2864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96A0-057F-286A-B297-8C282EE0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text file contains data in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form of ASCII characters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is generally used to store a stream of characters.</a:t>
            </a:r>
          </a:p>
          <a:p>
            <a:pPr algn="l" rtl="0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line in a text file ends with a new line character (‘\n’).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be read or written by any text editor.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are generally stored with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.txt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file extension.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Text files can also be used to store the source code/data.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45C0-CC52-6393-1C52-42611A27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Binary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F7F-F16E-6BAE-7631-20E69985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binary file contains data in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binary form (i.e. 0’s and 1’s)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instead of ASCII characters. 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contain data that is stored in a similar manner to how it is stored in the main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binary files can be created only from within a program and their contents can only be read by a program.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More secure as they are not easily readable.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are generally stored with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.bin/.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/.log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file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333B-4493-1C5B-03AC-0C5B61FC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 File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39C7-6EF7-ED92-B9B2-AE1291D5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create, open, read, write, and close 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Creating a new file –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fopen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 with attributes as “a” or “a+” or “w” or “w+”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Opening an existing file –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fopen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0A1-F36C-1FBF-A8FF-CFF62C8E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 File Operations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8DB-59EC-DECD-C333-2BD15D4C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Reading from file –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fscanf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 or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fgets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</a:t>
            </a:r>
          </a:p>
          <a:p>
            <a:pPr algn="l" fontAlgn="base">
              <a:buFont typeface="+mj-lt"/>
              <a:buAutoNum type="arabicPeriod" startAt="3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Writing to a file –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fprintf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 or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fputs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</a:t>
            </a:r>
          </a:p>
          <a:p>
            <a:pPr algn="l" fontAlgn="base">
              <a:buFont typeface="+mj-lt"/>
              <a:buAutoNum type="arabicPeriod" startAt="4"/>
            </a:pP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Closing a file –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fclose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()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3AF1-12DD-7118-C0FD-3D50CE6F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File Pointer in 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4EFA4-756F-B45F-12EF-75ED7A823473}"/>
              </a:ext>
            </a:extLst>
          </p:cNvPr>
          <p:cNvSpPr/>
          <p:nvPr/>
        </p:nvSpPr>
        <p:spPr>
          <a:xfrm>
            <a:off x="2300730" y="2967335"/>
            <a:ext cx="7590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5400" b="0" i="0" u="none" strike="noStrike" cap="none" spc="0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FILE* </a:t>
            </a:r>
            <a:r>
              <a:rPr kumimoji="0" lang="en-US" altLang="en-US" sz="5400" b="0" i="1" u="none" strike="noStrike" cap="none" spc="0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pointer_name</a:t>
            </a:r>
            <a:r>
              <a:rPr kumimoji="0" lang="en-US" altLang="en-US" sz="5400" b="0" i="0" u="none" strike="noStrike" cap="none" spc="0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kumimoji="0" lang="en-US" altLang="en-US" sz="5400" b="0" i="0" u="none" strike="noStrike" cap="none" spc="0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87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E111-E346-7510-DA32-099E7A88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 a File in C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4D56-F794-7408-015A-1A7BDF2E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48" y="2568499"/>
            <a:ext cx="10515600" cy="4351338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Parameters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file_name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name of the file when present in the same directory as the source file. Otherwise, full path.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access_mode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Specifies for what operation the file is being opened.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Return Value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file is opened successfully, 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returns a file pointer 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to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file is not opened, then returns 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NULL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746F5-4F1B-B043-E658-23F6BC97B0F3}"/>
              </a:ext>
            </a:extLst>
          </p:cNvPr>
          <p:cNvSpPr/>
          <p:nvPr/>
        </p:nvSpPr>
        <p:spPr>
          <a:xfrm>
            <a:off x="730548" y="1652168"/>
            <a:ext cx="107548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FILE* 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(const char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const char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access_mode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725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Nunito</vt:lpstr>
      <vt:lpstr>Office Theme</vt:lpstr>
      <vt:lpstr>File I/O in C</vt:lpstr>
      <vt:lpstr>Filing </vt:lpstr>
      <vt:lpstr>Types of Files in C</vt:lpstr>
      <vt:lpstr>Text Files</vt:lpstr>
      <vt:lpstr>Binary Files</vt:lpstr>
      <vt:lpstr>C File Operations</vt:lpstr>
      <vt:lpstr>C File Operations </vt:lpstr>
      <vt:lpstr>File Pointer in C</vt:lpstr>
      <vt:lpstr>Open a File in C </vt:lpstr>
      <vt:lpstr>File opening modes in C</vt:lpstr>
      <vt:lpstr>Open</vt:lpstr>
      <vt:lpstr>Create a File in C</vt:lpstr>
      <vt:lpstr>Example</vt:lpstr>
      <vt:lpstr>Reading From a File</vt:lpstr>
      <vt:lpstr>PowerPoint Presentation</vt:lpstr>
      <vt:lpstr>Write to a File</vt:lpstr>
      <vt:lpstr>PowerPoint Presentation</vt:lpstr>
      <vt:lpstr>Close File</vt:lpstr>
      <vt:lpstr>fwrite</vt:lpstr>
      <vt:lpstr>fread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 in C</dc:title>
  <dc:creator>Dr. Abdul Aziz</dc:creator>
  <cp:lastModifiedBy>Dr. Abdul Aziz</cp:lastModifiedBy>
  <cp:revision>5</cp:revision>
  <dcterms:created xsi:type="dcterms:W3CDTF">2023-11-27T08:01:00Z</dcterms:created>
  <dcterms:modified xsi:type="dcterms:W3CDTF">2023-11-29T10:53:27Z</dcterms:modified>
</cp:coreProperties>
</file>