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55B6-C713-DA0B-3B9D-7F085C15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C8C0-F563-173A-7649-9F6786D5B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40BA-738F-5CCE-E56C-1345D418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F626-090E-5058-35DC-4052CC89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395C-AF61-3C59-7652-364011EA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F1EC-3B72-5047-0A92-CB86518C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24B8D-8BAA-DBC9-D3BA-4FD84A91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07E5-CB9B-09A4-DEEF-C65600BB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43F5-EDDE-1AAA-5BA4-303D8577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B78D-F5E7-C77D-E6C1-41F08F56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A99C9-90B6-B3F3-5BAD-AFF851664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CCDD6-FF7E-9FE5-331B-71B37DA52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8351-2B81-6AC6-F180-E098F16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EB01-3AB6-8477-32CC-0B38611F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65DA-1D16-05BD-EFB6-966E13A9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B687-E318-47A0-BE4A-523B1058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F0B7-62C6-C43C-555F-4E06AA5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0DA6-9B8C-D2EE-DD83-3D281F0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8CF9-63B3-6713-6A10-46BDB920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A16B-7EDD-F749-1900-52843ED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4460-2074-B4A6-90CF-93AE9226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2005-9F33-B350-E468-74C5708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900-80A5-BE83-01A6-2FED365B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13D6-FA5C-D293-04C6-B78D8A8B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F2F3-92FD-73CC-C8D6-A2EB1B44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6F92-3C3C-A56B-DDE9-1A9992A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A382-A106-540E-3FC8-2BC4E585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8BC5-E2F1-D186-0902-585F97F69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8E5D-257D-E324-7D3A-AA18BC4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9CD1-110E-F79D-2B7E-454ADA64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455C-A585-E136-1821-E5381EBE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920-2FAB-81A5-856E-C480CE6F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C33B6-A294-9A07-135D-E2EDD17D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E0369-E882-AFC5-D4DF-7786B693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722BF-4FDA-F495-6307-E304AE2EF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C47E3-276F-BC3B-11FB-B65B8941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8172-C120-2965-B5C4-9A5F9D3D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40F80-9D17-1A24-A34D-FAF74FAD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4C87D-E5C3-48F0-07A9-167791D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9A12-6DF5-0A31-172D-3F523DEB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CF468-5C3D-426F-F19F-997BE53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2FD8B-2939-84F6-A916-BD616D98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E6D7D-DD45-ACFF-D3C6-C530B30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03A3E-08A9-56BB-A371-7FCC6C58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A9BEE-EBCF-D3E6-E63A-854BD1AD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3289-DA05-E551-0BF7-F4B90A9F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5DB9-9BB3-0E19-D0E6-3FC18D90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DB4B-57CF-2E82-31B6-1D2B3B40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CDCF0-F32A-CD4F-A7A5-375CF44B8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C594-CDB4-44D6-54FA-4E6832A4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3851-6D1A-4298-FDA4-850C0DF7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A7CD-BBAF-9FF9-3EB1-3AFE4909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45A2-2269-0950-0F31-2BD1847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4FE9D-E8B8-B54D-5BF9-57CF19D7D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164D1-310E-6500-2E39-209398B4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3C7A-FBE7-898D-1B18-D9286255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B3BF-E21D-3077-7414-E8549E6E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D9325-0474-87C5-8D42-E65BAB99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40D2-491F-3F24-BC49-6A9F46F8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BDC97-493F-8764-3A6E-D7D4BA07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16E4-D719-3FAE-7D6B-B67303A19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48B9-3193-4E9D-B664-AF024DA0FF9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4FDC-889D-7FD7-408E-D3BEDFF2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4E54-AE9C-DE95-13B3-B67B2577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F4EC-4A91-4E43-833D-7FCC1D7F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8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57C5-685D-DCF0-8B35-4192160B1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&amp; DMA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DD44D-ED89-6707-7081-4DC4D5709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0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F6-70DB-B4C0-EA50-DAE6933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B860A-0A31-94CF-32EE-372DBB92E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005" y="1690688"/>
            <a:ext cx="6905625" cy="2600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50481-EC03-7101-BD11-2D43A697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04" y="4291013"/>
            <a:ext cx="7210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F6-70DB-B4C0-EA50-DAE6933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the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92143-61EC-334A-2CBD-E8972BE9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7537"/>
            <a:ext cx="6772275" cy="2343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F84EF-FEEE-C1D5-C8B5-9E44C91E3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0609"/>
            <a:ext cx="5066070" cy="23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F6-70DB-B4C0-EA50-DAE6933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FCF12-4CD4-F4DE-EE28-287EE35A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533"/>
            <a:ext cx="6867525" cy="1704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51CBC-9D7D-FE5F-936C-FAE86C70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8112"/>
            <a:ext cx="4666477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F6-70DB-B4C0-EA50-DAE6933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malloc()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79841-4820-764E-E83E-B2E058F51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73" y="1361570"/>
            <a:ext cx="8466653" cy="5131305"/>
          </a:xfrm>
        </p:spPr>
      </p:pic>
    </p:spTree>
    <p:extLst>
      <p:ext uri="{BB962C8B-B14F-4D97-AF65-F5344CB8AC3E}">
        <p14:creationId xmlns:p14="http://schemas.microsoft.com/office/powerpoint/2010/main" val="235847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F6-70DB-B4C0-EA50-DAE69332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F6A0F-16A0-BE5D-0B20-03A47919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901" y="94102"/>
            <a:ext cx="5400022" cy="6669795"/>
          </a:xfrm>
        </p:spPr>
      </p:pic>
    </p:spTree>
    <p:extLst>
      <p:ext uri="{BB962C8B-B14F-4D97-AF65-F5344CB8AC3E}">
        <p14:creationId xmlns:p14="http://schemas.microsoft.com/office/powerpoint/2010/main" val="419260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F674-9C80-4AE9-1704-4C7896FB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183C-0F24-052C-281E-CDA03CB5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8A655-B4D4-612F-F362-F6B5BA8A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470115"/>
            <a:ext cx="5738668" cy="60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A4D4F-6244-71A0-DEC0-F297260E72CD}"/>
              </a:ext>
            </a:extLst>
          </p:cNvPr>
          <p:cNvSpPr txBox="1"/>
          <p:nvPr/>
        </p:nvSpPr>
        <p:spPr>
          <a:xfrm>
            <a:off x="914401" y="465070"/>
            <a:ext cx="5726543" cy="532453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void main(){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int *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*start;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ptr</a:t>
            </a:r>
            <a:r>
              <a:rPr lang="en-US" sz="2000" dirty="0"/>
              <a:t>= (int *) </a:t>
            </a:r>
            <a:r>
              <a:rPr lang="en-US" sz="2000" dirty="0" err="1"/>
              <a:t>mallo</a:t>
            </a:r>
            <a:r>
              <a:rPr lang="en-US" sz="2000" dirty="0"/>
              <a:t> (</a:t>
            </a:r>
            <a:r>
              <a:rPr lang="en-US" sz="2000" dirty="0" err="1"/>
              <a:t>sizeof</a:t>
            </a:r>
            <a:r>
              <a:rPr lang="en-US" sz="2000" dirty="0"/>
              <a:t>(int)*5);</a:t>
            </a:r>
          </a:p>
          <a:p>
            <a:r>
              <a:rPr lang="en-US" sz="2000" dirty="0"/>
              <a:t>	start=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=10;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++;</a:t>
            </a:r>
          </a:p>
          <a:p>
            <a:r>
              <a:rPr lang="en-US" sz="2000" dirty="0"/>
              <a:t>		*</a:t>
            </a:r>
            <a:r>
              <a:rPr lang="en-US" sz="2000" dirty="0" err="1"/>
              <a:t>ptr</a:t>
            </a:r>
            <a:r>
              <a:rPr lang="en-US" sz="2000" dirty="0"/>
              <a:t>=20;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ptr</a:t>
            </a:r>
            <a:r>
              <a:rPr lang="en-US" sz="2000" dirty="0"/>
              <a:t>++;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=30;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++;</a:t>
            </a:r>
          </a:p>
          <a:p>
            <a:r>
              <a:rPr lang="en-US" sz="2000" dirty="0"/>
              <a:t>		*</a:t>
            </a:r>
            <a:r>
              <a:rPr lang="en-US" sz="2000" dirty="0" err="1"/>
              <a:t>ptr</a:t>
            </a:r>
            <a:r>
              <a:rPr lang="en-US" sz="2000" dirty="0"/>
              <a:t>=40;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ptr</a:t>
            </a:r>
            <a:r>
              <a:rPr lang="en-US" sz="2000" dirty="0"/>
              <a:t>++;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=50;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ptr</a:t>
            </a:r>
            <a:r>
              <a:rPr lang="en-US" sz="2000" dirty="0">
                <a:solidFill>
                  <a:srgbClr val="FF0000"/>
                </a:solidFill>
              </a:rPr>
              <a:t>++;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ptr</a:t>
            </a:r>
            <a:r>
              <a:rPr lang="en-US" sz="2000" dirty="0"/>
              <a:t>=start;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78DA9-2D6F-9E1E-C275-DCD178305C92}"/>
              </a:ext>
            </a:extLst>
          </p:cNvPr>
          <p:cNvSpPr txBox="1"/>
          <p:nvPr/>
        </p:nvSpPr>
        <p:spPr>
          <a:xfrm>
            <a:off x="6797965" y="1566039"/>
            <a:ext cx="490450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&lt;5;i++){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("\n %d", *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ptr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free(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start=NULL;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ptr</a:t>
            </a:r>
            <a:r>
              <a:rPr lang="en-US" sz="2000" dirty="0"/>
              <a:t>=NULL;;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8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6217-1628-C6D0-3BD4-2D5A278E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-apple-system"/>
              </a:rPr>
              <a:t>Pointer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9783-5112-E14B-628D-D74BEE51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=10;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(&amp;a);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(“\n %d”,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(int *a){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*a= *a *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51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67BD-5BA8-DF18-3A91-6802501A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Pointer to a Pointer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C05F-9CD0-0C8C-46D9-9854731E1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2382" y="1905506"/>
            <a:ext cx="2431473" cy="110799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int x = 42;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int *p = &amp;x;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int **q = &amp;p;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E43F3-0808-6F8D-231B-EE4EF18C1C06}"/>
              </a:ext>
            </a:extLst>
          </p:cNvPr>
          <p:cNvSpPr txBox="1"/>
          <p:nvPr/>
        </p:nvSpPr>
        <p:spPr>
          <a:xfrm>
            <a:off x="5257800" y="1905506"/>
            <a:ext cx="6096000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Roboto Mono" panose="020F0502020204030204" pitchFamily="49" charset="0"/>
              </a:rPr>
              <a:t>int main(){</a:t>
            </a:r>
          </a:p>
          <a:p>
            <a:r>
              <a:rPr lang="en-US" sz="2400" dirty="0">
                <a:latin typeface="Roboto Mono" panose="020F0502020204030204" pitchFamily="49" charset="0"/>
              </a:rPr>
              <a:t>	</a:t>
            </a:r>
          </a:p>
          <a:p>
            <a:r>
              <a:rPr lang="en-US" sz="2400" dirty="0">
                <a:latin typeface="Roboto Mono" panose="020F0502020204030204" pitchFamily="49" charset="0"/>
              </a:rPr>
              <a:t>	int *p, **q, a=10;</a:t>
            </a:r>
          </a:p>
          <a:p>
            <a:r>
              <a:rPr lang="en-US" sz="2400" dirty="0">
                <a:latin typeface="Roboto Mono" panose="020F0502020204030204" pitchFamily="49" charset="0"/>
              </a:rPr>
              <a:t>	p=&amp;a;</a:t>
            </a:r>
          </a:p>
          <a:p>
            <a:r>
              <a:rPr lang="en-US" sz="2400" dirty="0">
                <a:latin typeface="Roboto Mono" panose="020F0502020204030204" pitchFamily="49" charset="0"/>
              </a:rPr>
              <a:t>	q=&amp;p;</a:t>
            </a:r>
          </a:p>
          <a:p>
            <a:r>
              <a:rPr lang="en-US" sz="2400" dirty="0">
                <a:latin typeface="Roboto Mono" panose="020F0502020204030204" pitchFamily="49" charset="0"/>
              </a:rPr>
              <a:t>	</a:t>
            </a:r>
            <a:r>
              <a:rPr lang="en-US" sz="2400" dirty="0" err="1">
                <a:latin typeface="Roboto Mono" panose="020F0502020204030204" pitchFamily="49" charset="0"/>
              </a:rPr>
              <a:t>printf</a:t>
            </a:r>
            <a:r>
              <a:rPr lang="en-US" sz="2400" dirty="0">
                <a:latin typeface="Roboto Mono" panose="020F0502020204030204" pitchFamily="49" charset="0"/>
              </a:rPr>
              <a:t>("\n address = %d value =%d", q, *p);</a:t>
            </a:r>
          </a:p>
          <a:p>
            <a:r>
              <a:rPr lang="en-US" sz="2400" dirty="0">
                <a:latin typeface="Roboto Mono" panose="020F0502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4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3EC7-093C-3CBA-4804-B40CF138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array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97140-2C84-5A83-9C7E-F308CB424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455" y="1988199"/>
            <a:ext cx="80573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inherit"/>
              </a:rPr>
              <a:t>// p points to the first element of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For(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=0;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&lt;3 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"%d\n"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990055"/>
                </a:solidFill>
                <a:latin typeface="inherit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 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inherit"/>
              </a:rPr>
              <a:t>// prints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10C-BD1F-3CEE-8EC7-C958F6D7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CE44-3A8A-E015-FDA7-46B5C1C5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89A86-9233-E3AD-E51D-A5C83F22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825625"/>
            <a:ext cx="8601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178D-006B-2A79-F783-DC5EC472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0790-6A19-8420-23A5-6314FBBE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4C4C-A55E-7BB8-647A-1EA8CB58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540735"/>
            <a:ext cx="8439150" cy="5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31B73-778A-6D25-D8B1-32D3247C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600560"/>
            <a:ext cx="5781675" cy="50852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7C7810-E22F-DA31-B7FB-CE0F3F82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 Allocation Process</a:t>
            </a:r>
          </a:p>
        </p:txBody>
      </p:sp>
    </p:spTree>
    <p:extLst>
      <p:ext uri="{BB962C8B-B14F-4D97-AF65-F5344CB8AC3E}">
        <p14:creationId xmlns:p14="http://schemas.microsoft.com/office/powerpoint/2010/main" val="5667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3655-CCDE-A8A7-931D-34BD7886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2AD2-7B6D-F218-DD9F-0071BA64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DF4A2-3240-EB8F-5DB8-93E3E899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81" y="915987"/>
            <a:ext cx="7892438" cy="557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8E7EA-BE4F-6825-1E55-91BC96A5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3193256"/>
            <a:ext cx="5953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3655-CCDE-A8A7-931D-34BD7886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DEBB7-782B-98A8-B911-B1923E63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825625"/>
            <a:ext cx="8561236" cy="33464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28B6C0-C174-B1A6-9E03-6F1EA30AE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9455" y="4249737"/>
            <a:ext cx="5457825" cy="21145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C038D-826A-46B6-524D-89664519B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17" y="1959119"/>
            <a:ext cx="8648700" cy="10001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782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333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inherit</vt:lpstr>
      <vt:lpstr>Roboto Mono</vt:lpstr>
      <vt:lpstr>Office Theme</vt:lpstr>
      <vt:lpstr>Pointers &amp; DMA</vt:lpstr>
      <vt:lpstr>Pointer to function</vt:lpstr>
      <vt:lpstr>Pointer to a Pointer</vt:lpstr>
      <vt:lpstr>Pointer to array </vt:lpstr>
      <vt:lpstr>Memory Allocation</vt:lpstr>
      <vt:lpstr>PowerPoint Presentation</vt:lpstr>
      <vt:lpstr>Memory Allocation Process</vt:lpstr>
      <vt:lpstr>PowerPoint Presentation</vt:lpstr>
      <vt:lpstr>malloc()</vt:lpstr>
      <vt:lpstr>calloc()</vt:lpstr>
      <vt:lpstr>Altering the size</vt:lpstr>
      <vt:lpstr>free()</vt:lpstr>
      <vt:lpstr>Examples malloc()</vt:lpstr>
      <vt:lpstr>Example calloc()</vt:lpstr>
      <vt:lpstr>Example realloc()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DMA</dc:title>
  <dc:creator>Dr. Abdul Aziz</dc:creator>
  <cp:lastModifiedBy>Dr. Abdul Aziz</cp:lastModifiedBy>
  <cp:revision>4</cp:revision>
  <dcterms:created xsi:type="dcterms:W3CDTF">2023-11-13T06:35:20Z</dcterms:created>
  <dcterms:modified xsi:type="dcterms:W3CDTF">2023-11-16T03:30:10Z</dcterms:modified>
</cp:coreProperties>
</file>