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61" r:id="rId2"/>
    <p:sldId id="262" r:id="rId3"/>
    <p:sldId id="263" r:id="rId4"/>
    <p:sldId id="264" r:id="rId5"/>
    <p:sldId id="256" r:id="rId6"/>
    <p:sldId id="268" r:id="rId7"/>
    <p:sldId id="257" r:id="rId8"/>
    <p:sldId id="258" r:id="rId9"/>
    <p:sldId id="259" r:id="rId10"/>
    <p:sldId id="265" r:id="rId11"/>
    <p:sldId id="266" r:id="rId12"/>
    <p:sldId id="267" r:id="rId13"/>
  </p:sldIdLst>
  <p:sldSz cx="9144000" cy="5143500" type="screen16x9"/>
  <p:notesSz cx="6858000" cy="9144000"/>
  <p:embeddedFontLst>
    <p:embeddedFont>
      <p:font typeface="Roboto" panose="020B0604020202020204" charset="0"/>
      <p:regular r:id="rId15"/>
      <p:bold r:id="rId16"/>
      <p:italic r:id="rId17"/>
      <p:boldItalic r:id="rId18"/>
    </p:embeddedFont>
    <p:embeddedFont>
      <p:font typeface="Verdana" panose="020B0604030504040204" pitchFamily="34" charset="0"/>
      <p:regular r:id="rId19"/>
      <p:bold r:id="rId20"/>
      <p:italic r:id="rId21"/>
      <p:boldItalic r:id="rId22"/>
    </p:embeddedFont>
    <p:embeddedFont>
      <p:font typeface="Lucida Sans" panose="020B060203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751808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7056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b554c5c72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b554c5c72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093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b554c5c72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6b554c5c72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98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b554c5c72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b554c5c72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796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body" idx="1"/>
          </p:nvPr>
        </p:nvSpPr>
        <p:spPr>
          <a:xfrm>
            <a:off x="457200" y="1110996"/>
            <a:ext cx="8229600" cy="3394500"/>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17" name="Google Shape;17;p2"/>
          <p:cNvSpPr txBox="1">
            <a:spLocks noGrp="1"/>
          </p:cNvSpPr>
          <p:nvPr>
            <p:ph type="dt" idx="10"/>
          </p:nvPr>
        </p:nvSpPr>
        <p:spPr>
          <a:xfrm>
            <a:off x="6727032" y="4805958"/>
            <a:ext cx="19203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4380072" y="4805958"/>
            <a:ext cx="2350800" cy="2739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8647272" y="4805958"/>
            <a:ext cx="365700" cy="273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1"/>
          <p:cNvSpPr txBox="1">
            <a:spLocks noGrp="1"/>
          </p:cNvSpPr>
          <p:nvPr>
            <p:ph type="body" idx="1"/>
          </p:nvPr>
        </p:nvSpPr>
        <p:spPr>
          <a:xfrm rot="5400000">
            <a:off x="2927250" y="-1359053"/>
            <a:ext cx="3289500" cy="8229600"/>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89" name="Google Shape;89;p11"/>
          <p:cNvSpPr txBox="1">
            <a:spLocks noGrp="1"/>
          </p:cNvSpPr>
          <p:nvPr>
            <p:ph type="dt" idx="10"/>
          </p:nvPr>
        </p:nvSpPr>
        <p:spPr>
          <a:xfrm>
            <a:off x="6727032" y="4805958"/>
            <a:ext cx="19203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4380072" y="4805958"/>
            <a:ext cx="2350800" cy="2739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8647272" y="4805958"/>
            <a:ext cx="365700" cy="273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2"/>
          <p:cNvSpPr txBox="1">
            <a:spLocks noGrp="1"/>
          </p:cNvSpPr>
          <p:nvPr>
            <p:ph type="title"/>
          </p:nvPr>
        </p:nvSpPr>
        <p:spPr>
          <a:xfrm rot="5400000">
            <a:off x="5635433" y="1414530"/>
            <a:ext cx="4194600" cy="1777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2"/>
          <p:cNvSpPr txBox="1">
            <a:spLocks noGrp="1"/>
          </p:cNvSpPr>
          <p:nvPr>
            <p:ph type="body" idx="1"/>
          </p:nvPr>
        </p:nvSpPr>
        <p:spPr>
          <a:xfrm rot="5400000">
            <a:off x="1522200" y="-859019"/>
            <a:ext cx="4194600" cy="6324600"/>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5" name="Google Shape;95;p12"/>
          <p:cNvSpPr txBox="1">
            <a:spLocks noGrp="1"/>
          </p:cNvSpPr>
          <p:nvPr>
            <p:ph type="dt" idx="10"/>
          </p:nvPr>
        </p:nvSpPr>
        <p:spPr>
          <a:xfrm>
            <a:off x="6727032" y="4805958"/>
            <a:ext cx="19203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ftr" idx="11"/>
          </p:nvPr>
        </p:nvSpPr>
        <p:spPr>
          <a:xfrm>
            <a:off x="4380072" y="4805958"/>
            <a:ext cx="2350800" cy="2739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sldNum" idx="12"/>
          </p:nvPr>
        </p:nvSpPr>
        <p:spPr>
          <a:xfrm>
            <a:off x="8647272" y="4805958"/>
            <a:ext cx="365700" cy="273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1"/>
        <p:cNvGrpSpPr/>
        <p:nvPr/>
      </p:nvGrpSpPr>
      <p:grpSpPr>
        <a:xfrm>
          <a:off x="0" y="0"/>
          <a:ext cx="0" cy="0"/>
          <a:chOff x="0" y="0"/>
          <a:chExt cx="0" cy="0"/>
        </a:xfrm>
      </p:grpSpPr>
      <p:sp>
        <p:nvSpPr>
          <p:cNvPr id="22" name="Google Shape;22;p3"/>
          <p:cNvSpPr/>
          <p:nvPr/>
        </p:nvSpPr>
        <p:spPr>
          <a:xfrm>
            <a:off x="-2" y="3498110"/>
            <a:ext cx="9151200"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23" name="Google Shape;23;p3"/>
          <p:cNvSpPr txBox="1">
            <a:spLocks noGrp="1"/>
          </p:cNvSpPr>
          <p:nvPr>
            <p:ph type="ctrTitle"/>
          </p:nvPr>
        </p:nvSpPr>
        <p:spPr>
          <a:xfrm>
            <a:off x="685800" y="1314451"/>
            <a:ext cx="7772400" cy="13722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dk2"/>
              </a:buClr>
              <a:buSzPts val="4800"/>
              <a:buFont typeface="Lucida Sans"/>
              <a:buNone/>
              <a:defRPr sz="48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subTitle" idx="1"/>
          </p:nvPr>
        </p:nvSpPr>
        <p:spPr>
          <a:xfrm>
            <a:off x="685800" y="2708705"/>
            <a:ext cx="7772400" cy="899700"/>
          </a:xfrm>
          <a:prstGeom prst="rect">
            <a:avLst/>
          </a:prstGeom>
          <a:noFill/>
          <a:ln>
            <a:noFill/>
          </a:ln>
        </p:spPr>
        <p:txBody>
          <a:bodyPr spcFirstLastPara="1" wrap="square" lIns="45700" tIns="45700" rIns="45700" bIns="45700" anchor="t" anchorCtr="0">
            <a:noAutofit/>
          </a:bodyPr>
          <a:lstStyle>
            <a:lvl1pPr marR="64008" lvl="0"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a:endParaRPr/>
          </a:p>
        </p:txBody>
      </p:sp>
      <p:grpSp>
        <p:nvGrpSpPr>
          <p:cNvPr id="25" name="Google Shape;25;p3"/>
          <p:cNvGrpSpPr/>
          <p:nvPr/>
        </p:nvGrpSpPr>
        <p:grpSpPr>
          <a:xfrm>
            <a:off x="-3765" y="3714873"/>
            <a:ext cx="9147900" cy="1434118"/>
            <a:chOff x="-3765" y="4832896"/>
            <a:chExt cx="9147900" cy="2032192"/>
          </a:xfrm>
        </p:grpSpPr>
        <p:sp>
          <p:nvSpPr>
            <p:cNvPr id="26" name="Google Shape;26;p3"/>
            <p:cNvSpPr/>
            <p:nvPr/>
          </p:nvSpPr>
          <p:spPr>
            <a:xfrm>
              <a:off x="1687513" y="4832896"/>
              <a:ext cx="7456488" cy="518816"/>
            </a:xfrm>
            <a:custGeom>
              <a:avLst/>
              <a:gdLst/>
              <a:ahLst/>
              <a:cxnLst/>
              <a:rect l="l" t="t" r="r" b="b"/>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7" name="Google Shape;27;p3"/>
            <p:cNvSpPr/>
            <p:nvPr/>
          </p:nvSpPr>
          <p:spPr>
            <a:xfrm>
              <a:off x="35443" y="5135526"/>
              <a:ext cx="9108562" cy="838200"/>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8" name="Google Shape;28;p3"/>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29" name="Google Shape;29;p3"/>
            <p:cNvCxnSpPr/>
            <p:nvPr/>
          </p:nvCxnSpPr>
          <p:spPr>
            <a:xfrm>
              <a:off x="-3765" y="4880373"/>
              <a:ext cx="9147900" cy="840000"/>
            </a:xfrm>
            <a:prstGeom prst="straightConnector1">
              <a:avLst/>
            </a:prstGeom>
            <a:noFill/>
            <a:ln w="12050" cap="flat" cmpd="sng">
              <a:solidFill>
                <a:srgbClr val="93C5D8"/>
              </a:solidFill>
              <a:prstDash val="solid"/>
              <a:miter lim="800000"/>
              <a:headEnd type="none" w="sm" len="sm"/>
              <a:tailEnd type="none" w="sm" len="sm"/>
            </a:ln>
          </p:spPr>
        </p:cxnSp>
      </p:grpSp>
      <p:sp>
        <p:nvSpPr>
          <p:cNvPr id="30" name="Google Shape;30;p3"/>
          <p:cNvSpPr txBox="1">
            <a:spLocks noGrp="1"/>
          </p:cNvSpPr>
          <p:nvPr>
            <p:ph type="dt" idx="10"/>
          </p:nvPr>
        </p:nvSpPr>
        <p:spPr>
          <a:xfrm>
            <a:off x="6727032" y="4805958"/>
            <a:ext cx="19203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4380072" y="4805958"/>
            <a:ext cx="2350800" cy="2739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8647272" y="4805958"/>
            <a:ext cx="365700" cy="273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rgbClr val="FFFFFF"/>
                </a:solidFill>
                <a:latin typeface="Lucida Sans"/>
                <a:ea typeface="Lucida Sans"/>
                <a:cs typeface="Lucida Sans"/>
                <a:sym typeface="Lucida Sans"/>
              </a:defRPr>
            </a:lvl1pPr>
            <a:lvl2pPr marL="0" lvl="1" indent="0" algn="r">
              <a:spcBef>
                <a:spcPts val="0"/>
              </a:spcBef>
              <a:buNone/>
              <a:defRPr sz="1000" b="0">
                <a:solidFill>
                  <a:srgbClr val="FFFFFF"/>
                </a:solidFill>
                <a:latin typeface="Lucida Sans"/>
                <a:ea typeface="Lucida Sans"/>
                <a:cs typeface="Lucida Sans"/>
                <a:sym typeface="Lucida Sans"/>
              </a:defRPr>
            </a:lvl2pPr>
            <a:lvl3pPr marL="0" lvl="2" indent="0" algn="r">
              <a:spcBef>
                <a:spcPts val="0"/>
              </a:spcBef>
              <a:buNone/>
              <a:defRPr sz="1000" b="0">
                <a:solidFill>
                  <a:srgbClr val="FFFFFF"/>
                </a:solidFill>
                <a:latin typeface="Lucida Sans"/>
                <a:ea typeface="Lucida Sans"/>
                <a:cs typeface="Lucida Sans"/>
                <a:sym typeface="Lucida Sans"/>
              </a:defRPr>
            </a:lvl3pPr>
            <a:lvl4pPr marL="0" lvl="3" indent="0" algn="r">
              <a:spcBef>
                <a:spcPts val="0"/>
              </a:spcBef>
              <a:buNone/>
              <a:defRPr sz="1000" b="0">
                <a:solidFill>
                  <a:srgbClr val="FFFFFF"/>
                </a:solidFill>
                <a:latin typeface="Lucida Sans"/>
                <a:ea typeface="Lucida Sans"/>
                <a:cs typeface="Lucida Sans"/>
                <a:sym typeface="Lucida Sans"/>
              </a:defRPr>
            </a:lvl4pPr>
            <a:lvl5pPr marL="0" lvl="4" indent="0" algn="r">
              <a:spcBef>
                <a:spcPts val="0"/>
              </a:spcBef>
              <a:buNone/>
              <a:defRPr sz="1000" b="0">
                <a:solidFill>
                  <a:srgbClr val="FFFFFF"/>
                </a:solidFill>
                <a:latin typeface="Lucida Sans"/>
                <a:ea typeface="Lucida Sans"/>
                <a:cs typeface="Lucida Sans"/>
                <a:sym typeface="Lucida Sans"/>
              </a:defRPr>
            </a:lvl5pPr>
            <a:lvl6pPr marL="0" lvl="5" indent="0" algn="r">
              <a:spcBef>
                <a:spcPts val="0"/>
              </a:spcBef>
              <a:buNone/>
              <a:defRPr sz="1000" b="0">
                <a:solidFill>
                  <a:srgbClr val="FFFFFF"/>
                </a:solidFill>
                <a:latin typeface="Lucida Sans"/>
                <a:ea typeface="Lucida Sans"/>
                <a:cs typeface="Lucida Sans"/>
                <a:sym typeface="Lucida Sans"/>
              </a:defRPr>
            </a:lvl6pPr>
            <a:lvl7pPr marL="0" lvl="6" indent="0" algn="r">
              <a:spcBef>
                <a:spcPts val="0"/>
              </a:spcBef>
              <a:buNone/>
              <a:defRPr sz="1000" b="0">
                <a:solidFill>
                  <a:srgbClr val="FFFFFF"/>
                </a:solidFill>
                <a:latin typeface="Lucida Sans"/>
                <a:ea typeface="Lucida Sans"/>
                <a:cs typeface="Lucida Sans"/>
                <a:sym typeface="Lucida Sans"/>
              </a:defRPr>
            </a:lvl7pPr>
            <a:lvl8pPr marL="0" lvl="7" indent="0" algn="r">
              <a:spcBef>
                <a:spcPts val="0"/>
              </a:spcBef>
              <a:buNone/>
              <a:defRPr sz="1000" b="0">
                <a:solidFill>
                  <a:srgbClr val="FFFFFF"/>
                </a:solidFill>
                <a:latin typeface="Lucida Sans"/>
                <a:ea typeface="Lucida Sans"/>
                <a:cs typeface="Lucida Sans"/>
                <a:sym typeface="Lucida Sans"/>
              </a:defRPr>
            </a:lvl8pPr>
            <a:lvl9pPr marL="0" lvl="8" indent="0" algn="r">
              <a:spcBef>
                <a:spcPts val="0"/>
              </a:spcBef>
              <a:buNone/>
              <a:defRPr sz="1000" b="0">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22376" y="794784"/>
            <a:ext cx="7772400" cy="13716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lt2"/>
              </a:buClr>
              <a:buSzPts val="4800"/>
              <a:buFont typeface="Lucida Sans"/>
              <a:buNone/>
              <a:defRPr sz="48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3922713" y="2198784"/>
            <a:ext cx="4572000" cy="109110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1564"/>
              <a:buNone/>
              <a:defRPr sz="2300">
                <a:solidFill>
                  <a:schemeClr val="lt1"/>
                </a:solidFill>
              </a:defRPr>
            </a:lvl1pPr>
            <a:lvl2pPr marL="914400" lvl="1" indent="-228600" algn="l">
              <a:spcBef>
                <a:spcPts val="324"/>
              </a:spcBef>
              <a:spcAft>
                <a:spcPts val="0"/>
              </a:spcAft>
              <a:buSzPts val="1800"/>
              <a:buNone/>
              <a:defRPr sz="1800">
                <a:solidFill>
                  <a:schemeClr val="lt1"/>
                </a:solidFill>
              </a:defRPr>
            </a:lvl2pPr>
            <a:lvl3pPr marL="1371600" lvl="2" indent="-228600" algn="l">
              <a:spcBef>
                <a:spcPts val="350"/>
              </a:spcBef>
              <a:spcAft>
                <a:spcPts val="0"/>
              </a:spcAft>
              <a:buSzPts val="1600"/>
              <a:buNone/>
              <a:defRPr sz="1600">
                <a:solidFill>
                  <a:schemeClr val="lt1"/>
                </a:solidFill>
              </a:defRPr>
            </a:lvl3pPr>
            <a:lvl4pPr marL="1828800" lvl="3" indent="-228600" algn="l">
              <a:spcBef>
                <a:spcPts val="350"/>
              </a:spcBef>
              <a:spcAft>
                <a:spcPts val="0"/>
              </a:spcAft>
              <a:buSzPts val="1400"/>
              <a:buNone/>
              <a:defRPr sz="1400">
                <a:solidFill>
                  <a:schemeClr val="lt1"/>
                </a:solidFill>
              </a:defRPr>
            </a:lvl4pPr>
            <a:lvl5pPr marL="2286000" lvl="4" indent="-228600" algn="l">
              <a:spcBef>
                <a:spcPts val="350"/>
              </a:spcBef>
              <a:spcAft>
                <a:spcPts val="0"/>
              </a:spcAft>
              <a:buSzPts val="1400"/>
              <a:buNone/>
              <a:defRPr sz="1400">
                <a:solidFill>
                  <a:schemeClr val="lt1"/>
                </a:solidFill>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36" name="Google Shape;36;p4"/>
          <p:cNvSpPr txBox="1">
            <a:spLocks noGrp="1"/>
          </p:cNvSpPr>
          <p:nvPr>
            <p:ph type="dt" idx="10"/>
          </p:nvPr>
        </p:nvSpPr>
        <p:spPr>
          <a:xfrm>
            <a:off x="6727032" y="4805958"/>
            <a:ext cx="19203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4380072" y="4805958"/>
            <a:ext cx="2350800" cy="2739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8647272" y="4805958"/>
            <a:ext cx="365700" cy="273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9" name="Google Shape;39;p4"/>
          <p:cNvSpPr/>
          <p:nvPr/>
        </p:nvSpPr>
        <p:spPr>
          <a:xfrm>
            <a:off x="3636680" y="2254104"/>
            <a:ext cx="183000" cy="171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0" name="Google Shape;40;p4"/>
          <p:cNvSpPr/>
          <p:nvPr/>
        </p:nvSpPr>
        <p:spPr>
          <a:xfrm>
            <a:off x="3450264" y="2254104"/>
            <a:ext cx="183000" cy="171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41"/>
        <p:cNvGrpSpPr/>
        <p:nvPr/>
      </p:nvGrpSpPr>
      <p:grpSpPr>
        <a:xfrm>
          <a:off x="0" y="0"/>
          <a:ext cx="0" cy="0"/>
          <a:chOff x="0" y="0"/>
          <a:chExt cx="0" cy="0"/>
        </a:xfrm>
      </p:grpSpPr>
      <p:sp>
        <p:nvSpPr>
          <p:cNvPr id="42" name="Google Shape;42;p5"/>
          <p:cNvSpPr txBox="1">
            <a:spLocks noGrp="1"/>
          </p:cNvSpPr>
          <p:nvPr>
            <p:ph type="body" idx="1"/>
          </p:nvPr>
        </p:nvSpPr>
        <p:spPr>
          <a:xfrm>
            <a:off x="457200" y="1110996"/>
            <a:ext cx="4038600" cy="3394500"/>
          </a:xfrm>
          <a:prstGeom prst="rect">
            <a:avLst/>
          </a:prstGeom>
          <a:noFill/>
          <a:ln>
            <a:noFill/>
          </a:ln>
        </p:spPr>
        <p:txBody>
          <a:bodyPr spcFirstLastPara="1" wrap="square" lIns="91425" tIns="45700" rIns="91425" bIns="45700" anchor="t" anchorCtr="0">
            <a:no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3" name="Google Shape;43;p5"/>
          <p:cNvSpPr txBox="1">
            <a:spLocks noGrp="1"/>
          </p:cNvSpPr>
          <p:nvPr>
            <p:ph type="body" idx="2"/>
          </p:nvPr>
        </p:nvSpPr>
        <p:spPr>
          <a:xfrm>
            <a:off x="4648200" y="1110996"/>
            <a:ext cx="4038600" cy="3394500"/>
          </a:xfrm>
          <a:prstGeom prst="rect">
            <a:avLst/>
          </a:prstGeom>
          <a:noFill/>
          <a:ln>
            <a:noFill/>
          </a:ln>
        </p:spPr>
        <p:txBody>
          <a:bodyPr spcFirstLastPara="1" wrap="square" lIns="91425" tIns="45700" rIns="91425" bIns="45700" anchor="t" anchorCtr="0">
            <a:no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4" name="Google Shape;44;p5"/>
          <p:cNvSpPr txBox="1">
            <a:spLocks noGrp="1"/>
          </p:cNvSpPr>
          <p:nvPr>
            <p:ph type="dt" idx="10"/>
          </p:nvPr>
        </p:nvSpPr>
        <p:spPr>
          <a:xfrm>
            <a:off x="6727032" y="4805958"/>
            <a:ext cx="19203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4380072" y="4805958"/>
            <a:ext cx="2350800" cy="2739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8647272" y="4805958"/>
            <a:ext cx="365700" cy="273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47" name="Google Shape;47;p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50000" sy="50000" flip="none" algn="tl"/>
        </a:blipFill>
        <a:effectLst/>
      </p:bgPr>
    </p:bg>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457200" y="204788"/>
            <a:ext cx="8229600" cy="8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457200" y="4057650"/>
            <a:ext cx="4040100" cy="5715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1" name="Google Shape;51;p6"/>
          <p:cNvSpPr txBox="1">
            <a:spLocks noGrp="1"/>
          </p:cNvSpPr>
          <p:nvPr>
            <p:ph type="body" idx="2"/>
          </p:nvPr>
        </p:nvSpPr>
        <p:spPr>
          <a:xfrm>
            <a:off x="4645026" y="4057650"/>
            <a:ext cx="4041900" cy="5715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2" name="Google Shape;52;p6"/>
          <p:cNvSpPr txBox="1">
            <a:spLocks noGrp="1"/>
          </p:cNvSpPr>
          <p:nvPr>
            <p:ph type="body" idx="3"/>
          </p:nvPr>
        </p:nvSpPr>
        <p:spPr>
          <a:xfrm>
            <a:off x="457200" y="1083221"/>
            <a:ext cx="4040100" cy="2956200"/>
          </a:xfrm>
          <a:prstGeom prst="rect">
            <a:avLst/>
          </a:prstGeom>
          <a:noFill/>
          <a:ln>
            <a:noFill/>
          </a:ln>
        </p:spPr>
        <p:txBody>
          <a:bodyPr spcFirstLastPara="1" wrap="square" lIns="91425" tIns="45700" rIns="91425" bIns="45700" anchor="t" anchorCtr="0">
            <a:noAutofit/>
          </a:bodyPr>
          <a:lstStyle>
            <a:lvl1pPr marL="457200" lvl="0" indent="-332232" algn="l">
              <a:spcBef>
                <a:spcPts val="40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3" name="Google Shape;53;p6"/>
          <p:cNvSpPr txBox="1">
            <a:spLocks noGrp="1"/>
          </p:cNvSpPr>
          <p:nvPr>
            <p:ph type="body" idx="4"/>
          </p:nvPr>
        </p:nvSpPr>
        <p:spPr>
          <a:xfrm>
            <a:off x="4645025" y="1083221"/>
            <a:ext cx="4041900" cy="2956200"/>
          </a:xfrm>
          <a:prstGeom prst="rect">
            <a:avLst/>
          </a:prstGeom>
          <a:noFill/>
          <a:ln>
            <a:noFill/>
          </a:ln>
        </p:spPr>
        <p:txBody>
          <a:bodyPr spcFirstLastPara="1" wrap="square" lIns="91425" tIns="45700" rIns="91425" bIns="45700" anchor="t" anchorCtr="0">
            <a:noAutofit/>
          </a:bodyPr>
          <a:lstStyle>
            <a:lvl1pPr marL="457200" lvl="0" indent="-332232" algn="l">
              <a:spcBef>
                <a:spcPts val="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4" name="Google Shape;54;p6"/>
          <p:cNvSpPr txBox="1">
            <a:spLocks noGrp="1"/>
          </p:cNvSpPr>
          <p:nvPr>
            <p:ph type="dt" idx="10"/>
          </p:nvPr>
        </p:nvSpPr>
        <p:spPr>
          <a:xfrm>
            <a:off x="6727032" y="4805958"/>
            <a:ext cx="19203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4380072" y="4805958"/>
            <a:ext cx="2350800" cy="2739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8647272" y="4805958"/>
            <a:ext cx="365700" cy="273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57"/>
        <p:cNvGrpSpPr/>
        <p:nvPr/>
      </p:nvGrpSpPr>
      <p:grpSpPr>
        <a:xfrm>
          <a:off x="0" y="0"/>
          <a:ext cx="0" cy="0"/>
          <a:chOff x="0" y="0"/>
          <a:chExt cx="0" cy="0"/>
        </a:xfrm>
      </p:grpSpPr>
      <p:sp>
        <p:nvSpPr>
          <p:cNvPr id="58" name="Google Shape;58;p7"/>
          <p:cNvSpPr txBox="1">
            <a:spLocks noGrp="1"/>
          </p:cNvSpPr>
          <p:nvPr>
            <p:ph type="dt" idx="10"/>
          </p:nvPr>
        </p:nvSpPr>
        <p:spPr>
          <a:xfrm>
            <a:off x="6727032" y="4805958"/>
            <a:ext cx="19203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4380072" y="4805958"/>
            <a:ext cx="2350800" cy="2739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8647272" y="4805958"/>
            <a:ext cx="365700" cy="273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7"/>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8"/>
          <p:cNvSpPr txBox="1">
            <a:spLocks noGrp="1"/>
          </p:cNvSpPr>
          <p:nvPr>
            <p:ph type="dt" idx="10"/>
          </p:nvPr>
        </p:nvSpPr>
        <p:spPr>
          <a:xfrm>
            <a:off x="6727032" y="4805958"/>
            <a:ext cx="19203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4380072" y="4805958"/>
            <a:ext cx="2350800" cy="2739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8647272" y="4805958"/>
            <a:ext cx="365700" cy="273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50000" sy="50000" flip="none" algn="tl"/>
        </a:blipFill>
        <a:effectLst/>
      </p:bgPr>
    </p:bg>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914400" y="3657600"/>
            <a:ext cx="7481700" cy="3429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a:buNone/>
              <a:defRPr sz="25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4419600" y="4016326"/>
            <a:ext cx="3974700" cy="685800"/>
          </a:xfrm>
          <a:prstGeom prst="rect">
            <a:avLst/>
          </a:prstGeom>
          <a:noFill/>
          <a:ln>
            <a:noFill/>
          </a:ln>
        </p:spPr>
        <p:txBody>
          <a:bodyPr spcFirstLastPara="1" wrap="square" lIns="91425" tIns="45700" rIns="91425" bIns="45700" anchor="t" anchorCtr="0">
            <a:noAutofit/>
          </a:bodyPr>
          <a:lstStyle>
            <a:lvl1pPr marL="457200" lvl="0" indent="-228600" algn="r">
              <a:spcBef>
                <a:spcPts val="400"/>
              </a:spcBef>
              <a:spcAft>
                <a:spcPts val="0"/>
              </a:spcAft>
              <a:buSzPts val="1088"/>
              <a:buNone/>
              <a:defRPr sz="1600"/>
            </a:lvl1pPr>
            <a:lvl2pPr marL="914400" lvl="1" indent="-228600" algn="l">
              <a:spcBef>
                <a:spcPts val="324"/>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69" name="Google Shape;69;p9"/>
          <p:cNvSpPr txBox="1">
            <a:spLocks noGrp="1"/>
          </p:cNvSpPr>
          <p:nvPr>
            <p:ph type="body" idx="2"/>
          </p:nvPr>
        </p:nvSpPr>
        <p:spPr>
          <a:xfrm>
            <a:off x="914400" y="205740"/>
            <a:ext cx="7479900" cy="3429000"/>
          </a:xfrm>
          <a:prstGeom prst="rect">
            <a:avLst/>
          </a:prstGeom>
          <a:noFill/>
          <a:ln>
            <a:noFill/>
          </a:ln>
        </p:spPr>
        <p:txBody>
          <a:bodyPr spcFirstLastPara="1" wrap="square" lIns="91425" tIns="45700" rIns="91425" bIns="45700" anchor="t" anchorCtr="0">
            <a:noAutofit/>
          </a:bodyPr>
          <a:lstStyle>
            <a:lvl1pPr marL="457200" lvl="0" indent="-366776" algn="l">
              <a:spcBef>
                <a:spcPts val="400"/>
              </a:spcBef>
              <a:spcAft>
                <a:spcPts val="0"/>
              </a:spcAft>
              <a:buSzPts val="2176"/>
              <a:buChar char="🞂"/>
              <a:defRPr sz="3200"/>
            </a:lvl1pPr>
            <a:lvl2pPr marL="914400" lvl="1" indent="-406400" algn="l">
              <a:spcBef>
                <a:spcPts val="324"/>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0" name="Google Shape;70;p9"/>
          <p:cNvSpPr txBox="1">
            <a:spLocks noGrp="1"/>
          </p:cNvSpPr>
          <p:nvPr>
            <p:ph type="dt" idx="10"/>
          </p:nvPr>
        </p:nvSpPr>
        <p:spPr>
          <a:xfrm>
            <a:off x="6727032" y="4805958"/>
            <a:ext cx="19203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
          <p:cNvSpPr txBox="1">
            <a:spLocks noGrp="1"/>
          </p:cNvSpPr>
          <p:nvPr>
            <p:ph type="ftr" idx="11"/>
          </p:nvPr>
        </p:nvSpPr>
        <p:spPr>
          <a:xfrm>
            <a:off x="4380072" y="4805958"/>
            <a:ext cx="2350800" cy="2739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sldNum" idx="12"/>
          </p:nvPr>
        </p:nvSpPr>
        <p:spPr>
          <a:xfrm>
            <a:off x="8647272" y="4805958"/>
            <a:ext cx="365700" cy="273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73"/>
        <p:cNvGrpSpPr/>
        <p:nvPr/>
      </p:nvGrpSpPr>
      <p:grpSpPr>
        <a:xfrm>
          <a:off x="0" y="0"/>
          <a:ext cx="0" cy="0"/>
          <a:chOff x="0" y="0"/>
          <a:chExt cx="0" cy="0"/>
        </a:xfrm>
      </p:grpSpPr>
      <p:sp>
        <p:nvSpPr>
          <p:cNvPr id="74" name="Google Shape;74;p10"/>
          <p:cNvSpPr txBox="1">
            <a:spLocks noGrp="1"/>
          </p:cNvSpPr>
          <p:nvPr>
            <p:ph type="body" idx="1"/>
          </p:nvPr>
        </p:nvSpPr>
        <p:spPr>
          <a:xfrm>
            <a:off x="1141232" y="4082551"/>
            <a:ext cx="7162800" cy="486300"/>
          </a:xfrm>
          <a:prstGeom prst="rect">
            <a:avLst/>
          </a:prstGeom>
          <a:noFill/>
          <a:ln>
            <a:noFill/>
          </a:ln>
        </p:spPr>
        <p:txBody>
          <a:bodyPr spcFirstLastPara="1" wrap="square" lIns="91425" tIns="0" rIns="91425" bIns="45700" anchor="t" anchorCtr="0">
            <a:noAutofit/>
          </a:bodyPr>
          <a:lstStyle>
            <a:lvl1pPr marL="457200" marR="18288" lvl="0" indent="-228600" algn="r">
              <a:spcBef>
                <a:spcPts val="400"/>
              </a:spcBef>
              <a:spcAft>
                <a:spcPts val="0"/>
              </a:spcAft>
              <a:buSzPts val="952"/>
              <a:buNone/>
              <a:defRPr sz="1400"/>
            </a:lvl1pPr>
            <a:lvl2pPr marL="914400" lvl="1" indent="-304800" algn="l">
              <a:spcBef>
                <a:spcPts val="324"/>
              </a:spcBef>
              <a:spcAft>
                <a:spcPts val="0"/>
              </a:spcAft>
              <a:buSzPts val="1200"/>
              <a:buChar char="◦"/>
              <a:defRPr sz="1200"/>
            </a:lvl2pPr>
            <a:lvl3pPr marL="1371600" lvl="2" indent="-292100" algn="l">
              <a:spcBef>
                <a:spcPts val="350"/>
              </a:spcBef>
              <a:spcAft>
                <a:spcPts val="0"/>
              </a:spcAft>
              <a:buSzPts val="1000"/>
              <a:buChar char="●"/>
              <a:defRPr sz="1000"/>
            </a:lvl3pPr>
            <a:lvl4pPr marL="1828800" lvl="3" indent="-285750" algn="l">
              <a:spcBef>
                <a:spcPts val="350"/>
              </a:spcBef>
              <a:spcAft>
                <a:spcPts val="0"/>
              </a:spcAft>
              <a:buSzPts val="900"/>
              <a:buChar char="●"/>
              <a:defRPr sz="900"/>
            </a:lvl4pPr>
            <a:lvl5pPr marL="2286000" lvl="4" indent="-285750" algn="l">
              <a:spcBef>
                <a:spcPts val="350"/>
              </a:spcBef>
              <a:spcAft>
                <a:spcPts val="0"/>
              </a:spcAft>
              <a:buSzPts val="900"/>
              <a:buChar char="●"/>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5" name="Google Shape;75;p10"/>
          <p:cNvSpPr>
            <a:spLocks noGrp="1"/>
          </p:cNvSpPr>
          <p:nvPr>
            <p:ph type="pic" idx="2"/>
          </p:nvPr>
        </p:nvSpPr>
        <p:spPr>
          <a:xfrm>
            <a:off x="228600" y="142476"/>
            <a:ext cx="8686800" cy="3291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400"/>
              </a:spcBef>
              <a:spcAft>
                <a:spcPts val="0"/>
              </a:spcAft>
              <a:buClr>
                <a:schemeClr val="accent1"/>
              </a:buClr>
              <a:buSzPts val="2176"/>
              <a:buFont typeface="Noto Sans Symbols"/>
              <a:buNone/>
              <a:defRPr sz="3200" b="0" i="0" u="none" strike="noStrike" cap="none">
                <a:solidFill>
                  <a:schemeClr val="lt1"/>
                </a:solidFill>
                <a:latin typeface="Lucida Sans"/>
                <a:ea typeface="Lucida Sans"/>
                <a:cs typeface="Lucida Sans"/>
                <a:sym typeface="Lucida Sans"/>
              </a:defRPr>
            </a:lvl1pPr>
            <a:lvl2pPr marR="0" lvl="1" algn="l" rtl="0">
              <a:spcBef>
                <a:spcPts val="324"/>
              </a:spcBef>
              <a:spcAft>
                <a:spcPts val="0"/>
              </a:spcAft>
              <a:buClr>
                <a:schemeClr val="accent1"/>
              </a:buClr>
              <a:buSzPts val="2300"/>
              <a:buFont typeface="Verdana"/>
              <a:buChar char="◦"/>
              <a:defRPr sz="2300" b="0" i="0" u="none" strike="noStrike" cap="none">
                <a:solidFill>
                  <a:schemeClr val="lt1"/>
                </a:solidFill>
                <a:latin typeface="Lucida Sans"/>
                <a:ea typeface="Lucida Sans"/>
                <a:cs typeface="Lucida Sans"/>
                <a:sym typeface="Lucida Sans"/>
              </a:defRPr>
            </a:lvl2pPr>
            <a:lvl3pPr marR="0" lvl="2" algn="l" rtl="0">
              <a:spcBef>
                <a:spcPts val="350"/>
              </a:spcBef>
              <a:spcAft>
                <a:spcPts val="0"/>
              </a:spcAft>
              <a:buClr>
                <a:schemeClr val="accent2"/>
              </a:buClr>
              <a:buSzPts val="2100"/>
              <a:buFont typeface="Noto Sans Symbols"/>
              <a:buChar char="●"/>
              <a:defRPr sz="2100" b="0" i="0" u="none" strike="noStrike" cap="none">
                <a:solidFill>
                  <a:schemeClr val="lt1"/>
                </a:solidFill>
                <a:latin typeface="Lucida Sans"/>
                <a:ea typeface="Lucida Sans"/>
                <a:cs typeface="Lucida Sans"/>
                <a:sym typeface="Lucida Sans"/>
              </a:defRPr>
            </a:lvl3pPr>
            <a:lvl4pPr marR="0" lvl="3" algn="l" rtl="0">
              <a:spcBef>
                <a:spcPts val="350"/>
              </a:spcBef>
              <a:spcAft>
                <a:spcPts val="0"/>
              </a:spcAft>
              <a:buClr>
                <a:schemeClr val="accent2"/>
              </a:buClr>
              <a:buSzPts val="1900"/>
              <a:buFont typeface="Noto Sans Symbols"/>
              <a:buChar char="●"/>
              <a:defRPr sz="1900" b="0" i="0" u="none" strike="noStrike" cap="none">
                <a:solidFill>
                  <a:schemeClr val="lt1"/>
                </a:solidFill>
                <a:latin typeface="Lucida Sans"/>
                <a:ea typeface="Lucida Sans"/>
                <a:cs typeface="Lucida Sans"/>
                <a:sym typeface="Lucida Sans"/>
              </a:defRPr>
            </a:lvl4pPr>
            <a:lvl5pPr marR="0" lvl="4" algn="l" rtl="0">
              <a:spcBef>
                <a:spcPts val="350"/>
              </a:spcBef>
              <a:spcAft>
                <a:spcPts val="0"/>
              </a:spcAft>
              <a:buClr>
                <a:schemeClr val="accent2"/>
              </a:buClr>
              <a:buSzPts val="1800"/>
              <a:buFont typeface="Noto Sans Symbols"/>
              <a:buChar char="●"/>
              <a:defRPr sz="1800" b="0" i="0" u="none" strike="noStrike" cap="none">
                <a:solidFill>
                  <a:schemeClr val="lt1"/>
                </a:solidFill>
                <a:latin typeface="Lucida Sans"/>
                <a:ea typeface="Lucida Sans"/>
                <a:cs typeface="Lucida Sans"/>
                <a:sym typeface="Lucida Sans"/>
              </a:defRPr>
            </a:lvl5pPr>
            <a:lvl6pPr marR="0" lvl="5" algn="l" rtl="0">
              <a:spcBef>
                <a:spcPts val="350"/>
              </a:spcBef>
              <a:spcAft>
                <a:spcPts val="0"/>
              </a:spcAft>
              <a:buClr>
                <a:schemeClr val="accent3"/>
              </a:buClr>
              <a:buSzPts val="1800"/>
              <a:buFont typeface="Noto Sans Symbols"/>
              <a:buChar char="■"/>
              <a:defRPr sz="1800" b="0" i="0" u="none" strike="noStrike" cap="none">
                <a:solidFill>
                  <a:schemeClr val="lt1"/>
                </a:solidFill>
                <a:latin typeface="Lucida Sans"/>
                <a:ea typeface="Lucida Sans"/>
                <a:cs typeface="Lucida Sans"/>
                <a:sym typeface="Lucida Sans"/>
              </a:defRPr>
            </a:lvl6pPr>
            <a:lvl7pPr marR="0" lvl="6"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7pPr>
            <a:lvl8pPr marR="0" lvl="7"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8pPr>
            <a:lvl9pPr marR="0" lvl="8"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9pPr>
          </a:lstStyle>
          <a:p>
            <a:endParaRPr/>
          </a:p>
        </p:txBody>
      </p:sp>
      <p:sp>
        <p:nvSpPr>
          <p:cNvPr id="76" name="Google Shape;76;p10"/>
          <p:cNvSpPr txBox="1">
            <a:spLocks noGrp="1"/>
          </p:cNvSpPr>
          <p:nvPr>
            <p:ph type="dt" idx="10"/>
          </p:nvPr>
        </p:nvSpPr>
        <p:spPr>
          <a:xfrm>
            <a:off x="6727032" y="4805958"/>
            <a:ext cx="19203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4380072" y="4805958"/>
            <a:ext cx="2350800" cy="2739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8647272" y="4805958"/>
            <a:ext cx="365700" cy="273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chemeClr val="lt1"/>
                </a:solidFill>
                <a:latin typeface="Lucida Sans"/>
                <a:ea typeface="Lucida Sans"/>
                <a:cs typeface="Lucida Sans"/>
                <a:sym typeface="Lucida Sans"/>
              </a:defRPr>
            </a:lvl1pPr>
            <a:lvl2pPr marL="0" lvl="1" indent="0" algn="r">
              <a:spcBef>
                <a:spcPts val="0"/>
              </a:spcBef>
              <a:buNone/>
              <a:defRPr sz="1000" b="0">
                <a:solidFill>
                  <a:schemeClr val="lt1"/>
                </a:solidFill>
                <a:latin typeface="Lucida Sans"/>
                <a:ea typeface="Lucida Sans"/>
                <a:cs typeface="Lucida Sans"/>
                <a:sym typeface="Lucida Sans"/>
              </a:defRPr>
            </a:lvl2pPr>
            <a:lvl3pPr marL="0" lvl="2" indent="0" algn="r">
              <a:spcBef>
                <a:spcPts val="0"/>
              </a:spcBef>
              <a:buNone/>
              <a:defRPr sz="1000" b="0">
                <a:solidFill>
                  <a:schemeClr val="lt1"/>
                </a:solidFill>
                <a:latin typeface="Lucida Sans"/>
                <a:ea typeface="Lucida Sans"/>
                <a:cs typeface="Lucida Sans"/>
                <a:sym typeface="Lucida Sans"/>
              </a:defRPr>
            </a:lvl3pPr>
            <a:lvl4pPr marL="0" lvl="3" indent="0" algn="r">
              <a:spcBef>
                <a:spcPts val="0"/>
              </a:spcBef>
              <a:buNone/>
              <a:defRPr sz="1000" b="0">
                <a:solidFill>
                  <a:schemeClr val="lt1"/>
                </a:solidFill>
                <a:latin typeface="Lucida Sans"/>
                <a:ea typeface="Lucida Sans"/>
                <a:cs typeface="Lucida Sans"/>
                <a:sym typeface="Lucida Sans"/>
              </a:defRPr>
            </a:lvl4pPr>
            <a:lvl5pPr marL="0" lvl="4" indent="0" algn="r">
              <a:spcBef>
                <a:spcPts val="0"/>
              </a:spcBef>
              <a:buNone/>
              <a:defRPr sz="1000" b="0">
                <a:solidFill>
                  <a:schemeClr val="lt1"/>
                </a:solidFill>
                <a:latin typeface="Lucida Sans"/>
                <a:ea typeface="Lucida Sans"/>
                <a:cs typeface="Lucida Sans"/>
                <a:sym typeface="Lucida Sans"/>
              </a:defRPr>
            </a:lvl5pPr>
            <a:lvl6pPr marL="0" lvl="5" indent="0" algn="r">
              <a:spcBef>
                <a:spcPts val="0"/>
              </a:spcBef>
              <a:buNone/>
              <a:defRPr sz="1000" b="0">
                <a:solidFill>
                  <a:schemeClr val="lt1"/>
                </a:solidFill>
                <a:latin typeface="Lucida Sans"/>
                <a:ea typeface="Lucida Sans"/>
                <a:cs typeface="Lucida Sans"/>
                <a:sym typeface="Lucida Sans"/>
              </a:defRPr>
            </a:lvl6pPr>
            <a:lvl7pPr marL="0" lvl="6" indent="0" algn="r">
              <a:spcBef>
                <a:spcPts val="0"/>
              </a:spcBef>
              <a:buNone/>
              <a:defRPr sz="1000" b="0">
                <a:solidFill>
                  <a:schemeClr val="lt1"/>
                </a:solidFill>
                <a:latin typeface="Lucida Sans"/>
                <a:ea typeface="Lucida Sans"/>
                <a:cs typeface="Lucida Sans"/>
                <a:sym typeface="Lucida Sans"/>
              </a:defRPr>
            </a:lvl7pPr>
            <a:lvl8pPr marL="0" lvl="7" indent="0" algn="r">
              <a:spcBef>
                <a:spcPts val="0"/>
              </a:spcBef>
              <a:buNone/>
              <a:defRPr sz="1000" b="0">
                <a:solidFill>
                  <a:schemeClr val="lt1"/>
                </a:solidFill>
                <a:latin typeface="Lucida Sans"/>
                <a:ea typeface="Lucida Sans"/>
                <a:cs typeface="Lucida Sans"/>
                <a:sym typeface="Lucida Sans"/>
              </a:defRPr>
            </a:lvl8pPr>
            <a:lvl9pPr marL="0" lvl="8" indent="0" algn="r">
              <a:spcBef>
                <a:spcPts val="0"/>
              </a:spcBef>
              <a:buNone/>
              <a:defRPr sz="1000" b="0">
                <a:solidFill>
                  <a:schemeClr val="lt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
              <a:t>‹#›</a:t>
            </a:fld>
            <a:endParaRPr/>
          </a:p>
        </p:txBody>
      </p:sp>
      <p:sp>
        <p:nvSpPr>
          <p:cNvPr id="79" name="Google Shape;79;p10"/>
          <p:cNvSpPr txBox="1">
            <a:spLocks noGrp="1"/>
          </p:cNvSpPr>
          <p:nvPr>
            <p:ph type="title"/>
          </p:nvPr>
        </p:nvSpPr>
        <p:spPr>
          <a:xfrm>
            <a:off x="228600" y="3648841"/>
            <a:ext cx="8075400" cy="422100"/>
          </a:xfrm>
          <a:prstGeom prst="rect">
            <a:avLst/>
          </a:prstGeom>
          <a:noFill/>
          <a:ln>
            <a:noFill/>
          </a:ln>
        </p:spPr>
        <p:txBody>
          <a:bodyPr spcFirstLastPara="1" wrap="square" lIns="91425" tIns="45700" rIns="91425" bIns="45700" anchor="t" anchorCtr="0">
            <a:noAutofit/>
          </a:bodyPr>
          <a:lstStyle>
            <a:lvl1pPr marR="0" lvl="0" algn="r">
              <a:spcBef>
                <a:spcPts val="0"/>
              </a:spcBef>
              <a:spcAft>
                <a:spcPts val="0"/>
              </a:spcAft>
              <a:buClr>
                <a:schemeClr val="accent1"/>
              </a:buClr>
              <a:buSzPts val="3000"/>
              <a:buFont typeface="Lucida Sans"/>
              <a:buNone/>
              <a:defRPr sz="30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0"/>
          <p:cNvSpPr/>
          <p:nvPr/>
        </p:nvSpPr>
        <p:spPr>
          <a:xfrm>
            <a:off x="716436" y="3751495"/>
            <a:ext cx="3802003" cy="1082333"/>
          </a:xfrm>
          <a:custGeom>
            <a:avLst/>
            <a:gdLst/>
            <a:ahLst/>
            <a:cxnLst/>
            <a:rect l="l" t="t" r="r" b="b"/>
            <a:pathLst>
              <a:path w="5760" h="528" extrusionOk="0">
                <a:moveTo>
                  <a:pt x="-329" y="347"/>
                </a:moveTo>
                <a:lnTo>
                  <a:pt x="7156" y="682"/>
                </a:lnTo>
                <a:lnTo>
                  <a:pt x="5229" y="682"/>
                </a:lnTo>
                <a:lnTo>
                  <a:pt x="-328" y="345"/>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1" name="Google Shape;81;p10"/>
          <p:cNvSpPr/>
          <p:nvPr/>
        </p:nvSpPr>
        <p:spPr>
          <a:xfrm>
            <a:off x="-53561" y="4338767"/>
            <a:ext cx="3802003" cy="628650"/>
          </a:xfrm>
          <a:custGeom>
            <a:avLst/>
            <a:gdLst/>
            <a:ahLst/>
            <a:cxnLst/>
            <a:rect l="l" t="t" r="r" b="b"/>
            <a:pathLst>
              <a:path w="5760" h="528" extrusionOk="0">
                <a:moveTo>
                  <a:pt x="817" y="97"/>
                </a:moveTo>
                <a:lnTo>
                  <a:pt x="6408" y="682"/>
                </a:lnTo>
                <a:lnTo>
                  <a:pt x="5232" y="685"/>
                </a:lnTo>
                <a:lnTo>
                  <a:pt x="829" y="101"/>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2" name="Google Shape;82;p10"/>
          <p:cNvSpPr/>
          <p:nvPr/>
        </p:nvSpPr>
        <p:spPr>
          <a:xfrm>
            <a:off x="-6042" y="4343440"/>
            <a:ext cx="3402300" cy="810600"/>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83" name="Google Shape;83;p10"/>
          <p:cNvCxnSpPr/>
          <p:nvPr/>
        </p:nvCxnSpPr>
        <p:spPr>
          <a:xfrm>
            <a:off x="-9237" y="4340803"/>
            <a:ext cx="3405600" cy="813300"/>
          </a:xfrm>
          <a:prstGeom prst="straightConnector1">
            <a:avLst/>
          </a:prstGeom>
          <a:noFill/>
          <a:ln w="12050" cap="flat" cmpd="sng">
            <a:solidFill>
              <a:srgbClr val="93C5D8"/>
            </a:solidFill>
            <a:prstDash val="solid"/>
            <a:miter lim="800000"/>
            <a:headEnd type="none" w="sm" len="sm"/>
            <a:tailEnd type="none" w="sm" len="sm"/>
          </a:ln>
        </p:spPr>
      </p:cxnSp>
      <p:sp>
        <p:nvSpPr>
          <p:cNvPr id="84" name="Google Shape;84;p10"/>
          <p:cNvSpPr/>
          <p:nvPr/>
        </p:nvSpPr>
        <p:spPr>
          <a:xfrm>
            <a:off x="8664112" y="3741330"/>
            <a:ext cx="183000" cy="171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5" name="Google Shape;85;p10"/>
          <p:cNvSpPr/>
          <p:nvPr/>
        </p:nvSpPr>
        <p:spPr>
          <a:xfrm>
            <a:off x="8477696" y="3741330"/>
            <a:ext cx="183000" cy="171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716436" y="3751495"/>
            <a:ext cx="3802003" cy="1082333"/>
          </a:xfrm>
          <a:custGeom>
            <a:avLst/>
            <a:gdLst/>
            <a:ahLst/>
            <a:cxnLst/>
            <a:rect l="l" t="t" r="r" b="b"/>
            <a:pathLst>
              <a:path w="5760" h="528" extrusionOk="0">
                <a:moveTo>
                  <a:pt x="-329" y="347"/>
                </a:moveTo>
                <a:lnTo>
                  <a:pt x="7156" y="682"/>
                </a:lnTo>
                <a:lnTo>
                  <a:pt x="5229" y="682"/>
                </a:lnTo>
                <a:lnTo>
                  <a:pt x="-328" y="345"/>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7" name="Google Shape;7;p1"/>
          <p:cNvSpPr/>
          <p:nvPr/>
        </p:nvSpPr>
        <p:spPr>
          <a:xfrm>
            <a:off x="-53561" y="4338767"/>
            <a:ext cx="3802003" cy="628650"/>
          </a:xfrm>
          <a:custGeom>
            <a:avLst/>
            <a:gdLst/>
            <a:ahLst/>
            <a:cxnLst/>
            <a:rect l="l" t="t" r="r" b="b"/>
            <a:pathLst>
              <a:path w="5760" h="528" extrusionOk="0">
                <a:moveTo>
                  <a:pt x="817" y="97"/>
                </a:moveTo>
                <a:lnTo>
                  <a:pt x="6408" y="682"/>
                </a:lnTo>
                <a:lnTo>
                  <a:pt x="5232" y="685"/>
                </a:lnTo>
                <a:lnTo>
                  <a:pt x="829" y="101"/>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8" name="Google Shape;8;p1"/>
          <p:cNvSpPr/>
          <p:nvPr/>
        </p:nvSpPr>
        <p:spPr>
          <a:xfrm>
            <a:off x="-6042" y="4343440"/>
            <a:ext cx="3402300" cy="810600"/>
          </a:xfrm>
          <a:prstGeom prst="rtTriangle">
            <a:avLst/>
          </a:prstGeom>
          <a:blipFill rotWithShape="1">
            <a:blip r:embed="rId13">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9" name="Google Shape;9;p1"/>
          <p:cNvCxnSpPr/>
          <p:nvPr/>
        </p:nvCxnSpPr>
        <p:spPr>
          <a:xfrm>
            <a:off x="-9237" y="4340803"/>
            <a:ext cx="3405600" cy="813300"/>
          </a:xfrm>
          <a:prstGeom prst="straightConnector1">
            <a:avLst/>
          </a:prstGeom>
          <a:noFill/>
          <a:ln w="12050" cap="flat" cmpd="sng">
            <a:solidFill>
              <a:srgbClr val="93C5D8"/>
            </a:solidFill>
            <a:prstDash val="solid"/>
            <a:miter lim="800000"/>
            <a:headEnd type="none" w="sm" len="sm"/>
            <a:tailEnd type="none" w="sm" len="sm"/>
          </a:ln>
        </p:spPr>
      </p:cxnSp>
      <p:sp>
        <p:nvSpPr>
          <p:cNvPr id="10" name="Google Shape;10;p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2"/>
              </a:buClr>
              <a:buSzPts val="4100"/>
              <a:buFont typeface="Lucida Sans"/>
              <a:buNone/>
              <a:defRPr sz="4100" b="1" i="0" u="none" strike="noStrike" cap="non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110996"/>
            <a:ext cx="8229600" cy="3394500"/>
          </a:xfrm>
          <a:prstGeom prst="rect">
            <a:avLst/>
          </a:prstGeom>
          <a:noFill/>
          <a:ln>
            <a:noFill/>
          </a:ln>
        </p:spPr>
        <p:txBody>
          <a:bodyPr spcFirstLastPara="1" wrap="square" lIns="91425" tIns="45700" rIns="91425" bIns="45700" anchor="t" anchorCtr="0">
            <a:no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Lucida Sans"/>
                <a:ea typeface="Lucida Sans"/>
                <a:cs typeface="Lucida Sans"/>
                <a:sym typeface="Lucida Sans"/>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2" name="Google Shape;12;p1"/>
          <p:cNvSpPr txBox="1">
            <a:spLocks noGrp="1"/>
          </p:cNvSpPr>
          <p:nvPr>
            <p:ph type="dt" idx="10"/>
          </p:nvPr>
        </p:nvSpPr>
        <p:spPr>
          <a:xfrm>
            <a:off x="6727032" y="4805958"/>
            <a:ext cx="1920300" cy="274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3" name="Google Shape;13;p1"/>
          <p:cNvSpPr txBox="1">
            <a:spLocks noGrp="1"/>
          </p:cNvSpPr>
          <p:nvPr>
            <p:ph type="ftr" idx="11"/>
          </p:nvPr>
        </p:nvSpPr>
        <p:spPr>
          <a:xfrm>
            <a:off x="4380072" y="4805958"/>
            <a:ext cx="2350800" cy="27390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4" name="Google Shape;14;p1"/>
          <p:cNvSpPr txBox="1">
            <a:spLocks noGrp="1"/>
          </p:cNvSpPr>
          <p:nvPr>
            <p:ph type="sldNum" idx="12"/>
          </p:nvPr>
        </p:nvSpPr>
        <p:spPr>
          <a:xfrm>
            <a:off x="8647272" y="4805958"/>
            <a:ext cx="365700" cy="2739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u="none">
                <a:solidFill>
                  <a:schemeClr val="dk1"/>
                </a:solidFill>
                <a:latin typeface="Lucida Sans"/>
                <a:ea typeface="Lucida Sans"/>
                <a:cs typeface="Lucida Sans"/>
                <a:sym typeface="Lucida Sans"/>
              </a:defRPr>
            </a:lvl1pPr>
            <a:lvl2pPr marL="0" marR="0" lvl="1" indent="0" algn="r" rtl="0">
              <a:spcBef>
                <a:spcPts val="0"/>
              </a:spcBef>
              <a:buNone/>
              <a:defRPr sz="1000" b="0" u="none">
                <a:solidFill>
                  <a:schemeClr val="dk1"/>
                </a:solidFill>
                <a:latin typeface="Lucida Sans"/>
                <a:ea typeface="Lucida Sans"/>
                <a:cs typeface="Lucida Sans"/>
                <a:sym typeface="Lucida Sans"/>
              </a:defRPr>
            </a:lvl2pPr>
            <a:lvl3pPr marL="0" marR="0" lvl="2" indent="0" algn="r" rtl="0">
              <a:spcBef>
                <a:spcPts val="0"/>
              </a:spcBef>
              <a:buNone/>
              <a:defRPr sz="1000" b="0" u="none">
                <a:solidFill>
                  <a:schemeClr val="dk1"/>
                </a:solidFill>
                <a:latin typeface="Lucida Sans"/>
                <a:ea typeface="Lucida Sans"/>
                <a:cs typeface="Lucida Sans"/>
                <a:sym typeface="Lucida Sans"/>
              </a:defRPr>
            </a:lvl3pPr>
            <a:lvl4pPr marL="0" marR="0" lvl="3" indent="0" algn="r" rtl="0">
              <a:spcBef>
                <a:spcPts val="0"/>
              </a:spcBef>
              <a:buNone/>
              <a:defRPr sz="1000" b="0" u="none">
                <a:solidFill>
                  <a:schemeClr val="dk1"/>
                </a:solidFill>
                <a:latin typeface="Lucida Sans"/>
                <a:ea typeface="Lucida Sans"/>
                <a:cs typeface="Lucida Sans"/>
                <a:sym typeface="Lucida Sans"/>
              </a:defRPr>
            </a:lvl4pPr>
            <a:lvl5pPr marL="0" marR="0" lvl="4" indent="0" algn="r" rtl="0">
              <a:spcBef>
                <a:spcPts val="0"/>
              </a:spcBef>
              <a:buNone/>
              <a:defRPr sz="1000" b="0" u="none">
                <a:solidFill>
                  <a:schemeClr val="dk1"/>
                </a:solidFill>
                <a:latin typeface="Lucida Sans"/>
                <a:ea typeface="Lucida Sans"/>
                <a:cs typeface="Lucida Sans"/>
                <a:sym typeface="Lucida Sans"/>
              </a:defRPr>
            </a:lvl5pPr>
            <a:lvl6pPr marL="0" marR="0" lvl="5" indent="0" algn="r" rtl="0">
              <a:spcBef>
                <a:spcPts val="0"/>
              </a:spcBef>
              <a:buNone/>
              <a:defRPr sz="1000" b="0" u="none">
                <a:solidFill>
                  <a:schemeClr val="dk1"/>
                </a:solidFill>
                <a:latin typeface="Lucida Sans"/>
                <a:ea typeface="Lucida Sans"/>
                <a:cs typeface="Lucida Sans"/>
                <a:sym typeface="Lucida Sans"/>
              </a:defRPr>
            </a:lvl6pPr>
            <a:lvl7pPr marL="0" marR="0" lvl="6" indent="0" algn="r" rtl="0">
              <a:spcBef>
                <a:spcPts val="0"/>
              </a:spcBef>
              <a:buNone/>
              <a:defRPr sz="1000" b="0" u="none">
                <a:solidFill>
                  <a:schemeClr val="dk1"/>
                </a:solidFill>
                <a:latin typeface="Lucida Sans"/>
                <a:ea typeface="Lucida Sans"/>
                <a:cs typeface="Lucida Sans"/>
                <a:sym typeface="Lucida Sans"/>
              </a:defRPr>
            </a:lvl7pPr>
            <a:lvl8pPr marL="0" marR="0" lvl="7" indent="0" algn="r" rtl="0">
              <a:spcBef>
                <a:spcPts val="0"/>
              </a:spcBef>
              <a:buNone/>
              <a:defRPr sz="1000" b="0" u="none">
                <a:solidFill>
                  <a:schemeClr val="dk1"/>
                </a:solidFill>
                <a:latin typeface="Lucida Sans"/>
                <a:ea typeface="Lucida Sans"/>
                <a:cs typeface="Lucida Sans"/>
                <a:sym typeface="Lucida Sans"/>
              </a:defRPr>
            </a:lvl8pPr>
            <a:lvl9pPr marL="0" marR="0" lvl="8" indent="0" algn="r" rtl="0">
              <a:spcBef>
                <a:spcPts val="0"/>
              </a:spcBef>
              <a:buNone/>
              <a:defRPr sz="1000" b="0" u="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Integrated_development_environment" TargetMode="External"/><Relationship Id="rId2" Type="http://schemas.openxmlformats.org/officeDocument/2006/relationships/hyperlink" Target="https://en.wikipedia.org/wiki/GitHub"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hromium_(web_browser)" TargetMode="External"/><Relationship Id="rId2" Type="http://schemas.openxmlformats.org/officeDocument/2006/relationships/hyperlink" Target="https://en.wikipedia.org/wiki/Electron_(software_framework)" TargetMode="External"/><Relationship Id="rId1" Type="http://schemas.openxmlformats.org/officeDocument/2006/relationships/slideLayout" Target="../slideLayouts/slideLayout1.xml"/><Relationship Id="rId4" Type="http://schemas.openxmlformats.org/officeDocument/2006/relationships/hyperlink" Target="https://en.wikipedia.org/wiki/Node.js"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COBOL" TargetMode="External"/><Relationship Id="rId13" Type="http://schemas.openxmlformats.org/officeDocument/2006/relationships/hyperlink" Target="https://en.wikipedia.org/wiki/HTML" TargetMode="External"/><Relationship Id="rId18" Type="http://schemas.openxmlformats.org/officeDocument/2006/relationships/hyperlink" Target="https://en.wikipedia.org/wiki/Mustache_(template_system)" TargetMode="External"/><Relationship Id="rId26" Type="http://schemas.openxmlformats.org/officeDocument/2006/relationships/hyperlink" Target="https://en.wikipedia.org/wiki/Ruby_on_Rails" TargetMode="External"/><Relationship Id="rId3" Type="http://schemas.openxmlformats.org/officeDocument/2006/relationships/hyperlink" Target="https://en.wikipedia.org/wiki/File_format" TargetMode="External"/><Relationship Id="rId21" Type="http://schemas.openxmlformats.org/officeDocument/2006/relationships/hyperlink" Target="https://en.wikipedia.org/wiki/PHP" TargetMode="External"/><Relationship Id="rId34" Type="http://schemas.openxmlformats.org/officeDocument/2006/relationships/hyperlink" Target="https://en.wikipedia.org/wiki/YAML" TargetMode="External"/><Relationship Id="rId7" Type="http://schemas.openxmlformats.org/officeDocument/2006/relationships/hyperlink" Target="https://en.wikipedia.org/wiki/Clojure_(programming_language)" TargetMode="External"/><Relationship Id="rId12" Type="http://schemas.openxmlformats.org/officeDocument/2006/relationships/hyperlink" Target="https://en.wikipedia.org/wiki/Go_(programming_language)" TargetMode="External"/><Relationship Id="rId17" Type="http://schemas.openxmlformats.org/officeDocument/2006/relationships/hyperlink" Target="https://en.wikipedia.org/wiki/Julia_(programming_language)" TargetMode="External"/><Relationship Id="rId25" Type="http://schemas.openxmlformats.org/officeDocument/2006/relationships/hyperlink" Target="https://en.wikipedia.org/wiki/Ruby_(programming_language)" TargetMode="External"/><Relationship Id="rId33" Type="http://schemas.openxmlformats.org/officeDocument/2006/relationships/hyperlink" Target="https://en.wikipedia.org/wiki/XML" TargetMode="External"/><Relationship Id="rId2" Type="http://schemas.openxmlformats.org/officeDocument/2006/relationships/hyperlink" Target="https://en.wikipedia.org/wiki/Syntax_highlighting" TargetMode="External"/><Relationship Id="rId16" Type="http://schemas.openxmlformats.org/officeDocument/2006/relationships/hyperlink" Target="https://en.wikipedia.org/wiki/JSON" TargetMode="External"/><Relationship Id="rId20" Type="http://schemas.openxmlformats.org/officeDocument/2006/relationships/hyperlink" Target="https://en.wikipedia.org/wiki/Perl" TargetMode="External"/><Relationship Id="rId29" Type="http://schemas.openxmlformats.org/officeDocument/2006/relationships/hyperlink" Target="https://en.wikipedia.org/wiki/Scala_(programming_language)" TargetMode="External"/><Relationship Id="rId1" Type="http://schemas.openxmlformats.org/officeDocument/2006/relationships/slideLayout" Target="../slideLayouts/slideLayout1.xml"/><Relationship Id="rId6" Type="http://schemas.openxmlformats.org/officeDocument/2006/relationships/hyperlink" Target="https://en.wikipedia.org/wiki/C++" TargetMode="External"/><Relationship Id="rId11" Type="http://schemas.openxmlformats.org/officeDocument/2006/relationships/hyperlink" Target="https://en.wikipedia.org/wiki/D_(programming_language)" TargetMode="External"/><Relationship Id="rId24" Type="http://schemas.openxmlformats.org/officeDocument/2006/relationships/hyperlink" Target="https://en.wikipedia.org/wiki/Racket_(programming_language)" TargetMode="External"/><Relationship Id="rId32" Type="http://schemas.openxmlformats.org/officeDocument/2006/relationships/hyperlink" Target="https://en.wikipedia.org/wiki/TypeScript" TargetMode="External"/><Relationship Id="rId5" Type="http://schemas.openxmlformats.org/officeDocument/2006/relationships/hyperlink" Target="https://en.wikipedia.org/wiki/C_(programming_language)" TargetMode="External"/><Relationship Id="rId15" Type="http://schemas.openxmlformats.org/officeDocument/2006/relationships/hyperlink" Target="https://en.wikipedia.org/wiki/JavaScript" TargetMode="External"/><Relationship Id="rId23" Type="http://schemas.openxmlformats.org/officeDocument/2006/relationships/hyperlink" Target="https://en.wikipedia.org/wiki/Python_(programming_language)" TargetMode="External"/><Relationship Id="rId28" Type="http://schemas.openxmlformats.org/officeDocument/2006/relationships/hyperlink" Target="https://en.wikipedia.org/wiki/Sass_(stylesheet_language)" TargetMode="External"/><Relationship Id="rId10" Type="http://schemas.openxmlformats.org/officeDocument/2006/relationships/hyperlink" Target="https://en.wikipedia.org/wiki/CoffeeScript" TargetMode="External"/><Relationship Id="rId19" Type="http://schemas.openxmlformats.org/officeDocument/2006/relationships/hyperlink" Target="https://en.wikipedia.org/wiki/Objective-C" TargetMode="External"/><Relationship Id="rId31" Type="http://schemas.openxmlformats.org/officeDocument/2006/relationships/hyperlink" Target="https://en.wikipedia.org/wiki/TOML" TargetMode="External"/><Relationship Id="rId4" Type="http://schemas.openxmlformats.org/officeDocument/2006/relationships/hyperlink" Target="https://en.wikipedia.org/wiki/Bash_(Unix_shell)" TargetMode="External"/><Relationship Id="rId9" Type="http://schemas.openxmlformats.org/officeDocument/2006/relationships/hyperlink" Target="https://en.wikipedia.org/wiki/CSS" TargetMode="External"/><Relationship Id="rId14" Type="http://schemas.openxmlformats.org/officeDocument/2006/relationships/hyperlink" Target="https://en.wikipedia.org/wiki/Java_(programming_language)" TargetMode="External"/><Relationship Id="rId22" Type="http://schemas.openxmlformats.org/officeDocument/2006/relationships/hyperlink" Target="https://en.wikipedia.org/wiki/Property_list" TargetMode="External"/><Relationship Id="rId27" Type="http://schemas.openxmlformats.org/officeDocument/2006/relationships/hyperlink" Target="https://en.wikipedia.org/wiki/Rust_(programming_language)" TargetMode="External"/><Relationship Id="rId30" Type="http://schemas.openxmlformats.org/officeDocument/2006/relationships/hyperlink" Target="https://en.wikipedia.org/wiki/SQL" TargetMode="External"/><Relationship Id="rId35" Type="http://schemas.openxmlformats.org/officeDocument/2006/relationships/hyperlink" Target="https://en.wikipedia.org/wiki/MML_(languag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7051" y="143841"/>
            <a:ext cx="7543800" cy="1390352"/>
          </a:xfrm>
        </p:spPr>
        <p:txBody>
          <a:bodyPr/>
          <a:lstStyle/>
          <a:p>
            <a:pPr algn="ctr"/>
            <a:r>
              <a:rPr lang="en-US" dirty="0" smtClean="0"/>
              <a:t>ATOM</a:t>
            </a:r>
            <a:br>
              <a:rPr lang="en-US" dirty="0" smtClean="0"/>
            </a:br>
            <a:r>
              <a:rPr lang="en-US" sz="2100" dirty="0"/>
              <a:t>(SUORCE CODE AND TEXT EDITOR)</a:t>
            </a:r>
            <a:br>
              <a:rPr lang="en-US" sz="2100" dirty="0"/>
            </a:br>
            <a:endParaRPr lang="en-US" sz="2100" dirty="0"/>
          </a:p>
        </p:txBody>
      </p:sp>
      <p:sp>
        <p:nvSpPr>
          <p:cNvPr id="3" name="Subtitle 2"/>
          <p:cNvSpPr>
            <a:spLocks noGrp="1"/>
          </p:cNvSpPr>
          <p:nvPr>
            <p:ph type="subTitle" idx="1"/>
          </p:nvPr>
        </p:nvSpPr>
        <p:spPr>
          <a:xfrm>
            <a:off x="1313259" y="1385965"/>
            <a:ext cx="6517482" cy="2347174"/>
          </a:xfrm>
        </p:spPr>
        <p:txBody>
          <a:bodyPr>
            <a:normAutofit fontScale="92500" lnSpcReduction="20000"/>
          </a:bodyPr>
          <a:lstStyle/>
          <a:p>
            <a:endParaRPr lang="en-US" dirty="0" smtClean="0"/>
          </a:p>
          <a:p>
            <a:pPr algn="ctr"/>
            <a:r>
              <a:rPr lang="en-US" dirty="0" smtClean="0"/>
              <a:t>GROUP MEMBERS:</a:t>
            </a:r>
          </a:p>
          <a:p>
            <a:pPr algn="ctr"/>
            <a:r>
              <a:rPr lang="en-US" dirty="0" smtClean="0"/>
              <a:t>19k-1484</a:t>
            </a:r>
            <a:endParaRPr lang="en-US" dirty="0" smtClean="0"/>
          </a:p>
          <a:p>
            <a:pPr algn="ctr"/>
            <a:r>
              <a:rPr lang="en-US" dirty="0" smtClean="0"/>
              <a:t>19k-1446</a:t>
            </a:r>
          </a:p>
          <a:p>
            <a:pPr algn="ctr"/>
            <a:r>
              <a:rPr lang="en-US" dirty="0" smtClean="0"/>
              <a:t>19k-0247</a:t>
            </a:r>
          </a:p>
          <a:p>
            <a:pPr algn="ctr"/>
            <a:r>
              <a:rPr lang="en-US" dirty="0" smtClean="0"/>
              <a:t>19k-0344</a:t>
            </a:r>
            <a:endParaRPr lang="en-US" dirty="0"/>
          </a:p>
        </p:txBody>
      </p:sp>
    </p:spTree>
    <p:extLst>
      <p:ext uri="{BB962C8B-B14F-4D97-AF65-F5344CB8AC3E}">
        <p14:creationId xmlns:p14="http://schemas.microsoft.com/office/powerpoint/2010/main" val="2770644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1800" dirty="0"/>
              <a:t>Package is a collection of software tools.</a:t>
            </a:r>
          </a:p>
          <a:p>
            <a:r>
              <a:rPr lang="en-US" sz="1800" dirty="0"/>
              <a:t>It automates the process installing, upgrading ,configuring , and removing computer program for computer operating system.</a:t>
            </a:r>
          </a:p>
          <a:p>
            <a:r>
              <a:rPr lang="en-US" sz="1800" dirty="0"/>
              <a:t>It deal with packages , distributions of software and data in archive files.</a:t>
            </a:r>
          </a:p>
          <a:p>
            <a:pPr>
              <a:buNone/>
            </a:pPr>
            <a:endParaRPr lang="en-US" sz="1800" dirty="0"/>
          </a:p>
          <a:p>
            <a:pPr>
              <a:buNone/>
            </a:pPr>
            <a:endParaRPr lang="en-US" dirty="0"/>
          </a:p>
        </p:txBody>
      </p:sp>
      <p:sp>
        <p:nvSpPr>
          <p:cNvPr id="4" name="Title 3"/>
          <p:cNvSpPr>
            <a:spLocks noGrp="1"/>
          </p:cNvSpPr>
          <p:nvPr>
            <p:ph type="title"/>
          </p:nvPr>
        </p:nvSpPr>
        <p:spPr/>
        <p:txBody>
          <a:bodyPr/>
          <a:lstStyle/>
          <a:p>
            <a:r>
              <a:rPr lang="en-US" dirty="0" smtClean="0"/>
              <a:t>PACKAGE MANAGER</a:t>
            </a:r>
            <a:endParaRPr lang="en-US" dirty="0"/>
          </a:p>
        </p:txBody>
      </p:sp>
    </p:spTree>
    <p:extLst>
      <p:ext uri="{BB962C8B-B14F-4D97-AF65-F5344CB8AC3E}">
        <p14:creationId xmlns:p14="http://schemas.microsoft.com/office/powerpoint/2010/main" val="1356541572"/>
      </p:ext>
    </p:extLst>
  </p:cSld>
  <p:clrMapOvr>
    <a:masterClrMapping/>
  </p:clrMapOvr>
  <p:transition>
    <p:wheel spokes="3"/>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ynaptic_screenshot.png"/>
          <p:cNvPicPr>
            <a:picLocks noGrp="1" noChangeAspect="1"/>
          </p:cNvPicPr>
          <p:nvPr>
            <p:ph idx="1"/>
          </p:nvPr>
        </p:nvPicPr>
        <p:blipFill>
          <a:blip r:embed="rId2"/>
          <a:stretch>
            <a:fillRect/>
          </a:stretch>
        </p:blipFill>
        <p:spPr>
          <a:xfrm>
            <a:off x="1044112" y="1507317"/>
            <a:ext cx="6172200" cy="3361823"/>
          </a:xfrm>
        </p:spPr>
      </p:pic>
      <p:sp>
        <p:nvSpPr>
          <p:cNvPr id="4" name="Title 3"/>
          <p:cNvSpPr>
            <a:spLocks noGrp="1"/>
          </p:cNvSpPr>
          <p:nvPr>
            <p:ph type="title"/>
          </p:nvPr>
        </p:nvSpPr>
        <p:spPr/>
        <p:txBody>
          <a:bodyPr/>
          <a:lstStyle/>
          <a:p>
            <a:r>
              <a:rPr lang="en-US" dirty="0" smtClean="0"/>
              <a:t>SYNAPTIC PACKAGE MANAGER</a:t>
            </a:r>
            <a:endParaRPr lang="en-US" dirty="0"/>
          </a:p>
        </p:txBody>
      </p:sp>
    </p:spTree>
    <p:extLst>
      <p:ext uri="{BB962C8B-B14F-4D97-AF65-F5344CB8AC3E}">
        <p14:creationId xmlns:p14="http://schemas.microsoft.com/office/powerpoint/2010/main" val="2113731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Binary Packages</a:t>
            </a:r>
          </a:p>
          <a:p>
            <a:pPr>
              <a:buFont typeface="Wingdings" pitchFamily="2" charset="2"/>
              <a:buChar char="Ø"/>
            </a:pPr>
            <a:r>
              <a:rPr lang="en-US" dirty="0" smtClean="0"/>
              <a:t>UNIX LIKE</a:t>
            </a:r>
          </a:p>
          <a:p>
            <a:pPr marL="385763" indent="-385763">
              <a:buFont typeface="+mj-lt"/>
              <a:buAutoNum type="arabicPeriod"/>
            </a:pPr>
            <a:r>
              <a:rPr lang="en-US" sz="1800" dirty="0"/>
              <a:t>Linux</a:t>
            </a:r>
          </a:p>
          <a:p>
            <a:pPr marL="385763" indent="-385763">
              <a:buFont typeface="+mj-lt"/>
              <a:buAutoNum type="arabicPeriod"/>
            </a:pPr>
            <a:r>
              <a:rPr lang="en-US" sz="1800" dirty="0"/>
              <a:t>Mac OS</a:t>
            </a:r>
          </a:p>
          <a:p>
            <a:pPr marL="385763" indent="-385763">
              <a:buFont typeface="+mj-lt"/>
              <a:buAutoNum type="arabicPeriod"/>
            </a:pPr>
            <a:r>
              <a:rPr lang="en-US" sz="1800" dirty="0"/>
              <a:t>BSD</a:t>
            </a:r>
          </a:p>
          <a:p>
            <a:pPr marL="428625" indent="-428625">
              <a:buFont typeface="Wingdings" pitchFamily="2" charset="2"/>
              <a:buChar char="Ø"/>
            </a:pPr>
            <a:r>
              <a:rPr lang="en-US" dirty="0" smtClean="0"/>
              <a:t>MOBILE</a:t>
            </a:r>
          </a:p>
          <a:p>
            <a:pPr marL="385763" indent="-385763">
              <a:buFont typeface="+mj-lt"/>
              <a:buAutoNum type="arabicPeriod"/>
            </a:pPr>
            <a:r>
              <a:rPr lang="en-US" dirty="0" smtClean="0"/>
              <a:t>Android</a:t>
            </a:r>
          </a:p>
          <a:p>
            <a:pPr marL="385763" indent="-385763">
              <a:buFont typeface="+mj-lt"/>
              <a:buAutoNum type="arabicPeriod"/>
            </a:pPr>
            <a:r>
              <a:rPr lang="en-US" dirty="0" smtClean="0"/>
              <a:t>Mobile</a:t>
            </a:r>
          </a:p>
          <a:p>
            <a:pPr marL="385763" indent="-385763"/>
            <a:r>
              <a:rPr lang="en-US" dirty="0"/>
              <a:t>SOURCE CODE BASED</a:t>
            </a:r>
          </a:p>
          <a:p>
            <a:pPr marL="428625" indent="-428625">
              <a:buFont typeface="Wingdings" pitchFamily="2" charset="2"/>
              <a:buChar char="Ø"/>
            </a:pPr>
            <a:r>
              <a:rPr lang="en-US" dirty="0" smtClean="0"/>
              <a:t>Mac OS(OS X)</a:t>
            </a:r>
          </a:p>
          <a:p>
            <a:pPr marL="428625" indent="-428625">
              <a:buFont typeface="Wingdings" pitchFamily="2" charset="2"/>
              <a:buChar char="Ø"/>
            </a:pPr>
            <a:r>
              <a:rPr lang="en-US" dirty="0" smtClean="0"/>
              <a:t>Windows</a:t>
            </a:r>
          </a:p>
          <a:p>
            <a:pPr marL="428625" indent="-428625">
              <a:buFont typeface="+mj-lt"/>
              <a:buAutoNum type="romanLcPeriod"/>
            </a:pPr>
            <a:endParaRPr lang="en-US" dirty="0"/>
          </a:p>
        </p:txBody>
      </p:sp>
      <p:sp>
        <p:nvSpPr>
          <p:cNvPr id="2" name="Title 1"/>
          <p:cNvSpPr>
            <a:spLocks noGrp="1"/>
          </p:cNvSpPr>
          <p:nvPr>
            <p:ph type="title"/>
          </p:nvPr>
        </p:nvSpPr>
        <p:spPr/>
        <p:txBody>
          <a:bodyPr/>
          <a:lstStyle/>
          <a:p>
            <a:r>
              <a:rPr lang="en-US" dirty="0" smtClean="0"/>
              <a:t>LIST OF PACKAGE MANAGER</a:t>
            </a:r>
            <a:endParaRPr lang="en-US" dirty="0"/>
          </a:p>
        </p:txBody>
      </p:sp>
    </p:spTree>
    <p:extLst>
      <p:ext uri="{BB962C8B-B14F-4D97-AF65-F5344CB8AC3E}">
        <p14:creationId xmlns:p14="http://schemas.microsoft.com/office/powerpoint/2010/main" val="602233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560655"/>
          </a:xfrm>
        </p:spPr>
        <p:txBody>
          <a:bodyPr>
            <a:normAutofit fontScale="90000"/>
          </a:bodyPr>
          <a:lstStyle/>
          <a:p>
            <a:pPr algn="ctr"/>
            <a:r>
              <a:rPr lang="en-US" dirty="0" smtClean="0"/>
              <a:t>    HISTORY</a:t>
            </a:r>
            <a:endParaRPr lang="en-US" dirty="0"/>
          </a:p>
        </p:txBody>
      </p:sp>
      <p:sp>
        <p:nvSpPr>
          <p:cNvPr id="3" name="Content Placeholder 2"/>
          <p:cNvSpPr>
            <a:spLocks noGrp="1"/>
          </p:cNvSpPr>
          <p:nvPr>
            <p:ph idx="1"/>
          </p:nvPr>
        </p:nvSpPr>
        <p:spPr>
          <a:xfrm>
            <a:off x="154547" y="1281793"/>
            <a:ext cx="8847786" cy="3702332"/>
          </a:xfrm>
        </p:spPr>
        <p:txBody>
          <a:bodyPr>
            <a:normAutofit fontScale="77500" lnSpcReduction="20000"/>
          </a:bodyPr>
          <a:lstStyle/>
          <a:p>
            <a:endParaRPr lang="en-US" dirty="0" smtClean="0"/>
          </a:p>
          <a:p>
            <a:pPr>
              <a:buFont typeface="Wingdings" panose="05000000000000000000" pitchFamily="2" charset="2"/>
              <a:buChar char="Ø"/>
            </a:pPr>
            <a:r>
              <a:rPr lang="en-US" dirty="0" smtClean="0"/>
              <a:t>Developed By: </a:t>
            </a:r>
            <a:r>
              <a:rPr lang="en-US" u="sng" dirty="0" err="1">
                <a:hlinkClick r:id="rId2"/>
              </a:rPr>
              <a:t>GitHub</a:t>
            </a:r>
            <a:r>
              <a:rPr lang="en-US" dirty="0" smtClean="0"/>
              <a:t>(Branch of Microsoft)</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RELAESED DATE:26 February 2014.</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STABLE DATE:23 OCTOBER 2019(28 days ago)</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USED AS AN IDE(INTEGRATED DEVELOPMENT ENVIRONMENT~</a:t>
            </a:r>
          </a:p>
          <a:p>
            <a:pPr marL="0" indent="0">
              <a:buNone/>
            </a:pPr>
            <a:r>
              <a:rPr lang="en-US" dirty="0" smtClean="0"/>
              <a:t> </a:t>
            </a:r>
            <a:r>
              <a:rPr lang="en-US" dirty="0" smtClean="0"/>
              <a:t>     </a:t>
            </a:r>
            <a:r>
              <a:rPr lang="en-US" dirty="0" smtClean="0">
                <a:hlinkClick r:id="rId3" tooltip="Integrated development environment"/>
              </a:rPr>
              <a:t>integrated </a:t>
            </a:r>
            <a:r>
              <a:rPr lang="en-US" dirty="0">
                <a:hlinkClick r:id="rId3" tooltip="Integrated development environment"/>
              </a:rPr>
              <a:t>development environment</a:t>
            </a:r>
            <a:r>
              <a:rPr lang="en-US" dirty="0" smtClean="0"/>
              <a:t>(</a:t>
            </a:r>
            <a:r>
              <a:rPr lang="en-US" b="1" dirty="0" smtClean="0"/>
              <a:t>IDE</a:t>
            </a:r>
            <a:r>
              <a:rPr lang="en-US" dirty="0"/>
              <a:t>) is a </a:t>
            </a:r>
            <a:r>
              <a:rPr lang="en-US" dirty="0" smtClean="0"/>
              <a:t>software </a:t>
            </a:r>
            <a:r>
              <a:rPr lang="en-US" dirty="0" smtClean="0"/>
              <a:t>      </a:t>
            </a:r>
          </a:p>
          <a:p>
            <a:pPr marL="0" indent="0">
              <a:buNone/>
            </a:pPr>
            <a:r>
              <a:rPr lang="en-US" dirty="0"/>
              <a:t> </a:t>
            </a:r>
            <a:r>
              <a:rPr lang="en-US" dirty="0" smtClean="0"/>
              <a:t>     </a:t>
            </a:r>
            <a:r>
              <a:rPr lang="en-US" dirty="0" smtClean="0"/>
              <a:t>application </a:t>
            </a:r>
            <a:r>
              <a:rPr lang="en-US" dirty="0" smtClean="0"/>
              <a:t>that provides complete </a:t>
            </a:r>
            <a:r>
              <a:rPr lang="en-US" dirty="0" smtClean="0"/>
              <a:t>facilities to</a:t>
            </a:r>
            <a:r>
              <a:rPr lang="en-US" dirty="0"/>
              <a:t> </a:t>
            </a:r>
            <a:r>
              <a:rPr lang="en-US" dirty="0" smtClean="0"/>
              <a:t>computer </a:t>
            </a:r>
            <a:r>
              <a:rPr lang="en-US" dirty="0" smtClean="0"/>
              <a:t>  </a:t>
            </a:r>
          </a:p>
          <a:p>
            <a:pPr marL="0" indent="0">
              <a:buNone/>
            </a:pPr>
            <a:r>
              <a:rPr lang="en-US" dirty="0"/>
              <a:t> </a:t>
            </a:r>
            <a:r>
              <a:rPr lang="en-US" dirty="0" smtClean="0"/>
              <a:t>     </a:t>
            </a:r>
            <a:r>
              <a:rPr lang="en-US" dirty="0" smtClean="0"/>
              <a:t>programmers </a:t>
            </a:r>
            <a:r>
              <a:rPr lang="en-US" dirty="0" smtClean="0"/>
              <a:t>for</a:t>
            </a:r>
            <a:r>
              <a:rPr lang="en-US" dirty="0"/>
              <a:t> </a:t>
            </a:r>
            <a:r>
              <a:rPr lang="en-US" dirty="0" smtClean="0"/>
              <a:t>software development.</a:t>
            </a:r>
            <a:r>
              <a:rPr lang="en-US" dirty="0"/>
              <a:t> </a:t>
            </a: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7955158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5" dur="500"/>
                                        <p:tgtEl>
                                          <p:spTgt spid="3">
                                            <p:txEl>
                                              <p:pRg st="8" end="8"/>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8" dur="500"/>
                                        <p:tgtEl>
                                          <p:spTgt spid="3">
                                            <p:txEl>
                                              <p:pRg st="9" end="9"/>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071" y="193184"/>
            <a:ext cx="8120129" cy="4761963"/>
          </a:xfrm>
        </p:spPr>
        <p:txBody>
          <a:bodyPr/>
          <a:lstStyle/>
          <a:p>
            <a:pPr marL="0" indent="0" algn="ctr">
              <a:buNone/>
            </a:pPr>
            <a:r>
              <a:rPr lang="en-US" sz="3600" dirty="0"/>
              <a:t>Introduction</a:t>
            </a:r>
          </a:p>
          <a:p>
            <a:pPr>
              <a:buFont typeface="Wingdings" panose="05000000000000000000" pitchFamily="2" charset="2"/>
              <a:buChar char="Ø"/>
            </a:pPr>
            <a:r>
              <a:rPr lang="en-US" dirty="0"/>
              <a:t>It is a free and open source text and source code editor.</a:t>
            </a:r>
          </a:p>
          <a:p>
            <a:pPr>
              <a:buFont typeface="Wingdings" panose="05000000000000000000" pitchFamily="2" charset="2"/>
              <a:buChar char="Ø"/>
            </a:pPr>
            <a:r>
              <a:rPr lang="en-US" dirty="0"/>
              <a:t>It is a desktop application built by using web technologies.</a:t>
            </a:r>
          </a:p>
          <a:p>
            <a:pPr>
              <a:buFont typeface="Wingdings" panose="05000000000000000000" pitchFamily="2" charset="2"/>
              <a:buChar char="Ø"/>
            </a:pPr>
            <a:r>
              <a:rPr lang="en-US" dirty="0"/>
              <a:t>Supported by Mac’s, Android and Windows.</a:t>
            </a:r>
          </a:p>
          <a:p>
            <a:pPr>
              <a:buFont typeface="Wingdings" panose="05000000000000000000" pitchFamily="2" charset="2"/>
              <a:buChar char="Ø"/>
            </a:pPr>
            <a:r>
              <a:rPr lang="en-US" dirty="0"/>
              <a:t>Atom is based on </a:t>
            </a:r>
            <a:r>
              <a:rPr lang="en-US" dirty="0">
                <a:hlinkClick r:id="rId2"/>
              </a:rPr>
              <a:t>(ELECTRON</a:t>
            </a:r>
            <a:r>
              <a:rPr lang="en-US" dirty="0"/>
              <a:t>)formerly known as Atom Shell),a framework that enables cross-platform desktop applications using </a:t>
            </a:r>
            <a:r>
              <a:rPr lang="en-US" dirty="0">
                <a:hlinkClick r:id="rId3" tooltip="Chromium (web browser)"/>
              </a:rPr>
              <a:t>Chromium</a:t>
            </a:r>
            <a:r>
              <a:rPr lang="en-US" dirty="0"/>
              <a:t>(browser) and </a:t>
            </a:r>
            <a:r>
              <a:rPr lang="en-US" dirty="0">
                <a:hlinkClick r:id="rId4" tooltip="Node.js"/>
              </a:rPr>
              <a:t>Node.js</a:t>
            </a:r>
            <a:r>
              <a:rPr lang="en-US" dirty="0"/>
              <a:t>(JavaScript code outside of a browser).</a:t>
            </a:r>
          </a:p>
          <a:p>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7866501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682412"/>
          </a:xfrm>
        </p:spPr>
        <p:txBody>
          <a:bodyPr>
            <a:normAutofit fontScale="90000"/>
          </a:bodyPr>
          <a:lstStyle/>
          <a:p>
            <a:pPr algn="ctr"/>
            <a:r>
              <a:rPr lang="en-US" sz="2700" dirty="0"/>
              <a:t>     </a:t>
            </a:r>
            <a:r>
              <a:rPr lang="en-US" dirty="0" smtClean="0"/>
              <a:t>PROGRAMMIING LANGUAGE SUPPORT</a:t>
            </a:r>
            <a:endParaRPr lang="en-US" dirty="0"/>
          </a:p>
        </p:txBody>
      </p:sp>
      <p:sp>
        <p:nvSpPr>
          <p:cNvPr id="3" name="Content Placeholder 2"/>
          <p:cNvSpPr>
            <a:spLocks noGrp="1"/>
          </p:cNvSpPr>
          <p:nvPr>
            <p:ph idx="1"/>
          </p:nvPr>
        </p:nvSpPr>
        <p:spPr>
          <a:xfrm>
            <a:off x="328411" y="1306286"/>
            <a:ext cx="8186939" cy="3639202"/>
          </a:xfrm>
        </p:spPr>
        <p:txBody>
          <a:bodyPr>
            <a:normAutofit fontScale="62500" lnSpcReduction="20000"/>
          </a:bodyPr>
          <a:lstStyle/>
          <a:p>
            <a:r>
              <a:rPr lang="en-US" dirty="0"/>
              <a:t>Atom's default packages can apply </a:t>
            </a:r>
            <a:r>
              <a:rPr lang="en-US" dirty="0">
                <a:hlinkClick r:id="rId2" tooltip="Syntax highlighting"/>
              </a:rPr>
              <a:t>syntax highlighting</a:t>
            </a:r>
            <a:r>
              <a:rPr lang="en-US" dirty="0"/>
              <a:t> for the following programming languages and </a:t>
            </a:r>
            <a:r>
              <a:rPr lang="en-US" dirty="0">
                <a:hlinkClick r:id="rId3" tooltip="File format"/>
              </a:rPr>
              <a:t>file formats</a:t>
            </a:r>
            <a:r>
              <a:rPr lang="en-US" dirty="0" smtClean="0"/>
              <a:t>:</a:t>
            </a:r>
            <a:endParaRPr lang="en-US" dirty="0"/>
          </a:p>
          <a:p>
            <a:endParaRPr lang="en-US" dirty="0" smtClean="0">
              <a:hlinkClick r:id="rId4" tooltip="Bash (Unix shell)"/>
            </a:endParaRPr>
          </a:p>
          <a:p>
            <a:r>
              <a:rPr lang="en-US" dirty="0" smtClean="0">
                <a:hlinkClick r:id="rId4" tooltip="Bash (Unix shell)"/>
              </a:rPr>
              <a:t>Bash</a:t>
            </a:r>
            <a:r>
              <a:rPr lang="en-US" dirty="0" smtClean="0"/>
              <a:t>                           </a:t>
            </a:r>
            <a:r>
              <a:rPr lang="en-US" dirty="0" smtClean="0">
                <a:hlinkClick r:id="rId5" tooltip="C (programming language)"/>
              </a:rPr>
              <a:t>C</a:t>
            </a:r>
            <a:r>
              <a:rPr lang="en-US" dirty="0" smtClean="0"/>
              <a:t>                         </a:t>
            </a:r>
            <a:r>
              <a:rPr lang="en-US" dirty="0" err="1" smtClean="0">
                <a:hlinkClick r:id="rId6" tooltip="C++"/>
              </a:rPr>
              <a:t>C</a:t>
            </a:r>
            <a:r>
              <a:rPr lang="en-US" dirty="0" smtClean="0">
                <a:hlinkClick r:id="rId6" tooltip="C++"/>
              </a:rPr>
              <a:t>++</a:t>
            </a:r>
            <a:r>
              <a:rPr lang="en-US" dirty="0" smtClean="0"/>
              <a:t>                        </a:t>
            </a:r>
            <a:r>
              <a:rPr lang="en-US" dirty="0" err="1" smtClean="0">
                <a:hlinkClick r:id="rId7" tooltip="Clojure (programming language)"/>
              </a:rPr>
              <a:t>Clojure</a:t>
            </a:r>
            <a:endParaRPr lang="en-US" dirty="0"/>
          </a:p>
          <a:p>
            <a:r>
              <a:rPr lang="en-US" dirty="0" smtClean="0">
                <a:hlinkClick r:id="rId8" tooltip="COBOL"/>
              </a:rPr>
              <a:t>COBOL</a:t>
            </a:r>
            <a:r>
              <a:rPr lang="en-US" dirty="0" smtClean="0"/>
              <a:t>                       </a:t>
            </a:r>
            <a:r>
              <a:rPr lang="en-US" dirty="0" smtClean="0">
                <a:hlinkClick r:id="rId9" tooltip="CSS"/>
              </a:rPr>
              <a:t>CSS</a:t>
            </a:r>
            <a:r>
              <a:rPr lang="en-US" dirty="0" smtClean="0"/>
              <a:t>                      </a:t>
            </a:r>
            <a:r>
              <a:rPr lang="en-US" dirty="0" smtClean="0">
                <a:hlinkClick r:id="rId10" tooltip="CoffeeScript"/>
              </a:rPr>
              <a:t>CoffeeScript</a:t>
            </a:r>
            <a:r>
              <a:rPr lang="en-US" dirty="0" smtClean="0"/>
              <a:t>            </a:t>
            </a:r>
            <a:r>
              <a:rPr lang="en-US" dirty="0" smtClean="0">
                <a:hlinkClick r:id="rId11" tooltip="D (programming language)"/>
              </a:rPr>
              <a:t>D</a:t>
            </a:r>
            <a:r>
              <a:rPr lang="en-US" dirty="0" smtClean="0"/>
              <a:t>       </a:t>
            </a:r>
            <a:endParaRPr lang="en-US" dirty="0"/>
          </a:p>
          <a:p>
            <a:r>
              <a:rPr lang="en-US" dirty="0" smtClean="0">
                <a:hlinkClick r:id="rId12" tooltip="Go (programming language)"/>
              </a:rPr>
              <a:t>Go</a:t>
            </a:r>
            <a:r>
              <a:rPr lang="en-US" dirty="0" smtClean="0"/>
              <a:t>                              </a:t>
            </a:r>
            <a:r>
              <a:rPr lang="en-US" dirty="0" smtClean="0">
                <a:hlinkClick r:id="rId13" tooltip="HTML"/>
              </a:rPr>
              <a:t>HTML</a:t>
            </a:r>
            <a:r>
              <a:rPr lang="en-US" dirty="0" smtClean="0"/>
              <a:t>                  </a:t>
            </a:r>
            <a:r>
              <a:rPr lang="en-US" dirty="0" smtClean="0">
                <a:hlinkClick r:id="rId14" tooltip="Java (programming language)"/>
              </a:rPr>
              <a:t>Java</a:t>
            </a:r>
            <a:r>
              <a:rPr lang="en-US" dirty="0" smtClean="0"/>
              <a:t>                          </a:t>
            </a:r>
            <a:r>
              <a:rPr lang="en-US" dirty="0" smtClean="0">
                <a:hlinkClick r:id="rId15" tooltip="JavaScript"/>
              </a:rPr>
              <a:t>JavaScript</a:t>
            </a:r>
            <a:endParaRPr lang="en-US" dirty="0"/>
          </a:p>
          <a:p>
            <a:r>
              <a:rPr lang="en-US" dirty="0" smtClean="0">
                <a:hlinkClick r:id="rId16" tooltip="JSON"/>
              </a:rPr>
              <a:t>JSON</a:t>
            </a:r>
            <a:r>
              <a:rPr lang="en-US" dirty="0" smtClean="0"/>
              <a:t>                          </a:t>
            </a:r>
            <a:r>
              <a:rPr lang="en-US" dirty="0" smtClean="0">
                <a:hlinkClick r:id="rId17" tooltip="Julia (programming language)"/>
              </a:rPr>
              <a:t>Julia</a:t>
            </a:r>
            <a:r>
              <a:rPr lang="en-US" dirty="0" smtClean="0"/>
              <a:t>                     </a:t>
            </a:r>
            <a:r>
              <a:rPr lang="en-US" dirty="0" smtClean="0">
                <a:hlinkClick r:id="rId18" tooltip="Mustache (template system)"/>
              </a:rPr>
              <a:t>Mustache</a:t>
            </a:r>
            <a:r>
              <a:rPr lang="en-US" dirty="0" smtClean="0"/>
              <a:t>               </a:t>
            </a:r>
            <a:r>
              <a:rPr lang="en-US" dirty="0" smtClean="0">
                <a:hlinkClick r:id="rId19" tooltip="Objective-C"/>
              </a:rPr>
              <a:t>Objective-C</a:t>
            </a:r>
          </a:p>
          <a:p>
            <a:r>
              <a:rPr lang="en-US" dirty="0" smtClean="0">
                <a:hlinkClick r:id="rId20" tooltip="Perl"/>
              </a:rPr>
              <a:t>Perl</a:t>
            </a:r>
            <a:r>
              <a:rPr lang="en-US" dirty="0"/>
              <a:t> </a:t>
            </a:r>
            <a:r>
              <a:rPr lang="en-US" dirty="0" smtClean="0"/>
              <a:t>                          </a:t>
            </a:r>
            <a:r>
              <a:rPr lang="en-US" dirty="0" smtClean="0"/>
              <a:t> </a:t>
            </a:r>
            <a:r>
              <a:rPr lang="en-US" dirty="0" smtClean="0">
                <a:hlinkClick r:id="rId21" tooltip="PHP"/>
              </a:rPr>
              <a:t>PHP</a:t>
            </a:r>
            <a:r>
              <a:rPr lang="en-US" dirty="0" smtClean="0"/>
              <a:t>                     </a:t>
            </a:r>
            <a:r>
              <a:rPr lang="en-US" dirty="0" smtClean="0">
                <a:hlinkClick r:id="rId22" tooltip="Property list"/>
              </a:rPr>
              <a:t>Property lists</a:t>
            </a:r>
            <a:r>
              <a:rPr lang="en-US" dirty="0"/>
              <a:t> </a:t>
            </a:r>
            <a:r>
              <a:rPr lang="en-US" dirty="0" smtClean="0"/>
              <a:t>        </a:t>
            </a:r>
            <a:r>
              <a:rPr lang="en-US" dirty="0" smtClean="0">
                <a:hlinkClick r:id="rId23" tooltip="Python (programming language)"/>
              </a:rPr>
              <a:t>Python</a:t>
            </a:r>
            <a:endParaRPr lang="en-US" dirty="0" smtClean="0"/>
          </a:p>
          <a:p>
            <a:r>
              <a:rPr lang="en-US" dirty="0" smtClean="0">
                <a:hlinkClick r:id="rId24" tooltip="Racket (programming language)"/>
              </a:rPr>
              <a:t>Racket</a:t>
            </a:r>
            <a:r>
              <a:rPr lang="en-US" dirty="0" smtClean="0"/>
              <a:t>                      </a:t>
            </a:r>
            <a:r>
              <a:rPr lang="en-US" dirty="0" smtClean="0"/>
              <a:t> </a:t>
            </a:r>
            <a:r>
              <a:rPr lang="en-US" dirty="0" smtClean="0">
                <a:hlinkClick r:id="rId25" tooltip="Ruby (programming language)"/>
              </a:rPr>
              <a:t>Ruby</a:t>
            </a:r>
            <a:r>
              <a:rPr lang="en-US" dirty="0" smtClean="0"/>
              <a:t>                   </a:t>
            </a:r>
            <a:r>
              <a:rPr lang="en-US" dirty="0" smtClean="0">
                <a:hlinkClick r:id="rId26" tooltip="Ruby on Rails"/>
              </a:rPr>
              <a:t>Ruby on Rails</a:t>
            </a:r>
            <a:r>
              <a:rPr lang="en-US" dirty="0"/>
              <a:t> </a:t>
            </a:r>
            <a:r>
              <a:rPr lang="en-US" dirty="0" smtClean="0"/>
              <a:t>        </a:t>
            </a:r>
            <a:r>
              <a:rPr lang="en-US" dirty="0" smtClean="0">
                <a:hlinkClick r:id="rId27" tooltip="Rust (programming language)"/>
              </a:rPr>
              <a:t>Rust</a:t>
            </a:r>
            <a:endParaRPr lang="en-US" dirty="0" smtClean="0"/>
          </a:p>
          <a:p>
            <a:r>
              <a:rPr lang="en-US" dirty="0" smtClean="0">
                <a:hlinkClick r:id="rId28" tooltip="Sass (stylesheet language)"/>
              </a:rPr>
              <a:t>Sass</a:t>
            </a:r>
            <a:r>
              <a:rPr lang="en-US" dirty="0"/>
              <a:t> </a:t>
            </a:r>
            <a:r>
              <a:rPr lang="en-US" dirty="0" smtClean="0"/>
              <a:t>                       </a:t>
            </a:r>
            <a:r>
              <a:rPr lang="en-US" dirty="0" smtClean="0"/>
              <a:t>   </a:t>
            </a:r>
            <a:r>
              <a:rPr lang="en-US" dirty="0" smtClean="0">
                <a:hlinkClick r:id="rId29" tooltip="Scala (programming language)"/>
              </a:rPr>
              <a:t>Scala</a:t>
            </a:r>
            <a:r>
              <a:rPr lang="en-US" dirty="0" smtClean="0"/>
              <a:t>                    </a:t>
            </a:r>
            <a:r>
              <a:rPr lang="en-US" dirty="0" smtClean="0">
                <a:hlinkClick r:id="rId30" tooltip="SQL"/>
              </a:rPr>
              <a:t>SQL</a:t>
            </a:r>
            <a:r>
              <a:rPr lang="en-US" dirty="0" smtClean="0"/>
              <a:t>                         </a:t>
            </a:r>
            <a:r>
              <a:rPr lang="en-US" dirty="0" smtClean="0">
                <a:hlinkClick r:id="rId31" tooltip="TOML"/>
              </a:rPr>
              <a:t>TOML</a:t>
            </a:r>
            <a:endParaRPr lang="en-US" dirty="0" smtClean="0"/>
          </a:p>
          <a:p>
            <a:r>
              <a:rPr lang="en-US" dirty="0" err="1" smtClean="0">
                <a:hlinkClick r:id="rId32" tooltip="TypeScript"/>
              </a:rPr>
              <a:t>TypeScript</a:t>
            </a:r>
            <a:r>
              <a:rPr lang="en-US" dirty="0"/>
              <a:t> </a:t>
            </a:r>
            <a:r>
              <a:rPr lang="en-US" dirty="0" smtClean="0"/>
              <a:t>               </a:t>
            </a:r>
            <a:r>
              <a:rPr lang="en-US" dirty="0" smtClean="0"/>
              <a:t>   </a:t>
            </a:r>
            <a:r>
              <a:rPr lang="en-US" dirty="0" smtClean="0">
                <a:hlinkClick r:id="rId33" tooltip="XML"/>
              </a:rPr>
              <a:t>XML</a:t>
            </a:r>
            <a:r>
              <a:rPr lang="en-US" dirty="0" smtClean="0"/>
              <a:t>                     </a:t>
            </a:r>
            <a:r>
              <a:rPr lang="en-US" dirty="0" smtClean="0">
                <a:hlinkClick r:id="rId34" tooltip="YAML"/>
              </a:rPr>
              <a:t>YAML</a:t>
            </a:r>
            <a:r>
              <a:rPr lang="en-US" dirty="0" smtClean="0"/>
              <a:t>                      </a:t>
            </a:r>
            <a:r>
              <a:rPr lang="en-US" dirty="0" smtClean="0">
                <a:hlinkClick r:id="rId35" tooltip="MML (language)"/>
              </a:rPr>
              <a:t>MML</a:t>
            </a:r>
            <a:endParaRPr lang="en-US" dirty="0" smtClean="0"/>
          </a:p>
          <a:p>
            <a:endParaRPr lang="en-US" dirty="0"/>
          </a:p>
        </p:txBody>
      </p:sp>
    </p:spTree>
    <p:extLst>
      <p:ext uri="{BB962C8B-B14F-4D97-AF65-F5344CB8AC3E}">
        <p14:creationId xmlns:p14="http://schemas.microsoft.com/office/powerpoint/2010/main" val="15345176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3"/>
          <p:cNvSpPr txBox="1">
            <a:spLocks noGrp="1"/>
          </p:cNvSpPr>
          <p:nvPr>
            <p:ph type="ctrTitle"/>
          </p:nvPr>
        </p:nvSpPr>
        <p:spPr>
          <a:xfrm>
            <a:off x="114300" y="0"/>
            <a:ext cx="8412600" cy="3543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sz="1800">
                <a:solidFill>
                  <a:schemeClr val="dk1"/>
                </a:solidFill>
                <a:highlight>
                  <a:srgbClr val="FFFFFF"/>
                </a:highlight>
                <a:latin typeface="Arial"/>
                <a:ea typeface="Arial"/>
                <a:cs typeface="Arial"/>
                <a:sym typeface="Arial"/>
              </a:rPr>
              <a:t>Working on code together in real time is valuable for knowledge sharing and producing quality software. The Teletype package for Atom aspires to make it as easy for developers to code together as it is for them to code alone.Teletype introduces the concept of real-time "portals" for sharing workspaces. When a host opens a portal, their active tab becomes a shared workspace. There, invited collaborators can join in and make edits in real time.</a:t>
            </a:r>
            <a:endParaRPr sz="1800">
              <a:solidFill>
                <a:schemeClr val="dk1"/>
              </a:solidFill>
              <a:highlight>
                <a:srgbClr val="FFFFFF"/>
              </a:highlight>
              <a:latin typeface="Arial"/>
              <a:ea typeface="Arial"/>
              <a:cs typeface="Arial"/>
              <a:sym typeface="Arial"/>
            </a:endParaRPr>
          </a:p>
          <a:p>
            <a:pPr marL="0" lvl="0" indent="0" algn="l" rtl="0">
              <a:spcBef>
                <a:spcPts val="0"/>
              </a:spcBef>
              <a:spcAft>
                <a:spcPts val="0"/>
              </a:spcAft>
              <a:buNone/>
            </a:pPr>
            <a:endParaRPr/>
          </a:p>
        </p:txBody>
      </p:sp>
      <p:pic>
        <p:nvPicPr>
          <p:cNvPr id="103" name="Google Shape;103;p13"/>
          <p:cNvPicPr preferRelativeResize="0"/>
          <p:nvPr/>
        </p:nvPicPr>
        <p:blipFill>
          <a:blip r:embed="rId3">
            <a:alphaModFix/>
          </a:blip>
          <a:stretch>
            <a:fillRect/>
          </a:stretch>
        </p:blipFill>
        <p:spPr>
          <a:xfrm>
            <a:off x="3429000" y="2708925"/>
            <a:ext cx="4777750" cy="2192650"/>
          </a:xfrm>
          <a:prstGeom prst="rect">
            <a:avLst/>
          </a:prstGeom>
          <a:noFill/>
          <a:ln>
            <a:noFill/>
          </a:ln>
        </p:spPr>
      </p:pic>
      <p:sp>
        <p:nvSpPr>
          <p:cNvPr id="104" name="Google Shape;104;p13"/>
          <p:cNvSpPr txBox="1"/>
          <p:nvPr/>
        </p:nvSpPr>
        <p:spPr>
          <a:xfrm>
            <a:off x="228600" y="0"/>
            <a:ext cx="6195000" cy="84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100" b="1">
                <a:solidFill>
                  <a:srgbClr val="434343"/>
                </a:solidFill>
                <a:latin typeface="Lucida Sans"/>
                <a:ea typeface="Lucida Sans"/>
                <a:cs typeface="Lucida Sans"/>
                <a:sym typeface="Lucida Sans"/>
              </a:rPr>
              <a:t>Real Time Portals:</a:t>
            </a:r>
            <a:endParaRPr sz="4100" b="1">
              <a:solidFill>
                <a:srgbClr val="434343"/>
              </a:solidFill>
              <a:latin typeface="Lucida Sans"/>
              <a:ea typeface="Lucida Sans"/>
              <a:cs typeface="Lucida Sans"/>
              <a:sym typeface="Lucida San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25;p16" descr="Multiple panes" title="Multiple panes"/>
          <p:cNvPicPr preferRelativeResize="0"/>
          <p:nvPr/>
        </p:nvPicPr>
        <p:blipFill>
          <a:blip r:embed="rId2">
            <a:alphaModFix/>
          </a:blip>
          <a:stretch>
            <a:fillRect/>
          </a:stretch>
        </p:blipFill>
        <p:spPr>
          <a:xfrm>
            <a:off x="-1" y="92466"/>
            <a:ext cx="9215919" cy="5506949"/>
          </a:xfrm>
          <a:prstGeom prst="rect">
            <a:avLst/>
          </a:prstGeom>
          <a:noFill/>
          <a:ln>
            <a:noFill/>
          </a:ln>
        </p:spPr>
      </p:pic>
    </p:spTree>
    <p:extLst>
      <p:ext uri="{BB962C8B-B14F-4D97-AF65-F5344CB8AC3E}">
        <p14:creationId xmlns:p14="http://schemas.microsoft.com/office/powerpoint/2010/main" val="3208315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1" y="0"/>
            <a:ext cx="6347700" cy="990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Multiple Cursor:</a:t>
            </a:r>
            <a:endParaRPr/>
          </a:p>
        </p:txBody>
      </p:sp>
      <p:sp>
        <p:nvSpPr>
          <p:cNvPr id="110" name="Google Shape;110;p14"/>
          <p:cNvSpPr txBox="1">
            <a:spLocks noGrp="1"/>
          </p:cNvSpPr>
          <p:nvPr>
            <p:ph type="body" idx="1"/>
          </p:nvPr>
        </p:nvSpPr>
        <p:spPr>
          <a:xfrm>
            <a:off x="106675" y="728900"/>
            <a:ext cx="7094100" cy="16029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r>
              <a:rPr lang="en" sz="1800" b="1" dirty="0">
                <a:solidFill>
                  <a:srgbClr val="3A3A3A"/>
                </a:solidFill>
                <a:highlight>
                  <a:srgbClr val="FFFFFF"/>
                </a:highlight>
                <a:latin typeface="Roboto"/>
                <a:ea typeface="Roboto"/>
                <a:cs typeface="Roboto"/>
                <a:sym typeface="Roboto"/>
              </a:rPr>
              <a:t>One of the most impressive features of Atom is its multiple cursor support. This enables to you type many things at once, on multiple lines, anywhere in the document. Just hold cmd (Mac) or ctrl (Windows/Linux) and click in every place you want to type. </a:t>
            </a:r>
            <a:endParaRPr sz="1800" b="1" dirty="0">
              <a:solidFill>
                <a:srgbClr val="3A3A3A"/>
              </a:solidFill>
              <a:highlight>
                <a:srgbClr val="FFFFFF"/>
              </a:highlight>
              <a:latin typeface="Roboto"/>
              <a:ea typeface="Roboto"/>
              <a:cs typeface="Roboto"/>
              <a:sym typeface="Roboto"/>
            </a:endParaRPr>
          </a:p>
          <a:p>
            <a:pPr marL="0" lvl="0" indent="0" algn="l" rtl="0">
              <a:spcBef>
                <a:spcPts val="400"/>
              </a:spcBef>
              <a:spcAft>
                <a:spcPts val="0"/>
              </a:spcAft>
              <a:buNone/>
            </a:pPr>
            <a:endParaRPr sz="1500" dirty="0">
              <a:solidFill>
                <a:srgbClr val="3A3A3A"/>
              </a:solidFill>
              <a:highlight>
                <a:srgbClr val="FFFFFF"/>
              </a:highlight>
              <a:latin typeface="Roboto"/>
              <a:ea typeface="Roboto"/>
              <a:cs typeface="Roboto"/>
              <a:sym typeface="Robo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4810" y="2137825"/>
            <a:ext cx="4953000" cy="29432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5"/>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Smart Autocompletion:</a:t>
            </a:r>
            <a:endParaRPr/>
          </a:p>
        </p:txBody>
      </p:sp>
      <p:sp>
        <p:nvSpPr>
          <p:cNvPr id="117" name="Google Shape;117;p15"/>
          <p:cNvSpPr txBox="1">
            <a:spLocks noGrp="1"/>
          </p:cNvSpPr>
          <p:nvPr>
            <p:ph type="body" idx="1"/>
          </p:nvPr>
        </p:nvSpPr>
        <p:spPr>
          <a:xfrm>
            <a:off x="320050" y="937250"/>
            <a:ext cx="8366700" cy="42063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Clr>
                <a:schemeClr val="dk1"/>
              </a:buClr>
              <a:buSzPts val="1100"/>
              <a:buFont typeface="Arial"/>
              <a:buNone/>
            </a:pPr>
            <a:r>
              <a:rPr lang="en" sz="1800" b="1">
                <a:solidFill>
                  <a:srgbClr val="66595C"/>
                </a:solidFill>
                <a:latin typeface="Arial"/>
                <a:ea typeface="Arial"/>
                <a:cs typeface="Arial"/>
                <a:sym typeface="Arial"/>
              </a:rPr>
              <a:t>If you're still looking to save some typing time, Atom also ships with simple autocomplete functionality.The autocomplete system lets you view and insert possible completions in the editor using Tab or Enter.By default, the autocomplete system will look through the current open file for strings that match what you're starting to type.</a:t>
            </a:r>
            <a:endParaRPr sz="1800" b="1">
              <a:solidFill>
                <a:srgbClr val="66595C"/>
              </a:solidFill>
              <a:latin typeface="Arial"/>
              <a:ea typeface="Arial"/>
              <a:cs typeface="Arial"/>
              <a:sym typeface="Arial"/>
            </a:endParaRPr>
          </a:p>
          <a:p>
            <a:pPr marL="0" lvl="0" indent="0" algn="l" rtl="0">
              <a:spcBef>
                <a:spcPts val="1100"/>
              </a:spcBef>
              <a:spcAft>
                <a:spcPts val="0"/>
              </a:spcAft>
              <a:buNone/>
            </a:pPr>
            <a:endParaRPr/>
          </a:p>
        </p:txBody>
      </p:sp>
      <p:pic>
        <p:nvPicPr>
          <p:cNvPr id="118" name="Google Shape;118;p15"/>
          <p:cNvPicPr preferRelativeResize="0"/>
          <p:nvPr/>
        </p:nvPicPr>
        <p:blipFill>
          <a:blip r:embed="rId3">
            <a:alphaModFix/>
          </a:blip>
          <a:stretch>
            <a:fillRect/>
          </a:stretch>
        </p:blipFill>
        <p:spPr>
          <a:xfrm>
            <a:off x="3749000" y="2800400"/>
            <a:ext cx="4320550" cy="21374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6"/>
          <p:cNvSpPr txBox="1">
            <a:spLocks noGrp="1"/>
          </p:cNvSpPr>
          <p:nvPr>
            <p:ph type="body" idx="1"/>
          </p:nvPr>
        </p:nvSpPr>
        <p:spPr>
          <a:xfrm>
            <a:off x="457200" y="1110996"/>
            <a:ext cx="8229600" cy="33945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r>
              <a:rPr lang="en" sz="1800" b="1">
                <a:solidFill>
                  <a:srgbClr val="66595C"/>
                </a:solidFill>
                <a:latin typeface="Arial"/>
                <a:ea typeface="Arial"/>
                <a:cs typeface="Arial"/>
                <a:sym typeface="Arial"/>
              </a:rPr>
              <a:t>You can split any editor pane horizontally or vertically by using </a:t>
            </a:r>
            <a:r>
              <a:rPr lang="en" sz="1800" b="1">
                <a:solidFill>
                  <a:srgbClr val="555555"/>
                </a:solidFill>
                <a:highlight>
                  <a:srgbClr val="FCFCFC"/>
                </a:highlight>
                <a:latin typeface="Courier New"/>
                <a:ea typeface="Courier New"/>
                <a:cs typeface="Courier New"/>
                <a:sym typeface="Courier New"/>
              </a:rPr>
              <a:t>Ctrl+K</a:t>
            </a:r>
            <a:r>
              <a:rPr lang="en" sz="1800" b="1">
                <a:solidFill>
                  <a:srgbClr val="66595C"/>
                </a:solidFill>
                <a:latin typeface="Arial"/>
                <a:ea typeface="Arial"/>
                <a:cs typeface="Arial"/>
                <a:sym typeface="Arial"/>
              </a:rPr>
              <a:t> </a:t>
            </a:r>
            <a:r>
              <a:rPr lang="en" sz="1800" b="1">
                <a:solidFill>
                  <a:srgbClr val="555555"/>
                </a:solidFill>
                <a:highlight>
                  <a:srgbClr val="FCFCFC"/>
                </a:highlight>
                <a:latin typeface="Courier New"/>
                <a:ea typeface="Courier New"/>
                <a:cs typeface="Courier New"/>
                <a:sym typeface="Courier New"/>
              </a:rPr>
              <a:t>Up/Down/Left/Right</a:t>
            </a:r>
            <a:r>
              <a:rPr lang="en" sz="1800" b="1">
                <a:solidFill>
                  <a:srgbClr val="66595C"/>
                </a:solidFill>
                <a:latin typeface="Arial"/>
                <a:ea typeface="Arial"/>
                <a:cs typeface="Arial"/>
                <a:sym typeface="Arial"/>
              </a:rPr>
              <a:t> where the direction key is the direction to split the pane. Once you have a split pane, you can switch between them with </a:t>
            </a:r>
            <a:r>
              <a:rPr lang="en" sz="1800" b="1">
                <a:solidFill>
                  <a:srgbClr val="555555"/>
                </a:solidFill>
                <a:highlight>
                  <a:srgbClr val="FCFCFC"/>
                </a:highlight>
                <a:latin typeface="Courier New"/>
                <a:ea typeface="Courier New"/>
                <a:cs typeface="Courier New"/>
                <a:sym typeface="Courier New"/>
              </a:rPr>
              <a:t>Ctrl+K</a:t>
            </a:r>
            <a:r>
              <a:rPr lang="en" sz="1800" b="1">
                <a:solidFill>
                  <a:srgbClr val="66595C"/>
                </a:solidFill>
                <a:latin typeface="Arial"/>
                <a:ea typeface="Arial"/>
                <a:cs typeface="Arial"/>
                <a:sym typeface="Arial"/>
              </a:rPr>
              <a:t> </a:t>
            </a:r>
            <a:r>
              <a:rPr lang="en" sz="1800" b="1">
                <a:solidFill>
                  <a:srgbClr val="555555"/>
                </a:solidFill>
                <a:highlight>
                  <a:srgbClr val="FCFCFC"/>
                </a:highlight>
                <a:latin typeface="Courier New"/>
                <a:ea typeface="Courier New"/>
                <a:cs typeface="Courier New"/>
                <a:sym typeface="Courier New"/>
              </a:rPr>
              <a:t>Ctrl+Up/Down/Left/Right</a:t>
            </a:r>
            <a:r>
              <a:rPr lang="en" sz="1800" b="1">
                <a:solidFill>
                  <a:srgbClr val="66595C"/>
                </a:solidFill>
                <a:latin typeface="Arial"/>
                <a:ea typeface="Arial"/>
                <a:cs typeface="Arial"/>
                <a:sym typeface="Arial"/>
              </a:rPr>
              <a:t> where the direction is the direction the focus should move to.</a:t>
            </a:r>
            <a:endParaRPr sz="1800" b="1">
              <a:solidFill>
                <a:srgbClr val="66595C"/>
              </a:solidFill>
              <a:latin typeface="Arial"/>
              <a:ea typeface="Arial"/>
              <a:cs typeface="Arial"/>
              <a:sym typeface="Arial"/>
            </a:endParaRPr>
          </a:p>
          <a:p>
            <a:pPr marL="0" lvl="0" indent="0" algn="l" rtl="0">
              <a:spcBef>
                <a:spcPts val="400"/>
              </a:spcBef>
              <a:spcAft>
                <a:spcPts val="0"/>
              </a:spcAft>
              <a:buNone/>
            </a:pPr>
            <a:endParaRPr sz="1200">
              <a:solidFill>
                <a:srgbClr val="66595C"/>
              </a:solidFill>
              <a:latin typeface="Arial"/>
              <a:ea typeface="Arial"/>
              <a:cs typeface="Arial"/>
              <a:sym typeface="Arial"/>
            </a:endParaRPr>
          </a:p>
        </p:txBody>
      </p:sp>
      <p:sp>
        <p:nvSpPr>
          <p:cNvPr id="124" name="Google Shape;124;p16"/>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Multiple panes:</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414</Words>
  <Application>Microsoft Office PowerPoint</Application>
  <PresentationFormat>On-screen Show (16:9)</PresentationFormat>
  <Paragraphs>66</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Noto Sans Symbols</vt:lpstr>
      <vt:lpstr>Wingdings</vt:lpstr>
      <vt:lpstr>Arial</vt:lpstr>
      <vt:lpstr>Roboto</vt:lpstr>
      <vt:lpstr>Verdana</vt:lpstr>
      <vt:lpstr>Lucida Sans</vt:lpstr>
      <vt:lpstr>Courier New</vt:lpstr>
      <vt:lpstr>Concourse</vt:lpstr>
      <vt:lpstr>ATOM (SUORCE CODE AND TEXT EDITOR) </vt:lpstr>
      <vt:lpstr>    HISTORY</vt:lpstr>
      <vt:lpstr>PowerPoint Presentation</vt:lpstr>
      <vt:lpstr>     PROGRAMMIING LANGUAGE SUPPORT</vt:lpstr>
      <vt:lpstr>Working on code together in real time is valuable for knowledge sharing and producing quality software. The Teletype package for Atom aspires to make it as easy for developers to code together as it is for them to code alone.Teletype introduces the concept of real-time "portals" for sharing workspaces. When a host opens a portal, their active tab becomes a shared workspace. There, invited collaborators can join in and make edits in real time. </vt:lpstr>
      <vt:lpstr>PowerPoint Presentation</vt:lpstr>
      <vt:lpstr>Multiple Cursor:</vt:lpstr>
      <vt:lpstr>Smart Autocompletion:</vt:lpstr>
      <vt:lpstr>Multiple panes:</vt:lpstr>
      <vt:lpstr>PACKAGE MANAGER</vt:lpstr>
      <vt:lpstr>SYNAPTIC PACKAGE MANAGER</vt:lpstr>
      <vt:lpstr>LIST OF PACKAGE MANAGER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on code together in real time is valuable for knowledge sharing and producing quality software. The Teletype package for Atom aspires to make it as easy for developers to code together as it is for them to code alone.Teletype introduces the concept of real-time "portals" for sharing workspaces. When a host opens a portal, their active tab becomes a shared workspace. There, invited collaborators can join in and make edits in real time.</dc:title>
  <dc:creator>Sameer Khan</dc:creator>
  <cp:lastModifiedBy>sameer khan</cp:lastModifiedBy>
  <cp:revision>5</cp:revision>
  <dcterms:modified xsi:type="dcterms:W3CDTF">2019-11-19T20:20:06Z</dcterms:modified>
</cp:coreProperties>
</file>