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1F48A1-DF17-4EE8-B9AB-DCFC6E796B60}">
          <p14:sldIdLst>
            <p14:sldId id="256"/>
            <p14:sldId id="257"/>
          </p14:sldIdLst>
        </p14:section>
        <p14:section name="Start of Presentation" id="{081397B5-E2DB-4A0B-9406-BD9500B06441}">
          <p14:sldIdLst>
            <p14:sldId id="264"/>
            <p14:sldId id="258"/>
            <p14:sldId id="259"/>
            <p14:sldId id="261"/>
            <p14:sldId id="265"/>
            <p14:sldId id="266"/>
            <p14:sldId id="267"/>
            <p14:sldId id="268"/>
            <p14:sldId id="263"/>
          </p14:sldIdLst>
        </p14:section>
        <p14:section name="End" id="{FEA1BB58-50A4-4ECF-B810-639CE552950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BF501-B4AC-45A8-95E4-31C65E00CCBE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AD393-4A0D-4862-A94D-40BFF3990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3FA3-9A83-4281-9B6D-4F4A6F3B65F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45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018-822F-417E-B0C4-4D0619C9590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8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01E7-1CE3-42E1-9A8E-3137593370E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0B2E-4F96-4377-9507-3DC3B6CF3D06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44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5E15-C992-4CA8-98D4-641C235A1549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61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D20E-FC8A-40AD-A1D8-EBDC3F3AE8B9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40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CDC9-5865-4C22-B257-B6C84862CEB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AFDC-C887-43C6-8901-2911EF9A0D3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0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9087-AEC4-4C5D-B32C-E14355A896BC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83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15B4-F70A-4C2F-A3CF-32FF3ABAEFD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169-0A13-40F4-B1C9-095D733F8246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24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89E0-3099-441E-8F47-90DA0F063889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85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CFA-04CF-4105-ABC0-9D219511194C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4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9384-4762-48FE-B024-72597D09712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5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9DC9-51EC-44C9-8F66-4C1420894E3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0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8F1D-FE38-43D5-AB77-AD639DCEB45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9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2434-7324-44C2-A5A0-77679A13C67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10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87C5-D9B8-4CF7-8504-82FAAF3DEDA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0B4A-A479-4B0A-9863-1E9DA053C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1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19" name="click.wav"/>
          </p:stSnd>
        </p:sndAc>
      </p:transition>
    </mc:Choice>
    <mc:Fallback xmlns="">
      <p:transition spd="slow">
        <p:fade/>
        <p:sndAc>
          <p:stSnd>
            <p:snd r:embed="rId20" name="click.wav"/>
          </p:stSnd>
        </p:sndAc>
      </p:transition>
    </mc:Fallback>
  </mc:AlternateConten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096484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Myself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Shah </a:t>
            </a:r>
            <a:r>
              <a:rPr lang="en-US" dirty="0"/>
              <a:t>Hunain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4968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 welcome you all to the introductory presentation of mine</a:t>
            </a:r>
          </a:p>
          <a:p>
            <a:endParaRPr lang="en-US" dirty="0"/>
          </a:p>
          <a:p>
            <a:r>
              <a:rPr lang="en-US" dirty="0" smtClean="0"/>
              <a:t>I am really glad for your presence!</a:t>
            </a:r>
          </a:p>
        </p:txBody>
      </p:sp>
    </p:spTree>
    <p:extLst>
      <p:ext uri="{BB962C8B-B14F-4D97-AF65-F5344CB8AC3E}">
        <p14:creationId xmlns:p14="http://schemas.microsoft.com/office/powerpoint/2010/main" val="2834193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(Australian parrot)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3" r="2776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/>
              <a:t>Facts: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Named  ‘Riegal’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Truly a loving bird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Beautiful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Sincere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Sounds like pleasure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9B08-A4A0-479B-A403-7393A1E9227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28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93003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2182484"/>
            <a:ext cx="9733512" cy="3717984"/>
          </a:xfrm>
        </p:spPr>
        <p:txBody>
          <a:bodyPr/>
          <a:lstStyle/>
          <a:p>
            <a:endParaRPr lang="en-US" dirty="0" smtClean="0"/>
          </a:p>
          <a:p>
            <a:pPr algn="l"/>
            <a:r>
              <a:rPr lang="en-US" dirty="0" smtClean="0"/>
              <a:t>I will conclude this presentation with the quote that has inspired me a lot, that is: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“An aimless person is like a ship without a captain!”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4C7-FFB5-445E-8799-90DBAAB5168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9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1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76A6-AE9D-4335-A4CB-1F7064481697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1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5251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Myself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Personal Information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Educational Background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Personal Experience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Skills</a:t>
            </a: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Hobbies and Interest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Academic Goals and Challenges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Favorite Movie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My pet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B4A-8E76-41D4-89DE-DDC9DB79BAED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8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9451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Locality:</a:t>
            </a:r>
            <a:r>
              <a:rPr lang="en-US" b="1" dirty="0" smtClean="0"/>
              <a:t> </a:t>
            </a:r>
            <a:r>
              <a:rPr lang="en-US" dirty="0" smtClean="0"/>
              <a:t>Karachi, Pakistan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Age:</a:t>
            </a:r>
            <a:r>
              <a:rPr lang="en-US" b="1" dirty="0" smtClean="0"/>
              <a:t> </a:t>
            </a:r>
            <a:r>
              <a:rPr lang="en-US" dirty="0" smtClean="0"/>
              <a:t>18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Education: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u="sn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Matriculation from ‘ARMY PUBLIC SCHOOL-FAISAL’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Inter from ‘BAHRIA COLLEGE-KARSAZ’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A782-0556-45D0-B08A-23BA70AEDED7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9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Background</a:t>
            </a:r>
            <a:endParaRPr lang="en-US" dirty="0"/>
          </a:p>
        </p:txBody>
      </p:sp>
      <p:pic>
        <p:nvPicPr>
          <p:cNvPr id="6" name="Content Placeholder 5" descr="File:Army Public Schools &amp; Colleges System.svg - Wikipedia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6" t="-3994" r="-3426" b="-2992"/>
          <a:stretch/>
        </p:blipFill>
        <p:spPr>
          <a:xfrm>
            <a:off x="1505527" y="2558472"/>
            <a:ext cx="3860799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7" y="2558472"/>
            <a:ext cx="3860799" cy="39661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662545" y="2032000"/>
            <a:ext cx="35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7453" y="2032000"/>
            <a:ext cx="35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COLLEGE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8699-201F-495A-822C-41DBE3F2AC35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90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464891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1" u="sng" dirty="0" smtClean="0"/>
              <a:t>School: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300" dirty="0" smtClean="0"/>
              <a:t>The start was same as of all, I remember on the first day, I went crying all the way towards my class and interaction was un-sharable.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300" dirty="0" smtClean="0"/>
              <a:t>I met various friends some stayed with me till the very end and other left for new one.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300" dirty="0" smtClean="0"/>
              <a:t>I became the part of the council team from my very first class, I remember being called ‘Representator’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300" dirty="0" smtClean="0"/>
              <a:t>The journey was full of joy but the harsh thing always is a good bye especially to the one you loved.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900" dirty="0"/>
          </a:p>
          <a:p>
            <a:pPr>
              <a:buFont typeface="Wingdings" panose="05000000000000000000" pitchFamily="2" charset="2"/>
              <a:buChar char="ü"/>
            </a:pP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0"/>
            <a:ext cx="5094154" cy="464891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1" u="sng" dirty="0" smtClean="0"/>
              <a:t>College: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The start was like I wished to get rid of it as soon as possible, but understanding with teachers and friend zone made it a stage of joy.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I became the part of various societies with in the college, became the part of college council.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The best part was when I was called on the stage and got declared as topper from the boys wing.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The end to this part of life was contrary to the start and all went in tears.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233A-B57E-44C6-85F9-FD7D4DA2E33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0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91109"/>
          </a:xfrm>
        </p:spPr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553419"/>
            <a:ext cx="9001462" cy="370935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Interaction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Honesty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Respect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Mutual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Devotion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Believe in Yourself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787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Reading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Cricket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4427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795" y="953845"/>
            <a:ext cx="103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HOBBIES and INTERESTS</a:t>
            </a:r>
            <a:endParaRPr lang="en-US" sz="3400" dirty="0">
              <a:latin typeface="+mj-lt"/>
            </a:endParaRPr>
          </a:p>
        </p:txBody>
      </p:sp>
      <p:pic>
        <p:nvPicPr>
          <p:cNvPr id="7" name="Picture 6" descr="100 Not Out – Learn. Show. Repeat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4482832"/>
            <a:ext cx="3048000" cy="2033016"/>
          </a:xfrm>
          <a:prstGeom prst="rect">
            <a:avLst/>
          </a:prstGeom>
        </p:spPr>
      </p:pic>
      <p:pic>
        <p:nvPicPr>
          <p:cNvPr id="8" name="Picture 7" descr="Reading Book Man Laid · Free photo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2269068"/>
            <a:ext cx="3048000" cy="2033016"/>
          </a:xfrm>
          <a:prstGeom prst="rect">
            <a:avLst/>
          </a:prstGeom>
        </p:spPr>
      </p:pic>
      <p:pic>
        <p:nvPicPr>
          <p:cNvPr id="9" name="Picture 8" descr="Music Notes Dancing Free Stock Photo - Public Domain Pictur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4482832"/>
            <a:ext cx="3048000" cy="2033016"/>
          </a:xfrm>
          <a:prstGeom prst="rect">
            <a:avLst/>
          </a:prstGeom>
        </p:spPr>
      </p:pic>
      <p:pic>
        <p:nvPicPr>
          <p:cNvPr id="10" name="Picture 9" descr="File:2004-02-29 Ball point pen writing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2269068"/>
            <a:ext cx="3048000" cy="2033016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82B9-EC9A-4302-8776-46B9AB6345C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goals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588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Goals: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become a successful person first.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achieve everything, I have ever thought of.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get expertise in my field of ‘Software Engineering’ and try my level best to excel.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Challenges: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 had to start up from scratch, as I had no idea of how programming is performed, but the background of my father(IT Manager) and brother(recently graduated from ‘FAST’ helped me a lot.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very second challenge was of time management, in order to study and maintain a peaceful mind.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1CBE-A975-421B-B3D2-80DC47EDC71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3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599"/>
            <a:ext cx="5929773" cy="2202611"/>
          </a:xfrm>
        </p:spPr>
        <p:txBody>
          <a:bodyPr/>
          <a:lstStyle/>
          <a:p>
            <a:r>
              <a:rPr lang="en-US" dirty="0"/>
              <a:t>Favorite </a:t>
            </a:r>
            <a:r>
              <a:rPr lang="en-US" dirty="0" smtClean="0"/>
              <a:t>movie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(SALVATION)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637" y="3342736"/>
            <a:ext cx="6210781" cy="281940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A non-fiction movie based upon facts.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The great example of never restrict yourself to something, you never know what else you can do, just give it a try.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Wonderful message of nothing is impossible, all it takes is continuous vigilance.</a:t>
            </a:r>
          </a:p>
          <a:p>
            <a:pPr algn="l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B54A-C2F9-4084-9328-BD79EF8793F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4A-A479-4B0A-9863-1E9DA053C3C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23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</TotalTime>
  <Words>492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Wingdings</vt:lpstr>
      <vt:lpstr>Damask</vt:lpstr>
      <vt:lpstr>Myself  Shah Hunain </vt:lpstr>
      <vt:lpstr>Table of content</vt:lpstr>
      <vt:lpstr>Personal information</vt:lpstr>
      <vt:lpstr>Educational Background</vt:lpstr>
      <vt:lpstr>Personal Experience</vt:lpstr>
      <vt:lpstr>skills</vt:lpstr>
      <vt:lpstr>PowerPoint Presentation</vt:lpstr>
      <vt:lpstr>Academic goals and challenges</vt:lpstr>
      <vt:lpstr>Favorite movie  (SALVATION)</vt:lpstr>
      <vt:lpstr>My pet  (Australian parrot)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About me……</dc:title>
  <dc:creator>k233032 Shah.Hunain</dc:creator>
  <cp:lastModifiedBy>Muhammad Husnain</cp:lastModifiedBy>
  <cp:revision>27</cp:revision>
  <dcterms:created xsi:type="dcterms:W3CDTF">2023-09-06T03:48:33Z</dcterms:created>
  <dcterms:modified xsi:type="dcterms:W3CDTF">2023-09-07T16:57:58Z</dcterms:modified>
</cp:coreProperties>
</file>