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EB37-BBD0-39F4-C2CE-6F0401B78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1088F-1492-D64D-7902-CBED436E6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7763-4390-9F22-F4FB-846CBDB0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BDB6-B8E7-5030-43DD-2DFD9317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4C95-E440-A431-97D4-0BAC68D6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0AB1-ACF0-4603-59C0-756B380F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F36ED-0412-F8EC-C02A-383AF419A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C54F7-CB57-0E8E-9C4D-98F73C9B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ADE3-F771-729F-417D-8CF0F89A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29FA-81B0-7B61-F433-103CFD14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3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EB1D7-907C-55EB-A1A9-62F0C2AB7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1E120-3162-5FFA-7AF5-E1EE435B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736D-1B21-D107-9096-380D21E7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DDD8-400F-2986-1DBB-C1E4AB6C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401D-0FE5-9BFA-01F3-6B11FE29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0B41-C7DF-DB3E-5708-270D39EB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B13D-DABB-68AE-AD9A-DEFBAF2E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E80C5-9B09-5885-F9E9-E6C1D689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1DCE-DFB8-483B-A50D-FFD7F84B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384B-181A-E803-41BF-3B2D6CFC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D934-AF38-F391-7D03-635DC094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6844-C9F8-2799-7FA8-DBD01BE8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E81BF-5BA4-C551-E629-E2F2DCB8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C4B3-EDB7-074C-142E-3D9D3BD2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831D-23FC-0087-5B3B-59CD02C7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6FF3-13CF-787D-2D57-5716A71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7BBA-D9F9-13E7-6A4F-1FEBC678C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B7F1-7C67-DE42-F167-7E50907E1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901A2-9ABA-FDB3-3BEA-D29E6A5A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8181-F314-0C67-40C5-C2F56F1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E31B3-8EBD-2697-C5FE-552297B5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CB8-E868-2513-266D-7744B472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753BE-A957-E4BB-FCD2-87A300ED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825B9-DBB9-57C1-7F80-0EC16EE0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2D0C7-BE79-65A4-E5DD-62990E91E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5081C-7D48-15E6-B7E3-81A796E6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46E7D-55CD-C9D9-3A8B-1A29C6E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1A336-0719-E579-6C2A-B03141B4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35FA9-2534-37BD-0D23-DF35F397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3CBB-7396-496F-21C5-1985AC2F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6C802-1CA6-77B5-B86A-2D7EAC80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68359-A7F6-C13C-AB36-7746BEBF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BD23C-1211-8C17-6E13-F846949D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0B23E-968A-A3FE-6328-D431903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BAE9E-AE04-9C8A-2866-5F1DC838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EDEB-A09C-90A7-6815-D62609FA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A37C-B2A2-62B4-31CD-75F11578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364C-757A-D5D8-ACCF-194E667CC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2A37F-8B48-A62F-66D2-D5A6EE96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41A59-AF87-BAD1-2F2B-B50B470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78BB-5494-4974-0EF6-FCDFEE13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FAF5-EA69-C741-124B-4995A86E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F7C6-0C2E-E1FA-9BB6-DDC48BA6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FF600-3CA6-7DA2-2B0E-22B99418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90502-12AB-DA9F-27FF-1D9AC675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610C-8FAA-09DF-13A5-8F3FDEDD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2CE9C-4338-7FC0-1898-78AD13AE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B9356-08C9-7173-B2CC-EE68FE1B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5DE18-A91D-46CC-0249-01BCB026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9C6E-C944-6EC5-878B-C229D9D7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3B03-53A0-F77F-0744-1E3F60B48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7D35-0C33-4D70-8B75-9E486E08EE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D8A4-3A47-22F1-3B59-BD931DA1B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E582-DEBD-7D45-7336-44C2D7BC4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C860-C129-466F-BF24-61CA5A0D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CE27-A89A-B1ED-1550-703F0206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BBDB9-B9F1-F40C-68F6-60BDB1F01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5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463F-BE94-E0B0-6FD7-25D14D41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0A14-3846-171F-8676-047C3F4C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D6EE6-AAD9-B4B4-314B-5FAA0D0A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74192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7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6712-FF5D-DA3B-08F4-446944CD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1E1E-6277-68DB-7728-B6BE2B6F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F626-DDB0-C90D-D869-08E5E8B0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129397" cy="5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912DB-FCFA-F411-98F0-07B0204D5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512" y="615949"/>
            <a:ext cx="7307144" cy="5432425"/>
          </a:xfrm>
        </p:spPr>
      </p:pic>
    </p:spTree>
    <p:extLst>
      <p:ext uri="{BB962C8B-B14F-4D97-AF65-F5344CB8AC3E}">
        <p14:creationId xmlns:p14="http://schemas.microsoft.com/office/powerpoint/2010/main" val="84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3C28-BB84-9CDB-DCF2-36ACEE0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8DA-A02D-1E0A-9526-4FD65566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B3DA7-16F0-5762-4B72-74620313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29349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3C28-BB84-9CDB-DCF2-36ACEE0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8DA-A02D-1E0A-9526-4FD65566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B5067-9C33-1B07-EE7F-D0920FA6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24115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3C28-BB84-9CDB-DCF2-36ACEE0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8DA-A02D-1E0A-9526-4FD65566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5CA48-64BB-E76B-438B-26676D61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188"/>
            <a:ext cx="69627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7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3C28-BB84-9CDB-DCF2-36ACEE0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8DA-A02D-1E0A-9526-4FD65566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AECD5-DD05-4446-B656-1B840E42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09537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6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3C28-BB84-9CDB-DCF2-36ACEE0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8DA-A02D-1E0A-9526-4FD65566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440FE-9FED-8CFB-A04A-91690B1D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340"/>
            <a:ext cx="7213229" cy="54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3C28-BB84-9CDB-DCF2-36ACEE0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8DA-A02D-1E0A-9526-4FD65566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6201D-72BB-28FF-0B0E-759789CC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7619685" cy="537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F27B-3503-2FA7-808A-4666113B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29BD-0220-4846-F8A3-BB289372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535F0-97F3-64F8-380F-31D020D9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362825" cy="58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Structures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in C</dc:title>
  <dc:creator>Dr. Abdul Aziz</dc:creator>
  <cp:lastModifiedBy>Dr. Abdul Aziz</cp:lastModifiedBy>
  <cp:revision>1</cp:revision>
  <dcterms:created xsi:type="dcterms:W3CDTF">2023-11-20T06:27:28Z</dcterms:created>
  <dcterms:modified xsi:type="dcterms:W3CDTF">2023-11-20T06:38:32Z</dcterms:modified>
</cp:coreProperties>
</file>