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9"/>
  </p:notesMasterIdLst>
  <p:sldIdLst>
    <p:sldId id="303" r:id="rId2"/>
    <p:sldId id="258" r:id="rId3"/>
    <p:sldId id="267" r:id="rId4"/>
    <p:sldId id="260" r:id="rId5"/>
    <p:sldId id="261" r:id="rId6"/>
    <p:sldId id="262" r:id="rId7"/>
    <p:sldId id="263" r:id="rId8"/>
    <p:sldId id="299" r:id="rId9"/>
    <p:sldId id="268" r:id="rId10"/>
    <p:sldId id="270" r:id="rId11"/>
    <p:sldId id="302" r:id="rId12"/>
    <p:sldId id="300" r:id="rId13"/>
    <p:sldId id="301" r:id="rId14"/>
    <p:sldId id="273" r:id="rId15"/>
    <p:sldId id="305" r:id="rId16"/>
    <p:sldId id="307" r:id="rId17"/>
    <p:sldId id="272" r:id="rId18"/>
    <p:sldId id="280" r:id="rId19"/>
    <p:sldId id="274" r:id="rId20"/>
    <p:sldId id="275" r:id="rId21"/>
    <p:sldId id="276" r:id="rId22"/>
    <p:sldId id="306" r:id="rId23"/>
    <p:sldId id="277" r:id="rId24"/>
    <p:sldId id="278" r:id="rId25"/>
    <p:sldId id="279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FF"/>
    <a:srgbClr val="0000FF"/>
    <a:srgbClr val="FF0000"/>
    <a:srgbClr val="3399FF"/>
    <a:srgbClr val="CC0000"/>
    <a:srgbClr val="99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F380B-0CFF-467E-B319-B9FF3B3DA974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EE154EC4-52ED-41B2-9A5D-01720DE97B6A}">
      <dgm:prSet phldrT="[Text]" custT="1"/>
      <dgm:spPr/>
      <dgm:t>
        <a:bodyPr/>
        <a:lstStyle/>
        <a:p>
          <a:r>
            <a:rPr lang="en-US" sz="2800" dirty="0">
              <a:latin typeface="Calibri" pitchFamily="34" charset="0"/>
              <a:cs typeface="Calibri" pitchFamily="34" charset="0"/>
            </a:rPr>
            <a:t>Selection Statements</a:t>
          </a:r>
        </a:p>
      </dgm:t>
    </dgm:pt>
    <dgm:pt modelId="{D3CE288C-5325-4760-9F81-75A4502C253F}" type="parTrans" cxnId="{65E98D57-44EB-4AEA-A5DB-357E68C0E5CD}">
      <dgm:prSet/>
      <dgm:spPr/>
      <dgm:t>
        <a:bodyPr/>
        <a:lstStyle/>
        <a:p>
          <a:endParaRPr lang="en-US"/>
        </a:p>
      </dgm:t>
    </dgm:pt>
    <dgm:pt modelId="{54E05C4E-5174-4A98-ABA0-31ECBDB68327}" type="sibTrans" cxnId="{65E98D57-44EB-4AEA-A5DB-357E68C0E5CD}">
      <dgm:prSet/>
      <dgm:spPr/>
      <dgm:t>
        <a:bodyPr/>
        <a:lstStyle/>
        <a:p>
          <a:endParaRPr lang="en-US"/>
        </a:p>
      </dgm:t>
    </dgm:pt>
    <dgm:pt modelId="{C44425C8-D113-461E-8B03-6B8FA9C0D35A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if</a:t>
          </a:r>
        </a:p>
      </dgm:t>
    </dgm:pt>
    <dgm:pt modelId="{900B85FC-EF7F-4390-8D92-A1387A122159}" type="parTrans" cxnId="{2AA590B3-4A1C-42EB-BEE6-3729F27D9C20}">
      <dgm:prSet/>
      <dgm:spPr/>
      <dgm:t>
        <a:bodyPr/>
        <a:lstStyle/>
        <a:p>
          <a:endParaRPr lang="en-US"/>
        </a:p>
      </dgm:t>
    </dgm:pt>
    <dgm:pt modelId="{BBCAE7EA-F968-4C90-ACDE-F67ADA682131}" type="sibTrans" cxnId="{2AA590B3-4A1C-42EB-BEE6-3729F27D9C20}">
      <dgm:prSet/>
      <dgm:spPr/>
      <dgm:t>
        <a:bodyPr/>
        <a:lstStyle/>
        <a:p>
          <a:endParaRPr lang="en-US"/>
        </a:p>
      </dgm:t>
    </dgm:pt>
    <dgm:pt modelId="{505B0129-4EFB-4F35-AD50-72FC5E787760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if-else</a:t>
          </a:r>
        </a:p>
      </dgm:t>
    </dgm:pt>
    <dgm:pt modelId="{BBA82AC9-0453-493F-B0C9-67D12BAE543E}" type="parTrans" cxnId="{66F7B01A-A3B0-404B-8195-9949F5A9B382}">
      <dgm:prSet/>
      <dgm:spPr/>
      <dgm:t>
        <a:bodyPr/>
        <a:lstStyle/>
        <a:p>
          <a:endParaRPr lang="en-US"/>
        </a:p>
      </dgm:t>
    </dgm:pt>
    <dgm:pt modelId="{C7285AD2-02BA-4C14-A096-62B63488B8E6}" type="sibTrans" cxnId="{66F7B01A-A3B0-404B-8195-9949F5A9B382}">
      <dgm:prSet/>
      <dgm:spPr/>
      <dgm:t>
        <a:bodyPr/>
        <a:lstStyle/>
        <a:p>
          <a:endParaRPr lang="en-US"/>
        </a:p>
      </dgm:t>
    </dgm:pt>
    <dgm:pt modelId="{41B53244-591F-4CD0-ACBC-86C74CAD8348}">
      <dgm:prSet phldrT="[Text]" custT="1"/>
      <dgm:spPr/>
      <dgm:t>
        <a:bodyPr/>
        <a:lstStyle/>
        <a:p>
          <a:r>
            <a:rPr lang="en-US" sz="2800" dirty="0" smtClean="0">
              <a:latin typeface="Cambria" pitchFamily="18" charset="0"/>
            </a:rPr>
            <a:t>Switch</a:t>
          </a:r>
          <a:endParaRPr lang="en-US" sz="2800" dirty="0">
            <a:latin typeface="Cambria" pitchFamily="18" charset="0"/>
          </a:endParaRPr>
        </a:p>
      </dgm:t>
    </dgm:pt>
    <dgm:pt modelId="{8099A5D6-0E94-465E-A1AF-72FE99F031FF}" type="parTrans" cxnId="{B1531481-F922-4986-82BC-CEF4A641DD8E}">
      <dgm:prSet/>
      <dgm:spPr/>
      <dgm:t>
        <a:bodyPr/>
        <a:lstStyle/>
        <a:p>
          <a:endParaRPr lang="en-US"/>
        </a:p>
      </dgm:t>
    </dgm:pt>
    <dgm:pt modelId="{B54F41BA-04BA-4936-8228-9402A397C1B8}" type="sibTrans" cxnId="{B1531481-F922-4986-82BC-CEF4A641DD8E}">
      <dgm:prSet/>
      <dgm:spPr/>
      <dgm:t>
        <a:bodyPr/>
        <a:lstStyle/>
        <a:p>
          <a:endParaRPr lang="en-US"/>
        </a:p>
      </dgm:t>
    </dgm:pt>
    <dgm:pt modelId="{7427A64F-17E7-49FD-AD28-1229B87977B7}">
      <dgm:prSet phldrT="[Text]" custT="1"/>
      <dgm:spPr/>
      <dgm:t>
        <a:bodyPr/>
        <a:lstStyle/>
        <a:p>
          <a:endParaRPr lang="en-US" sz="2800" dirty="0">
            <a:latin typeface="Cambria" pitchFamily="18" charset="0"/>
          </a:endParaRPr>
        </a:p>
      </dgm:t>
    </dgm:pt>
    <dgm:pt modelId="{202D26CC-B1C1-4632-89C8-94ACC5B0BB70}" type="parTrans" cxnId="{A236F3C5-F4D9-420B-9800-443CF6343D12}">
      <dgm:prSet/>
      <dgm:spPr/>
      <dgm:t>
        <a:bodyPr/>
        <a:lstStyle/>
        <a:p>
          <a:endParaRPr lang="en-US"/>
        </a:p>
      </dgm:t>
    </dgm:pt>
    <dgm:pt modelId="{C940BA97-A881-4D5C-A59F-9F8D1EC1A744}" type="sibTrans" cxnId="{A236F3C5-F4D9-420B-9800-443CF6343D12}">
      <dgm:prSet/>
      <dgm:spPr/>
      <dgm:t>
        <a:bodyPr/>
        <a:lstStyle/>
        <a:p>
          <a:endParaRPr lang="en-US"/>
        </a:p>
      </dgm:t>
    </dgm:pt>
    <dgm:pt modelId="{CCE6CF7A-9506-43D8-9A90-FBFE96719E89}">
      <dgm:prSet phldrT="[Text]" custT="1"/>
      <dgm:spPr/>
      <dgm:t>
        <a:bodyPr/>
        <a:lstStyle/>
        <a:p>
          <a:endParaRPr lang="en-US" sz="2800" dirty="0">
            <a:latin typeface="Cambria" pitchFamily="18" charset="0"/>
          </a:endParaRPr>
        </a:p>
      </dgm:t>
    </dgm:pt>
    <dgm:pt modelId="{3C35897F-FC2D-4A33-A07D-7A6D7B87ED9D}" type="parTrans" cxnId="{A2B121C1-435B-4DF5-A65C-F09F6D28D828}">
      <dgm:prSet/>
      <dgm:spPr/>
      <dgm:t>
        <a:bodyPr/>
        <a:lstStyle/>
        <a:p>
          <a:endParaRPr lang="en-US"/>
        </a:p>
      </dgm:t>
    </dgm:pt>
    <dgm:pt modelId="{66ABE835-E539-465B-9FBC-A41F4BF90E34}" type="sibTrans" cxnId="{A2B121C1-435B-4DF5-A65C-F09F6D28D828}">
      <dgm:prSet/>
      <dgm:spPr/>
      <dgm:t>
        <a:bodyPr/>
        <a:lstStyle/>
        <a:p>
          <a:endParaRPr lang="en-US"/>
        </a:p>
      </dgm:t>
    </dgm:pt>
    <dgm:pt modelId="{8EB27309-FE65-4661-8D0D-A182D2FEF0F4}">
      <dgm:prSet phldrT="[Text]" custT="1"/>
      <dgm:spPr/>
      <dgm:t>
        <a:bodyPr/>
        <a:lstStyle/>
        <a:p>
          <a:r>
            <a:rPr lang="en-US" sz="2800" dirty="0" smtClean="0">
              <a:latin typeface="Cambria" pitchFamily="18" charset="0"/>
            </a:rPr>
            <a:t>Ternary Operator ?</a:t>
          </a:r>
          <a:endParaRPr lang="en-US" sz="2800" dirty="0">
            <a:latin typeface="Cambria" pitchFamily="18" charset="0"/>
          </a:endParaRPr>
        </a:p>
      </dgm:t>
    </dgm:pt>
    <dgm:pt modelId="{F3B37559-1A14-4D81-9C5A-3DAB5BD6FD10}" type="parTrans" cxnId="{6760799D-B70C-439A-BDC6-AC9FC580F352}">
      <dgm:prSet/>
      <dgm:spPr/>
      <dgm:t>
        <a:bodyPr/>
        <a:lstStyle/>
        <a:p>
          <a:endParaRPr lang="en-US"/>
        </a:p>
      </dgm:t>
    </dgm:pt>
    <dgm:pt modelId="{D409FFE2-219E-48F1-9DCF-0020C3403EB7}" type="sibTrans" cxnId="{6760799D-B70C-439A-BDC6-AC9FC580F352}">
      <dgm:prSet/>
      <dgm:spPr/>
      <dgm:t>
        <a:bodyPr/>
        <a:lstStyle/>
        <a:p>
          <a:endParaRPr lang="en-US"/>
        </a:p>
      </dgm:t>
    </dgm:pt>
    <dgm:pt modelId="{35CAABDD-44F3-48D9-BF7E-C2D6E9296E20}">
      <dgm:prSet phldrT="[Text]" custT="1"/>
      <dgm:spPr/>
      <dgm:t>
        <a:bodyPr/>
        <a:lstStyle/>
        <a:p>
          <a:endParaRPr lang="en-US" sz="2800" dirty="0">
            <a:latin typeface="Cambria" pitchFamily="18" charset="0"/>
          </a:endParaRPr>
        </a:p>
      </dgm:t>
    </dgm:pt>
    <dgm:pt modelId="{91FDCDD0-ED37-4972-921A-34F836C7FD1E}" type="parTrans" cxnId="{2694A34C-20B9-4BD8-969D-4953F9CA8638}">
      <dgm:prSet/>
      <dgm:spPr/>
      <dgm:t>
        <a:bodyPr/>
        <a:lstStyle/>
        <a:p>
          <a:endParaRPr lang="en-US"/>
        </a:p>
      </dgm:t>
    </dgm:pt>
    <dgm:pt modelId="{38717819-6257-4747-8617-73B20CF0565E}" type="sibTrans" cxnId="{2694A34C-20B9-4BD8-969D-4953F9CA8638}">
      <dgm:prSet/>
      <dgm:spPr/>
      <dgm:t>
        <a:bodyPr/>
        <a:lstStyle/>
        <a:p>
          <a:endParaRPr lang="en-US"/>
        </a:p>
      </dgm:t>
    </dgm:pt>
    <dgm:pt modelId="{A729B459-7D63-44FA-9526-5034FA6AFEC6}" type="pres">
      <dgm:prSet presAssocID="{D29F380B-0CFF-467E-B319-B9FF3B3DA9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18DFEC-7642-4F5F-8507-6BCC81EA1B83}" type="pres">
      <dgm:prSet presAssocID="{EE154EC4-52ED-41B2-9A5D-01720DE97B6A}" presName="composite" presStyleCnt="0"/>
      <dgm:spPr/>
    </dgm:pt>
    <dgm:pt modelId="{3F636FFD-1B5E-4378-B270-FDDAD53A75C7}" type="pres">
      <dgm:prSet presAssocID="{EE154EC4-52ED-41B2-9A5D-01720DE97B6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A3DBA-3E52-4243-A28F-D558CC44BAC2}" type="pres">
      <dgm:prSet presAssocID="{EE154EC4-52ED-41B2-9A5D-01720DE97B6A}" presName="desTx" presStyleLbl="alignAccFollowNode1" presStyleIdx="0" presStyleCnt="1" custLinFactNeighborX="-694" custLinFactNeighborY="1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9DE65F-1410-48CA-82AF-A9BD142479EC}" type="presOf" srcId="{505B0129-4EFB-4F35-AD50-72FC5E787760}" destId="{333A3DBA-3E52-4243-A28F-D558CC44BAC2}" srcOrd="0" destOrd="2" presId="urn:microsoft.com/office/officeart/2005/8/layout/hList1"/>
    <dgm:cxn modelId="{2AA590B3-4A1C-42EB-BEE6-3729F27D9C20}" srcId="{EE154EC4-52ED-41B2-9A5D-01720DE97B6A}" destId="{C44425C8-D113-461E-8B03-6B8FA9C0D35A}" srcOrd="0" destOrd="0" parTransId="{900B85FC-EF7F-4390-8D92-A1387A122159}" sibTransId="{BBCAE7EA-F968-4C90-ACDE-F67ADA682131}"/>
    <dgm:cxn modelId="{65951CBB-9463-46D6-8E69-FC0E3309D32F}" type="presOf" srcId="{41B53244-591F-4CD0-ACBC-86C74CAD8348}" destId="{333A3DBA-3E52-4243-A28F-D558CC44BAC2}" srcOrd="0" destOrd="4" presId="urn:microsoft.com/office/officeart/2005/8/layout/hList1"/>
    <dgm:cxn modelId="{069B83FF-2513-4340-A774-9A1307D6A3AA}" type="presOf" srcId="{C44425C8-D113-461E-8B03-6B8FA9C0D35A}" destId="{333A3DBA-3E52-4243-A28F-D558CC44BAC2}" srcOrd="0" destOrd="0" presId="urn:microsoft.com/office/officeart/2005/8/layout/hList1"/>
    <dgm:cxn modelId="{A236F3C5-F4D9-420B-9800-443CF6343D12}" srcId="{EE154EC4-52ED-41B2-9A5D-01720DE97B6A}" destId="{7427A64F-17E7-49FD-AD28-1229B87977B7}" srcOrd="1" destOrd="0" parTransId="{202D26CC-B1C1-4632-89C8-94ACC5B0BB70}" sibTransId="{C940BA97-A881-4D5C-A59F-9F8D1EC1A744}"/>
    <dgm:cxn modelId="{C0B09A4A-C6B4-4632-B105-8C4076BFCF20}" type="presOf" srcId="{EE154EC4-52ED-41B2-9A5D-01720DE97B6A}" destId="{3F636FFD-1B5E-4378-B270-FDDAD53A75C7}" srcOrd="0" destOrd="0" presId="urn:microsoft.com/office/officeart/2005/8/layout/hList1"/>
    <dgm:cxn modelId="{035D7FD8-030C-4CC0-B0DE-0CC068F20AC2}" type="presOf" srcId="{CCE6CF7A-9506-43D8-9A90-FBFE96719E89}" destId="{333A3DBA-3E52-4243-A28F-D558CC44BAC2}" srcOrd="0" destOrd="3" presId="urn:microsoft.com/office/officeart/2005/8/layout/hList1"/>
    <dgm:cxn modelId="{A2B121C1-435B-4DF5-A65C-F09F6D28D828}" srcId="{EE154EC4-52ED-41B2-9A5D-01720DE97B6A}" destId="{CCE6CF7A-9506-43D8-9A90-FBFE96719E89}" srcOrd="3" destOrd="0" parTransId="{3C35897F-FC2D-4A33-A07D-7A6D7B87ED9D}" sibTransId="{66ABE835-E539-465B-9FBC-A41F4BF90E34}"/>
    <dgm:cxn modelId="{65E98D57-44EB-4AEA-A5DB-357E68C0E5CD}" srcId="{D29F380B-0CFF-467E-B319-B9FF3B3DA974}" destId="{EE154EC4-52ED-41B2-9A5D-01720DE97B6A}" srcOrd="0" destOrd="0" parTransId="{D3CE288C-5325-4760-9F81-75A4502C253F}" sibTransId="{54E05C4E-5174-4A98-ABA0-31ECBDB68327}"/>
    <dgm:cxn modelId="{1C814A56-615E-4C2C-BCDE-1DDBA82650D1}" type="presOf" srcId="{D29F380B-0CFF-467E-B319-B9FF3B3DA974}" destId="{A729B459-7D63-44FA-9526-5034FA6AFEC6}" srcOrd="0" destOrd="0" presId="urn:microsoft.com/office/officeart/2005/8/layout/hList1"/>
    <dgm:cxn modelId="{66F7B01A-A3B0-404B-8195-9949F5A9B382}" srcId="{EE154EC4-52ED-41B2-9A5D-01720DE97B6A}" destId="{505B0129-4EFB-4F35-AD50-72FC5E787760}" srcOrd="2" destOrd="0" parTransId="{BBA82AC9-0453-493F-B0C9-67D12BAE543E}" sibTransId="{C7285AD2-02BA-4C14-A096-62B63488B8E6}"/>
    <dgm:cxn modelId="{97B00ED5-F214-4C7C-906D-F944AD792289}" type="presOf" srcId="{8EB27309-FE65-4661-8D0D-A182D2FEF0F4}" destId="{333A3DBA-3E52-4243-A28F-D558CC44BAC2}" srcOrd="0" destOrd="6" presId="urn:microsoft.com/office/officeart/2005/8/layout/hList1"/>
    <dgm:cxn modelId="{8E948FD5-FCCE-468E-A27C-8D0BE79CDB8C}" type="presOf" srcId="{7427A64F-17E7-49FD-AD28-1229B87977B7}" destId="{333A3DBA-3E52-4243-A28F-D558CC44BAC2}" srcOrd="0" destOrd="1" presId="urn:microsoft.com/office/officeart/2005/8/layout/hList1"/>
    <dgm:cxn modelId="{BD796FF8-9088-47DF-BEB3-EC5DB5339543}" type="presOf" srcId="{35CAABDD-44F3-48D9-BF7E-C2D6E9296E20}" destId="{333A3DBA-3E52-4243-A28F-D558CC44BAC2}" srcOrd="0" destOrd="5" presId="urn:microsoft.com/office/officeart/2005/8/layout/hList1"/>
    <dgm:cxn modelId="{6760799D-B70C-439A-BDC6-AC9FC580F352}" srcId="{EE154EC4-52ED-41B2-9A5D-01720DE97B6A}" destId="{8EB27309-FE65-4661-8D0D-A182D2FEF0F4}" srcOrd="6" destOrd="0" parTransId="{F3B37559-1A14-4D81-9C5A-3DAB5BD6FD10}" sibTransId="{D409FFE2-219E-48F1-9DCF-0020C3403EB7}"/>
    <dgm:cxn modelId="{B1531481-F922-4986-82BC-CEF4A641DD8E}" srcId="{EE154EC4-52ED-41B2-9A5D-01720DE97B6A}" destId="{41B53244-591F-4CD0-ACBC-86C74CAD8348}" srcOrd="4" destOrd="0" parTransId="{8099A5D6-0E94-465E-A1AF-72FE99F031FF}" sibTransId="{B54F41BA-04BA-4936-8228-9402A397C1B8}"/>
    <dgm:cxn modelId="{2694A34C-20B9-4BD8-969D-4953F9CA8638}" srcId="{EE154EC4-52ED-41B2-9A5D-01720DE97B6A}" destId="{35CAABDD-44F3-48D9-BF7E-C2D6E9296E20}" srcOrd="5" destOrd="0" parTransId="{91FDCDD0-ED37-4972-921A-34F836C7FD1E}" sibTransId="{38717819-6257-4747-8617-73B20CF0565E}"/>
    <dgm:cxn modelId="{33FBE97F-7971-4BA7-B4E0-89577B8C69B5}" type="presParOf" srcId="{A729B459-7D63-44FA-9526-5034FA6AFEC6}" destId="{9918DFEC-7642-4F5F-8507-6BCC81EA1B83}" srcOrd="0" destOrd="0" presId="urn:microsoft.com/office/officeart/2005/8/layout/hList1"/>
    <dgm:cxn modelId="{1CE92C82-66CA-47B4-8EF8-8076E6BF9B43}" type="presParOf" srcId="{9918DFEC-7642-4F5F-8507-6BCC81EA1B83}" destId="{3F636FFD-1B5E-4378-B270-FDDAD53A75C7}" srcOrd="0" destOrd="0" presId="urn:microsoft.com/office/officeart/2005/8/layout/hList1"/>
    <dgm:cxn modelId="{280751FD-8249-4544-B814-BC2F1D2F8D4E}" type="presParOf" srcId="{9918DFEC-7642-4F5F-8507-6BCC81EA1B83}" destId="{333A3DBA-3E52-4243-A28F-D558CC44BA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E86B0-66CF-4BEF-9AA4-9FBB8E756F2A}" type="doc">
      <dgm:prSet loTypeId="urn:microsoft.com/office/officeart/2005/8/layout/radial5" loCatId="cycle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5C61B68D-B746-4434-A9BB-0F2877DBF0DC}">
      <dgm:prSet phldrT="[Text]" custT="1"/>
      <dgm:spPr/>
      <dgm:t>
        <a:bodyPr/>
        <a:lstStyle/>
        <a:p>
          <a:r>
            <a:rPr lang="en-US" sz="2800" dirty="0">
              <a:latin typeface="Calibri" pitchFamily="34" charset="0"/>
              <a:cs typeface="Calibri" pitchFamily="34" charset="0"/>
            </a:rPr>
            <a:t>Operators</a:t>
          </a:r>
        </a:p>
      </dgm:t>
    </dgm:pt>
    <dgm:pt modelId="{59D09257-B573-4E8C-BDBE-BC69B3E991CE}" type="parTrans" cxnId="{7CCAD610-A6EC-45F1-B604-67872AECA0C0}">
      <dgm:prSet/>
      <dgm:spPr/>
      <dgm:t>
        <a:bodyPr/>
        <a:lstStyle/>
        <a:p>
          <a:endParaRPr lang="en-US"/>
        </a:p>
      </dgm:t>
    </dgm:pt>
    <dgm:pt modelId="{F21E0593-D5F8-4F17-93F1-81906CC4D3B1}" type="sibTrans" cxnId="{7CCAD610-A6EC-45F1-B604-67872AECA0C0}">
      <dgm:prSet/>
      <dgm:spPr/>
      <dgm:t>
        <a:bodyPr/>
        <a:lstStyle/>
        <a:p>
          <a:endParaRPr lang="en-US"/>
        </a:p>
      </dgm:t>
    </dgm:pt>
    <dgm:pt modelId="{35D71E5F-0281-4162-97AB-D7333250CA85}">
      <dgm:prSet phldrT="[Text]"/>
      <dgm:spPr/>
      <dgm:t>
        <a:bodyPr/>
        <a:lstStyle/>
        <a:p>
          <a:r>
            <a:rPr lang="en-US" dirty="0"/>
            <a:t>&lt;</a:t>
          </a:r>
        </a:p>
      </dgm:t>
    </dgm:pt>
    <dgm:pt modelId="{55FAB449-14C7-44CC-821B-AAFF7C306275}" type="parTrans" cxnId="{BB628DB0-C902-4ED5-9DF4-48DD16A7FE77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D9C6BBDD-C499-4FD3-86B9-B31C8BC6FCC4}" type="sibTrans" cxnId="{BB628DB0-C902-4ED5-9DF4-48DD16A7FE77}">
      <dgm:prSet/>
      <dgm:spPr/>
      <dgm:t>
        <a:bodyPr/>
        <a:lstStyle/>
        <a:p>
          <a:endParaRPr lang="en-US"/>
        </a:p>
      </dgm:t>
    </dgm:pt>
    <dgm:pt modelId="{9B457F4B-66B1-4307-A9BE-D28B093554E2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&gt;</a:t>
          </a:r>
        </a:p>
      </dgm:t>
    </dgm:pt>
    <dgm:pt modelId="{A238DB46-F21A-4B64-8504-A12DBC41FF11}" type="parTrans" cxnId="{257546C7-4E24-425D-8CB6-309F73868EC1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A1F1B49B-AFE5-444A-8D19-820489341772}" type="sibTrans" cxnId="{257546C7-4E24-425D-8CB6-309F73868EC1}">
      <dgm:prSet/>
      <dgm:spPr/>
      <dgm:t>
        <a:bodyPr/>
        <a:lstStyle/>
        <a:p>
          <a:endParaRPr lang="en-US"/>
        </a:p>
      </dgm:t>
    </dgm:pt>
    <dgm:pt modelId="{9527F3EB-7DAB-41CF-AD09-BE61B5DF062A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==</a:t>
          </a:r>
        </a:p>
      </dgm:t>
    </dgm:pt>
    <dgm:pt modelId="{E8880F4C-37B5-4C19-9E8A-A696FFEBEF24}" type="parTrans" cxnId="{128A6208-2596-4FB3-A65B-07585AA8554B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F24F78A4-F738-4C15-9471-60FC8263E472}" type="sibTrans" cxnId="{128A6208-2596-4FB3-A65B-07585AA8554B}">
      <dgm:prSet/>
      <dgm:spPr/>
      <dgm:t>
        <a:bodyPr/>
        <a:lstStyle/>
        <a:p>
          <a:endParaRPr lang="en-US"/>
        </a:p>
      </dgm:t>
    </dgm:pt>
    <dgm:pt modelId="{D7E94C9F-876C-468B-B9D7-BCE364C1177F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!</a:t>
          </a:r>
        </a:p>
      </dgm:t>
    </dgm:pt>
    <dgm:pt modelId="{01E34E5E-1460-4526-A9FC-A6EB306AC24B}" type="parTrans" cxnId="{2958CE2E-F7BE-42C9-911B-AFB9923CCE9F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489FE08C-8935-414F-A267-BBD195F1F230}" type="sibTrans" cxnId="{2958CE2E-F7BE-42C9-911B-AFB9923CCE9F}">
      <dgm:prSet/>
      <dgm:spPr/>
      <dgm:t>
        <a:bodyPr/>
        <a:lstStyle/>
        <a:p>
          <a:endParaRPr lang="en-US"/>
        </a:p>
      </dgm:t>
    </dgm:pt>
    <dgm:pt modelId="{427188CB-0331-413A-B8BB-E5DFDB1A52A9}">
      <dgm:prSet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!=</a:t>
          </a:r>
        </a:p>
      </dgm:t>
    </dgm:pt>
    <dgm:pt modelId="{CF1169B8-5ECD-401A-A1B6-344666840421}" type="parTrans" cxnId="{FE3EC26E-A181-4B26-AB58-45D7701A51D2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58CC1E83-F3DE-4CD2-9605-E6390BAFC8EE}" type="sibTrans" cxnId="{FE3EC26E-A181-4B26-AB58-45D7701A51D2}">
      <dgm:prSet/>
      <dgm:spPr/>
      <dgm:t>
        <a:bodyPr/>
        <a:lstStyle/>
        <a:p>
          <a:endParaRPr lang="en-US"/>
        </a:p>
      </dgm:t>
    </dgm:pt>
    <dgm:pt modelId="{5CC9051F-C561-4B8B-BE47-AA5ECD06FA1D}">
      <dgm:prSet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||</a:t>
          </a:r>
        </a:p>
      </dgm:t>
    </dgm:pt>
    <dgm:pt modelId="{85092C68-06EF-47ED-993B-50FA4A084B72}" type="parTrans" cxnId="{05423CEC-4BFB-4BC6-8C36-01AEF6C007E6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3711F419-B386-4212-B324-050F55C727FE}" type="sibTrans" cxnId="{05423CEC-4BFB-4BC6-8C36-01AEF6C007E6}">
      <dgm:prSet/>
      <dgm:spPr/>
      <dgm:t>
        <a:bodyPr/>
        <a:lstStyle/>
        <a:p>
          <a:endParaRPr lang="en-US"/>
        </a:p>
      </dgm:t>
    </dgm:pt>
    <dgm:pt modelId="{D3B81741-8CB1-4A73-8C44-ABC7BC043E5B}">
      <dgm:prSet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&lt;=</a:t>
          </a:r>
        </a:p>
        <a:p>
          <a:r>
            <a:rPr lang="en-US" sz="2800" dirty="0">
              <a:latin typeface="Cambria" pitchFamily="18" charset="0"/>
            </a:rPr>
            <a:t>&gt;=</a:t>
          </a:r>
        </a:p>
      </dgm:t>
    </dgm:pt>
    <dgm:pt modelId="{48608A03-0D45-420A-BCEF-6EEF20C04904}" type="parTrans" cxnId="{E5FAD11D-E6D2-421B-A321-3282018CBAF7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139E73F3-9B1A-470D-B6D9-CBB121097077}" type="sibTrans" cxnId="{E5FAD11D-E6D2-421B-A321-3282018CBAF7}">
      <dgm:prSet/>
      <dgm:spPr/>
      <dgm:t>
        <a:bodyPr/>
        <a:lstStyle/>
        <a:p>
          <a:endParaRPr lang="en-US"/>
        </a:p>
      </dgm:t>
    </dgm:pt>
    <dgm:pt modelId="{F1694C5C-CBFE-4E3A-BAB9-319EC139F9E9}">
      <dgm:prSet/>
      <dgm:spPr/>
      <dgm:t>
        <a:bodyPr/>
        <a:lstStyle/>
        <a:p>
          <a:r>
            <a:rPr lang="en-US" dirty="0"/>
            <a:t>&amp;&amp;</a:t>
          </a:r>
        </a:p>
      </dgm:t>
    </dgm:pt>
    <dgm:pt modelId="{A744EA45-F986-4E0C-8F83-5C7234821AAB}" type="parTrans" cxnId="{6818C7C5-D8E7-477D-82A8-A100AF6BC428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F72BDC20-6DE9-4D40-AAA9-ECD389F96654}" type="sibTrans" cxnId="{6818C7C5-D8E7-477D-82A8-A100AF6BC428}">
      <dgm:prSet/>
      <dgm:spPr/>
      <dgm:t>
        <a:bodyPr/>
        <a:lstStyle/>
        <a:p>
          <a:endParaRPr lang="en-US"/>
        </a:p>
      </dgm:t>
    </dgm:pt>
    <dgm:pt modelId="{E2B4A64B-AE5B-44C9-8E4C-1470C9AB1045}">
      <dgm:prSet/>
      <dgm:spPr/>
      <dgm:t>
        <a:bodyPr/>
        <a:lstStyle/>
        <a:p>
          <a:r>
            <a:rPr lang="en-US" dirty="0"/>
            <a:t>!=</a:t>
          </a:r>
        </a:p>
      </dgm:t>
    </dgm:pt>
    <dgm:pt modelId="{65E4E6D7-438A-4EE5-AADD-7FFA1F8035DE}" type="parTrans" cxnId="{7FE9FED5-3827-4289-9530-49A89D6D7584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DCA13CA7-A786-45F5-920A-C7AEFF8D948C}" type="sibTrans" cxnId="{7FE9FED5-3827-4289-9530-49A89D6D7584}">
      <dgm:prSet/>
      <dgm:spPr/>
      <dgm:t>
        <a:bodyPr/>
        <a:lstStyle/>
        <a:p>
          <a:endParaRPr lang="en-US"/>
        </a:p>
      </dgm:t>
    </dgm:pt>
    <dgm:pt modelId="{E8D03570-56AF-487F-870C-B5E9D26E4F0E}" type="pres">
      <dgm:prSet presAssocID="{1D0E86B0-66CF-4BEF-9AA4-9FBB8E756F2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A268A-3729-4D5B-A699-DECBACDB460F}" type="pres">
      <dgm:prSet presAssocID="{5C61B68D-B746-4434-A9BB-0F2877DBF0DC}" presName="centerShape" presStyleLbl="node0" presStyleIdx="0" presStyleCnt="1" custScaleX="189630"/>
      <dgm:spPr/>
      <dgm:t>
        <a:bodyPr/>
        <a:lstStyle/>
        <a:p>
          <a:endParaRPr lang="en-US"/>
        </a:p>
      </dgm:t>
    </dgm:pt>
    <dgm:pt modelId="{FB72792D-7198-49C9-BE0D-5915594BF1E1}" type="pres">
      <dgm:prSet presAssocID="{55FAB449-14C7-44CC-821B-AAFF7C306275}" presName="parTrans" presStyleLbl="sibTrans2D1" presStyleIdx="0" presStyleCnt="9"/>
      <dgm:spPr/>
      <dgm:t>
        <a:bodyPr/>
        <a:lstStyle/>
        <a:p>
          <a:endParaRPr lang="en-US"/>
        </a:p>
      </dgm:t>
    </dgm:pt>
    <dgm:pt modelId="{6FB08F00-41B4-47DB-A647-5FE26B3A60C6}" type="pres">
      <dgm:prSet presAssocID="{55FAB449-14C7-44CC-821B-AAFF7C306275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ECE23810-2B60-4BA9-9FD4-831CE299A9EA}" type="pres">
      <dgm:prSet presAssocID="{35D71E5F-0281-4162-97AB-D7333250CA8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6D8D8-900C-424E-AB66-4A8BCB2582B7}" type="pres">
      <dgm:prSet presAssocID="{A238DB46-F21A-4B64-8504-A12DBC41FF11}" presName="parTrans" presStyleLbl="sibTrans2D1" presStyleIdx="1" presStyleCnt="9"/>
      <dgm:spPr/>
      <dgm:t>
        <a:bodyPr/>
        <a:lstStyle/>
        <a:p>
          <a:endParaRPr lang="en-US"/>
        </a:p>
      </dgm:t>
    </dgm:pt>
    <dgm:pt modelId="{AEB644C3-B0E9-4398-80F6-53C7392F2FB6}" type="pres">
      <dgm:prSet presAssocID="{A238DB46-F21A-4B64-8504-A12DBC41FF11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71FCBA9C-6DE1-4213-AD2F-AC46A3A2DAFD}" type="pres">
      <dgm:prSet presAssocID="{9B457F4B-66B1-4307-A9BE-D28B093554E2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407C5-2A8E-435A-A8EF-7504D1B2CDA8}" type="pres">
      <dgm:prSet presAssocID="{E8880F4C-37B5-4C19-9E8A-A696FFEBEF24}" presName="parTrans" presStyleLbl="sibTrans2D1" presStyleIdx="2" presStyleCnt="9"/>
      <dgm:spPr/>
      <dgm:t>
        <a:bodyPr/>
        <a:lstStyle/>
        <a:p>
          <a:endParaRPr lang="en-US"/>
        </a:p>
      </dgm:t>
    </dgm:pt>
    <dgm:pt modelId="{1B259420-44D5-4685-A35D-4107CC5F6851}" type="pres">
      <dgm:prSet presAssocID="{E8880F4C-37B5-4C19-9E8A-A696FFEBEF24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B0001F36-4BAE-43D9-9840-291E4C64A8CB}" type="pres">
      <dgm:prSet presAssocID="{9527F3EB-7DAB-41CF-AD09-BE61B5DF062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5F5A0-1BDF-4844-887C-8DBD34382A3D}" type="pres">
      <dgm:prSet presAssocID="{48608A03-0D45-420A-BCEF-6EEF20C04904}" presName="parTrans" presStyleLbl="sibTrans2D1" presStyleIdx="3" presStyleCnt="9"/>
      <dgm:spPr/>
      <dgm:t>
        <a:bodyPr/>
        <a:lstStyle/>
        <a:p>
          <a:endParaRPr lang="en-US"/>
        </a:p>
      </dgm:t>
    </dgm:pt>
    <dgm:pt modelId="{9859BD36-29CA-4BBF-B4D6-97F15C1FEB35}" type="pres">
      <dgm:prSet presAssocID="{48608A03-0D45-420A-BCEF-6EEF20C04904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D955F3D6-D2E6-492F-BF7D-295EDF34D027}" type="pres">
      <dgm:prSet presAssocID="{D3B81741-8CB1-4A73-8C44-ABC7BC043E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BBC17-A403-4C5D-84FF-2702445B6605}" type="pres">
      <dgm:prSet presAssocID="{65E4E6D7-438A-4EE5-AADD-7FFA1F8035DE}" presName="parTrans" presStyleLbl="sibTrans2D1" presStyleIdx="4" presStyleCnt="9"/>
      <dgm:spPr/>
      <dgm:t>
        <a:bodyPr/>
        <a:lstStyle/>
        <a:p>
          <a:endParaRPr lang="en-US"/>
        </a:p>
      </dgm:t>
    </dgm:pt>
    <dgm:pt modelId="{C63238E3-91BB-4E46-93F6-C05DCE56C4F5}" type="pres">
      <dgm:prSet presAssocID="{65E4E6D7-438A-4EE5-AADD-7FFA1F8035DE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D62FE058-6E93-4B89-BFAE-7C3893B3D4A1}" type="pres">
      <dgm:prSet presAssocID="{E2B4A64B-AE5B-44C9-8E4C-1470C9AB104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FC773-9A3B-457C-84B4-5023DAB6954F}" type="pres">
      <dgm:prSet presAssocID="{A744EA45-F986-4E0C-8F83-5C7234821AAB}" presName="parTrans" presStyleLbl="sibTrans2D1" presStyleIdx="5" presStyleCnt="9"/>
      <dgm:spPr/>
      <dgm:t>
        <a:bodyPr/>
        <a:lstStyle/>
        <a:p>
          <a:endParaRPr lang="en-US"/>
        </a:p>
      </dgm:t>
    </dgm:pt>
    <dgm:pt modelId="{5BFAC088-4EB8-422B-BD6F-121F3C040CCD}" type="pres">
      <dgm:prSet presAssocID="{A744EA45-F986-4E0C-8F83-5C7234821AAB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45D733C4-C687-4051-8F6C-04E20DAE9026}" type="pres">
      <dgm:prSet presAssocID="{F1694C5C-CBFE-4E3A-BAB9-319EC139F9E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E7079-6243-4312-A26F-232A2AA94BEE}" type="pres">
      <dgm:prSet presAssocID="{85092C68-06EF-47ED-993B-50FA4A084B72}" presName="parTrans" presStyleLbl="sibTrans2D1" presStyleIdx="6" presStyleCnt="9"/>
      <dgm:spPr/>
      <dgm:t>
        <a:bodyPr/>
        <a:lstStyle/>
        <a:p>
          <a:endParaRPr lang="en-US"/>
        </a:p>
      </dgm:t>
    </dgm:pt>
    <dgm:pt modelId="{E2708A97-3996-43BF-9014-911E5CB6A4BB}" type="pres">
      <dgm:prSet presAssocID="{85092C68-06EF-47ED-993B-50FA4A084B72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D3AE48D8-E863-487C-B60E-3CEEB356FC30}" type="pres">
      <dgm:prSet presAssocID="{5CC9051F-C561-4B8B-BE47-AA5ECD06FA1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7306F-9417-4394-8874-C759A6E4BEE9}" type="pres">
      <dgm:prSet presAssocID="{CF1169B8-5ECD-401A-A1B6-344666840421}" presName="parTrans" presStyleLbl="sibTrans2D1" presStyleIdx="7" presStyleCnt="9"/>
      <dgm:spPr/>
      <dgm:t>
        <a:bodyPr/>
        <a:lstStyle/>
        <a:p>
          <a:endParaRPr lang="en-US"/>
        </a:p>
      </dgm:t>
    </dgm:pt>
    <dgm:pt modelId="{0BA4D13F-5909-4AA7-8376-65C9447C6F63}" type="pres">
      <dgm:prSet presAssocID="{CF1169B8-5ECD-401A-A1B6-344666840421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5AFFF8E5-AEAA-40D1-8103-291B28583346}" type="pres">
      <dgm:prSet presAssocID="{427188CB-0331-413A-B8BB-E5DFDB1A52A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DE9AC-DF14-4049-A8EF-54C41A707959}" type="pres">
      <dgm:prSet presAssocID="{01E34E5E-1460-4526-A9FC-A6EB306AC24B}" presName="parTrans" presStyleLbl="sibTrans2D1" presStyleIdx="8" presStyleCnt="9"/>
      <dgm:spPr/>
      <dgm:t>
        <a:bodyPr/>
        <a:lstStyle/>
        <a:p>
          <a:endParaRPr lang="en-US"/>
        </a:p>
      </dgm:t>
    </dgm:pt>
    <dgm:pt modelId="{CB6C7FFD-B06E-4F91-8ED7-F7E679592762}" type="pres">
      <dgm:prSet presAssocID="{01E34E5E-1460-4526-A9FC-A6EB306AC24B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DC346EC2-5AC7-4104-B384-1608F7B8F476}" type="pres">
      <dgm:prSet presAssocID="{D7E94C9F-876C-468B-B9D7-BCE364C1177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8A6208-2596-4FB3-A65B-07585AA8554B}" srcId="{5C61B68D-B746-4434-A9BB-0F2877DBF0DC}" destId="{9527F3EB-7DAB-41CF-AD09-BE61B5DF062A}" srcOrd="2" destOrd="0" parTransId="{E8880F4C-37B5-4C19-9E8A-A696FFEBEF24}" sibTransId="{F24F78A4-F738-4C15-9471-60FC8263E472}"/>
    <dgm:cxn modelId="{D1DA5DB3-9C5D-4432-8B11-DFB9D814391C}" type="presOf" srcId="{01E34E5E-1460-4526-A9FC-A6EB306AC24B}" destId="{CB6C7FFD-B06E-4F91-8ED7-F7E679592762}" srcOrd="1" destOrd="0" presId="urn:microsoft.com/office/officeart/2005/8/layout/radial5"/>
    <dgm:cxn modelId="{1B760335-E439-4A75-991E-41D69C8D5D19}" type="presOf" srcId="{E8880F4C-37B5-4C19-9E8A-A696FFEBEF24}" destId="{1B259420-44D5-4685-A35D-4107CC5F6851}" srcOrd="1" destOrd="0" presId="urn:microsoft.com/office/officeart/2005/8/layout/radial5"/>
    <dgm:cxn modelId="{2731A60D-3B31-4587-B499-B95FE8409E4C}" type="presOf" srcId="{CF1169B8-5ECD-401A-A1B6-344666840421}" destId="{0BA4D13F-5909-4AA7-8376-65C9447C6F63}" srcOrd="1" destOrd="0" presId="urn:microsoft.com/office/officeart/2005/8/layout/radial5"/>
    <dgm:cxn modelId="{A6E44494-4DC7-4DF1-8895-CED136BC2B09}" type="presOf" srcId="{A744EA45-F986-4E0C-8F83-5C7234821AAB}" destId="{6C8FC773-9A3B-457C-84B4-5023DAB6954F}" srcOrd="0" destOrd="0" presId="urn:microsoft.com/office/officeart/2005/8/layout/radial5"/>
    <dgm:cxn modelId="{E8CBD59F-5A03-4444-B70C-A155D57BF2D0}" type="presOf" srcId="{35D71E5F-0281-4162-97AB-D7333250CA85}" destId="{ECE23810-2B60-4BA9-9FD4-831CE299A9EA}" srcOrd="0" destOrd="0" presId="urn:microsoft.com/office/officeart/2005/8/layout/radial5"/>
    <dgm:cxn modelId="{7FE9FED5-3827-4289-9530-49A89D6D7584}" srcId="{5C61B68D-B746-4434-A9BB-0F2877DBF0DC}" destId="{E2B4A64B-AE5B-44C9-8E4C-1470C9AB1045}" srcOrd="4" destOrd="0" parTransId="{65E4E6D7-438A-4EE5-AADD-7FFA1F8035DE}" sibTransId="{DCA13CA7-A786-45F5-920A-C7AEFF8D948C}"/>
    <dgm:cxn modelId="{E3FBA21B-BBF8-4B6D-8021-8C38E8396DE6}" type="presOf" srcId="{85092C68-06EF-47ED-993B-50FA4A084B72}" destId="{B0BE7079-6243-4312-A26F-232A2AA94BEE}" srcOrd="0" destOrd="0" presId="urn:microsoft.com/office/officeart/2005/8/layout/radial5"/>
    <dgm:cxn modelId="{7EBEBC8A-3C08-44B0-8381-234C83752F46}" type="presOf" srcId="{A238DB46-F21A-4B64-8504-A12DBC41FF11}" destId="{B946D8D8-900C-424E-AB66-4A8BCB2582B7}" srcOrd="0" destOrd="0" presId="urn:microsoft.com/office/officeart/2005/8/layout/radial5"/>
    <dgm:cxn modelId="{380F84E2-70B1-4639-80F4-3215B00BA8AB}" type="presOf" srcId="{E8880F4C-37B5-4C19-9E8A-A696FFEBEF24}" destId="{818407C5-2A8E-435A-A8EF-7504D1B2CDA8}" srcOrd="0" destOrd="0" presId="urn:microsoft.com/office/officeart/2005/8/layout/radial5"/>
    <dgm:cxn modelId="{A2EC2F36-863F-4BA8-9EE7-BDBBD75CE72B}" type="presOf" srcId="{65E4E6D7-438A-4EE5-AADD-7FFA1F8035DE}" destId="{F7ABBC17-A403-4C5D-84FF-2702445B6605}" srcOrd="0" destOrd="0" presId="urn:microsoft.com/office/officeart/2005/8/layout/radial5"/>
    <dgm:cxn modelId="{5E3102DA-1FB8-4B5C-84F6-AD8248D55AB7}" type="presOf" srcId="{55FAB449-14C7-44CC-821B-AAFF7C306275}" destId="{6FB08F00-41B4-47DB-A647-5FE26B3A60C6}" srcOrd="1" destOrd="0" presId="urn:microsoft.com/office/officeart/2005/8/layout/radial5"/>
    <dgm:cxn modelId="{BBE828D2-D215-410C-A22C-62DF82E5105A}" type="presOf" srcId="{48608A03-0D45-420A-BCEF-6EEF20C04904}" destId="{C755F5A0-1BDF-4844-887C-8DBD34382A3D}" srcOrd="0" destOrd="0" presId="urn:microsoft.com/office/officeart/2005/8/layout/radial5"/>
    <dgm:cxn modelId="{7CCAD610-A6EC-45F1-B604-67872AECA0C0}" srcId="{1D0E86B0-66CF-4BEF-9AA4-9FBB8E756F2A}" destId="{5C61B68D-B746-4434-A9BB-0F2877DBF0DC}" srcOrd="0" destOrd="0" parTransId="{59D09257-B573-4E8C-BDBE-BC69B3E991CE}" sibTransId="{F21E0593-D5F8-4F17-93F1-81906CC4D3B1}"/>
    <dgm:cxn modelId="{A9BF2A36-E68B-40CA-B67D-BA5405F83803}" type="presOf" srcId="{5C61B68D-B746-4434-A9BB-0F2877DBF0DC}" destId="{697A268A-3729-4D5B-A699-DECBACDB460F}" srcOrd="0" destOrd="0" presId="urn:microsoft.com/office/officeart/2005/8/layout/radial5"/>
    <dgm:cxn modelId="{33FBA830-4F47-4336-87A2-65F3BB4347FF}" type="presOf" srcId="{65E4E6D7-438A-4EE5-AADD-7FFA1F8035DE}" destId="{C63238E3-91BB-4E46-93F6-C05DCE56C4F5}" srcOrd="1" destOrd="0" presId="urn:microsoft.com/office/officeart/2005/8/layout/radial5"/>
    <dgm:cxn modelId="{0EF9507F-B5F6-4E92-8DC9-59CE92DB3B62}" type="presOf" srcId="{01E34E5E-1460-4526-A9FC-A6EB306AC24B}" destId="{25FDE9AC-DF14-4049-A8EF-54C41A707959}" srcOrd="0" destOrd="0" presId="urn:microsoft.com/office/officeart/2005/8/layout/radial5"/>
    <dgm:cxn modelId="{6818C7C5-D8E7-477D-82A8-A100AF6BC428}" srcId="{5C61B68D-B746-4434-A9BB-0F2877DBF0DC}" destId="{F1694C5C-CBFE-4E3A-BAB9-319EC139F9E9}" srcOrd="5" destOrd="0" parTransId="{A744EA45-F986-4E0C-8F83-5C7234821AAB}" sibTransId="{F72BDC20-6DE9-4D40-AAA9-ECD389F96654}"/>
    <dgm:cxn modelId="{257546C7-4E24-425D-8CB6-309F73868EC1}" srcId="{5C61B68D-B746-4434-A9BB-0F2877DBF0DC}" destId="{9B457F4B-66B1-4307-A9BE-D28B093554E2}" srcOrd="1" destOrd="0" parTransId="{A238DB46-F21A-4B64-8504-A12DBC41FF11}" sibTransId="{A1F1B49B-AFE5-444A-8D19-820489341772}"/>
    <dgm:cxn modelId="{EEF5626C-39BB-4832-8440-A0BDEC0A5038}" type="presOf" srcId="{A238DB46-F21A-4B64-8504-A12DBC41FF11}" destId="{AEB644C3-B0E9-4398-80F6-53C7392F2FB6}" srcOrd="1" destOrd="0" presId="urn:microsoft.com/office/officeart/2005/8/layout/radial5"/>
    <dgm:cxn modelId="{FA70F1AD-7E97-4F8F-8A23-5A9A0D4B6F80}" type="presOf" srcId="{1D0E86B0-66CF-4BEF-9AA4-9FBB8E756F2A}" destId="{E8D03570-56AF-487F-870C-B5E9D26E4F0E}" srcOrd="0" destOrd="0" presId="urn:microsoft.com/office/officeart/2005/8/layout/radial5"/>
    <dgm:cxn modelId="{BB628DB0-C902-4ED5-9DF4-48DD16A7FE77}" srcId="{5C61B68D-B746-4434-A9BB-0F2877DBF0DC}" destId="{35D71E5F-0281-4162-97AB-D7333250CA85}" srcOrd="0" destOrd="0" parTransId="{55FAB449-14C7-44CC-821B-AAFF7C306275}" sibTransId="{D9C6BBDD-C499-4FD3-86B9-B31C8BC6FCC4}"/>
    <dgm:cxn modelId="{254676D8-703F-4A83-A465-FFD0AB735E40}" type="presOf" srcId="{5CC9051F-C561-4B8B-BE47-AA5ECD06FA1D}" destId="{D3AE48D8-E863-487C-B60E-3CEEB356FC30}" srcOrd="0" destOrd="0" presId="urn:microsoft.com/office/officeart/2005/8/layout/radial5"/>
    <dgm:cxn modelId="{24D70090-842E-4611-8EAD-80A054EA89EF}" type="presOf" srcId="{D7E94C9F-876C-468B-B9D7-BCE364C1177F}" destId="{DC346EC2-5AC7-4104-B384-1608F7B8F476}" srcOrd="0" destOrd="0" presId="urn:microsoft.com/office/officeart/2005/8/layout/radial5"/>
    <dgm:cxn modelId="{DC245088-51C8-485E-A1A2-1789ED06B83D}" type="presOf" srcId="{9527F3EB-7DAB-41CF-AD09-BE61B5DF062A}" destId="{B0001F36-4BAE-43D9-9840-291E4C64A8CB}" srcOrd="0" destOrd="0" presId="urn:microsoft.com/office/officeart/2005/8/layout/radial5"/>
    <dgm:cxn modelId="{D3097545-C219-4B3F-8114-7FFFF70E9810}" type="presOf" srcId="{F1694C5C-CBFE-4E3A-BAB9-319EC139F9E9}" destId="{45D733C4-C687-4051-8F6C-04E20DAE9026}" srcOrd="0" destOrd="0" presId="urn:microsoft.com/office/officeart/2005/8/layout/radial5"/>
    <dgm:cxn modelId="{FE3EC26E-A181-4B26-AB58-45D7701A51D2}" srcId="{5C61B68D-B746-4434-A9BB-0F2877DBF0DC}" destId="{427188CB-0331-413A-B8BB-E5DFDB1A52A9}" srcOrd="7" destOrd="0" parTransId="{CF1169B8-5ECD-401A-A1B6-344666840421}" sibTransId="{58CC1E83-F3DE-4CD2-9605-E6390BAFC8EE}"/>
    <dgm:cxn modelId="{AC60919C-3EEE-4B95-A07B-1B3D0C3ACDE3}" type="presOf" srcId="{48608A03-0D45-420A-BCEF-6EEF20C04904}" destId="{9859BD36-29CA-4BBF-B4D6-97F15C1FEB35}" srcOrd="1" destOrd="0" presId="urn:microsoft.com/office/officeart/2005/8/layout/radial5"/>
    <dgm:cxn modelId="{217D9F70-54B5-43BD-83B3-0D9F592C3EA0}" type="presOf" srcId="{A744EA45-F986-4E0C-8F83-5C7234821AAB}" destId="{5BFAC088-4EB8-422B-BD6F-121F3C040CCD}" srcOrd="1" destOrd="0" presId="urn:microsoft.com/office/officeart/2005/8/layout/radial5"/>
    <dgm:cxn modelId="{76FF9056-5D56-453E-B8E4-386FE46ED5F9}" type="presOf" srcId="{D3B81741-8CB1-4A73-8C44-ABC7BC043E5B}" destId="{D955F3D6-D2E6-492F-BF7D-295EDF34D027}" srcOrd="0" destOrd="0" presId="urn:microsoft.com/office/officeart/2005/8/layout/radial5"/>
    <dgm:cxn modelId="{AA6425C2-41E1-455A-8A9C-9C8551B63B70}" type="presOf" srcId="{55FAB449-14C7-44CC-821B-AAFF7C306275}" destId="{FB72792D-7198-49C9-BE0D-5915594BF1E1}" srcOrd="0" destOrd="0" presId="urn:microsoft.com/office/officeart/2005/8/layout/radial5"/>
    <dgm:cxn modelId="{6F9059F5-0709-42FE-A1DB-6649B2A75579}" type="presOf" srcId="{9B457F4B-66B1-4307-A9BE-D28B093554E2}" destId="{71FCBA9C-6DE1-4213-AD2F-AC46A3A2DAFD}" srcOrd="0" destOrd="0" presId="urn:microsoft.com/office/officeart/2005/8/layout/radial5"/>
    <dgm:cxn modelId="{05423CEC-4BFB-4BC6-8C36-01AEF6C007E6}" srcId="{5C61B68D-B746-4434-A9BB-0F2877DBF0DC}" destId="{5CC9051F-C561-4B8B-BE47-AA5ECD06FA1D}" srcOrd="6" destOrd="0" parTransId="{85092C68-06EF-47ED-993B-50FA4A084B72}" sibTransId="{3711F419-B386-4212-B324-050F55C727FE}"/>
    <dgm:cxn modelId="{2958CE2E-F7BE-42C9-911B-AFB9923CCE9F}" srcId="{5C61B68D-B746-4434-A9BB-0F2877DBF0DC}" destId="{D7E94C9F-876C-468B-B9D7-BCE364C1177F}" srcOrd="8" destOrd="0" parTransId="{01E34E5E-1460-4526-A9FC-A6EB306AC24B}" sibTransId="{489FE08C-8935-414F-A267-BBD195F1F230}"/>
    <dgm:cxn modelId="{8AD0F564-AE00-41A7-AC8B-BD8E811D54B9}" type="presOf" srcId="{E2B4A64B-AE5B-44C9-8E4C-1470C9AB1045}" destId="{D62FE058-6E93-4B89-BFAE-7C3893B3D4A1}" srcOrd="0" destOrd="0" presId="urn:microsoft.com/office/officeart/2005/8/layout/radial5"/>
    <dgm:cxn modelId="{D7874059-2AC4-4223-AF6C-81C7B4EBCA64}" type="presOf" srcId="{CF1169B8-5ECD-401A-A1B6-344666840421}" destId="{EBD7306F-9417-4394-8874-C759A6E4BEE9}" srcOrd="0" destOrd="0" presId="urn:microsoft.com/office/officeart/2005/8/layout/radial5"/>
    <dgm:cxn modelId="{B505E72F-C5E9-415D-914D-1B2D99D09395}" type="presOf" srcId="{85092C68-06EF-47ED-993B-50FA4A084B72}" destId="{E2708A97-3996-43BF-9014-911E5CB6A4BB}" srcOrd="1" destOrd="0" presId="urn:microsoft.com/office/officeart/2005/8/layout/radial5"/>
    <dgm:cxn modelId="{E5FAD11D-E6D2-421B-A321-3282018CBAF7}" srcId="{5C61B68D-B746-4434-A9BB-0F2877DBF0DC}" destId="{D3B81741-8CB1-4A73-8C44-ABC7BC043E5B}" srcOrd="3" destOrd="0" parTransId="{48608A03-0D45-420A-BCEF-6EEF20C04904}" sibTransId="{139E73F3-9B1A-470D-B6D9-CBB121097077}"/>
    <dgm:cxn modelId="{FF6BABD6-E0CA-4330-AAC0-836746928700}" type="presOf" srcId="{427188CB-0331-413A-B8BB-E5DFDB1A52A9}" destId="{5AFFF8E5-AEAA-40D1-8103-291B28583346}" srcOrd="0" destOrd="0" presId="urn:microsoft.com/office/officeart/2005/8/layout/radial5"/>
    <dgm:cxn modelId="{7F4DC579-78ED-41A3-9BED-186D5F30E9CD}" type="presParOf" srcId="{E8D03570-56AF-487F-870C-B5E9D26E4F0E}" destId="{697A268A-3729-4D5B-A699-DECBACDB460F}" srcOrd="0" destOrd="0" presId="urn:microsoft.com/office/officeart/2005/8/layout/radial5"/>
    <dgm:cxn modelId="{4233EE06-859E-421E-8A4F-5EAD6F3B3859}" type="presParOf" srcId="{E8D03570-56AF-487F-870C-B5E9D26E4F0E}" destId="{FB72792D-7198-49C9-BE0D-5915594BF1E1}" srcOrd="1" destOrd="0" presId="urn:microsoft.com/office/officeart/2005/8/layout/radial5"/>
    <dgm:cxn modelId="{55D1C21C-DBC6-479A-A160-3322DF6A335B}" type="presParOf" srcId="{FB72792D-7198-49C9-BE0D-5915594BF1E1}" destId="{6FB08F00-41B4-47DB-A647-5FE26B3A60C6}" srcOrd="0" destOrd="0" presId="urn:microsoft.com/office/officeart/2005/8/layout/radial5"/>
    <dgm:cxn modelId="{75805107-9E1A-42F8-B062-AA537703498E}" type="presParOf" srcId="{E8D03570-56AF-487F-870C-B5E9D26E4F0E}" destId="{ECE23810-2B60-4BA9-9FD4-831CE299A9EA}" srcOrd="2" destOrd="0" presId="urn:microsoft.com/office/officeart/2005/8/layout/radial5"/>
    <dgm:cxn modelId="{1F6007C2-220A-47FA-A23D-5791D4010DFA}" type="presParOf" srcId="{E8D03570-56AF-487F-870C-B5E9D26E4F0E}" destId="{B946D8D8-900C-424E-AB66-4A8BCB2582B7}" srcOrd="3" destOrd="0" presId="urn:microsoft.com/office/officeart/2005/8/layout/radial5"/>
    <dgm:cxn modelId="{7BA72293-7AB0-4788-B532-7DCFD89C444D}" type="presParOf" srcId="{B946D8D8-900C-424E-AB66-4A8BCB2582B7}" destId="{AEB644C3-B0E9-4398-80F6-53C7392F2FB6}" srcOrd="0" destOrd="0" presId="urn:microsoft.com/office/officeart/2005/8/layout/radial5"/>
    <dgm:cxn modelId="{E927914F-A7BB-4EAD-B836-A415B83B766E}" type="presParOf" srcId="{E8D03570-56AF-487F-870C-B5E9D26E4F0E}" destId="{71FCBA9C-6DE1-4213-AD2F-AC46A3A2DAFD}" srcOrd="4" destOrd="0" presId="urn:microsoft.com/office/officeart/2005/8/layout/radial5"/>
    <dgm:cxn modelId="{0DB521B0-13AF-4579-9877-12C2A74230B9}" type="presParOf" srcId="{E8D03570-56AF-487F-870C-B5E9D26E4F0E}" destId="{818407C5-2A8E-435A-A8EF-7504D1B2CDA8}" srcOrd="5" destOrd="0" presId="urn:microsoft.com/office/officeart/2005/8/layout/radial5"/>
    <dgm:cxn modelId="{062ABFDE-6B5E-4942-9ED7-979F18B9E4DF}" type="presParOf" srcId="{818407C5-2A8E-435A-A8EF-7504D1B2CDA8}" destId="{1B259420-44D5-4685-A35D-4107CC5F6851}" srcOrd="0" destOrd="0" presId="urn:microsoft.com/office/officeart/2005/8/layout/radial5"/>
    <dgm:cxn modelId="{D5C9FD99-0445-42E5-8577-3CF4BB220082}" type="presParOf" srcId="{E8D03570-56AF-487F-870C-B5E9D26E4F0E}" destId="{B0001F36-4BAE-43D9-9840-291E4C64A8CB}" srcOrd="6" destOrd="0" presId="urn:microsoft.com/office/officeart/2005/8/layout/radial5"/>
    <dgm:cxn modelId="{89772E89-A16C-41D5-ADD1-200F6C9F4750}" type="presParOf" srcId="{E8D03570-56AF-487F-870C-B5E9D26E4F0E}" destId="{C755F5A0-1BDF-4844-887C-8DBD34382A3D}" srcOrd="7" destOrd="0" presId="urn:microsoft.com/office/officeart/2005/8/layout/radial5"/>
    <dgm:cxn modelId="{B37D9384-7366-4156-8E71-D221A91CB6B7}" type="presParOf" srcId="{C755F5A0-1BDF-4844-887C-8DBD34382A3D}" destId="{9859BD36-29CA-4BBF-B4D6-97F15C1FEB35}" srcOrd="0" destOrd="0" presId="urn:microsoft.com/office/officeart/2005/8/layout/radial5"/>
    <dgm:cxn modelId="{4C410E3C-3C76-4B69-9EA9-0C5990038AF7}" type="presParOf" srcId="{E8D03570-56AF-487F-870C-B5E9D26E4F0E}" destId="{D955F3D6-D2E6-492F-BF7D-295EDF34D027}" srcOrd="8" destOrd="0" presId="urn:microsoft.com/office/officeart/2005/8/layout/radial5"/>
    <dgm:cxn modelId="{F5D0D3B1-FE38-4802-84B0-16D0972B99AC}" type="presParOf" srcId="{E8D03570-56AF-487F-870C-B5E9D26E4F0E}" destId="{F7ABBC17-A403-4C5D-84FF-2702445B6605}" srcOrd="9" destOrd="0" presId="urn:microsoft.com/office/officeart/2005/8/layout/radial5"/>
    <dgm:cxn modelId="{692CB775-1AAE-47A7-A5C7-E5CA6893F913}" type="presParOf" srcId="{F7ABBC17-A403-4C5D-84FF-2702445B6605}" destId="{C63238E3-91BB-4E46-93F6-C05DCE56C4F5}" srcOrd="0" destOrd="0" presId="urn:microsoft.com/office/officeart/2005/8/layout/radial5"/>
    <dgm:cxn modelId="{2414C0FC-5BB8-4C1B-8A8A-F6D3FB2FD583}" type="presParOf" srcId="{E8D03570-56AF-487F-870C-B5E9D26E4F0E}" destId="{D62FE058-6E93-4B89-BFAE-7C3893B3D4A1}" srcOrd="10" destOrd="0" presId="urn:microsoft.com/office/officeart/2005/8/layout/radial5"/>
    <dgm:cxn modelId="{B678EE2B-D24D-4F72-8445-8D91AE829A35}" type="presParOf" srcId="{E8D03570-56AF-487F-870C-B5E9D26E4F0E}" destId="{6C8FC773-9A3B-457C-84B4-5023DAB6954F}" srcOrd="11" destOrd="0" presId="urn:microsoft.com/office/officeart/2005/8/layout/radial5"/>
    <dgm:cxn modelId="{943FCD94-6519-4988-9E44-CF27F76BB7B4}" type="presParOf" srcId="{6C8FC773-9A3B-457C-84B4-5023DAB6954F}" destId="{5BFAC088-4EB8-422B-BD6F-121F3C040CCD}" srcOrd="0" destOrd="0" presId="urn:microsoft.com/office/officeart/2005/8/layout/radial5"/>
    <dgm:cxn modelId="{EDA9D5C6-9FFF-4D26-A42A-7657793CB760}" type="presParOf" srcId="{E8D03570-56AF-487F-870C-B5E9D26E4F0E}" destId="{45D733C4-C687-4051-8F6C-04E20DAE9026}" srcOrd="12" destOrd="0" presId="urn:microsoft.com/office/officeart/2005/8/layout/radial5"/>
    <dgm:cxn modelId="{29BE436D-CC5C-4EE1-AA53-21D8D6D3E79F}" type="presParOf" srcId="{E8D03570-56AF-487F-870C-B5E9D26E4F0E}" destId="{B0BE7079-6243-4312-A26F-232A2AA94BEE}" srcOrd="13" destOrd="0" presId="urn:microsoft.com/office/officeart/2005/8/layout/radial5"/>
    <dgm:cxn modelId="{92BAA87D-2F48-415C-9A59-5E8E34186816}" type="presParOf" srcId="{B0BE7079-6243-4312-A26F-232A2AA94BEE}" destId="{E2708A97-3996-43BF-9014-911E5CB6A4BB}" srcOrd="0" destOrd="0" presId="urn:microsoft.com/office/officeart/2005/8/layout/radial5"/>
    <dgm:cxn modelId="{996471D7-B858-4272-88C8-BE6838AE05FE}" type="presParOf" srcId="{E8D03570-56AF-487F-870C-B5E9D26E4F0E}" destId="{D3AE48D8-E863-487C-B60E-3CEEB356FC30}" srcOrd="14" destOrd="0" presId="urn:microsoft.com/office/officeart/2005/8/layout/radial5"/>
    <dgm:cxn modelId="{34369A33-488C-4DC7-80B2-2E26E8AA25E8}" type="presParOf" srcId="{E8D03570-56AF-487F-870C-B5E9D26E4F0E}" destId="{EBD7306F-9417-4394-8874-C759A6E4BEE9}" srcOrd="15" destOrd="0" presId="urn:microsoft.com/office/officeart/2005/8/layout/radial5"/>
    <dgm:cxn modelId="{07BB49A3-E8A9-4F69-AA55-F91EE8B824B3}" type="presParOf" srcId="{EBD7306F-9417-4394-8874-C759A6E4BEE9}" destId="{0BA4D13F-5909-4AA7-8376-65C9447C6F63}" srcOrd="0" destOrd="0" presId="urn:microsoft.com/office/officeart/2005/8/layout/radial5"/>
    <dgm:cxn modelId="{883C23F5-61D7-4B20-9E41-EAFED2C295FE}" type="presParOf" srcId="{E8D03570-56AF-487F-870C-B5E9D26E4F0E}" destId="{5AFFF8E5-AEAA-40D1-8103-291B28583346}" srcOrd="16" destOrd="0" presId="urn:microsoft.com/office/officeart/2005/8/layout/radial5"/>
    <dgm:cxn modelId="{CF653517-6ADB-4460-AD92-7127570BA998}" type="presParOf" srcId="{E8D03570-56AF-487F-870C-B5E9D26E4F0E}" destId="{25FDE9AC-DF14-4049-A8EF-54C41A707959}" srcOrd="17" destOrd="0" presId="urn:microsoft.com/office/officeart/2005/8/layout/radial5"/>
    <dgm:cxn modelId="{BA32D344-04B2-4DFA-ADAC-F060F55B12FB}" type="presParOf" srcId="{25FDE9AC-DF14-4049-A8EF-54C41A707959}" destId="{CB6C7FFD-B06E-4F91-8ED7-F7E679592762}" srcOrd="0" destOrd="0" presId="urn:microsoft.com/office/officeart/2005/8/layout/radial5"/>
    <dgm:cxn modelId="{80FBF076-7244-4C50-854C-B52CE7D7F39F}" type="presParOf" srcId="{E8D03570-56AF-487F-870C-B5E9D26E4F0E}" destId="{DC346EC2-5AC7-4104-B384-1608F7B8F476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416CA-3931-4DFC-8394-C5449A8975DD}" type="doc">
      <dgm:prSet loTypeId="urn:microsoft.com/office/officeart/2005/8/layout/hProcess6" loCatId="process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3FCE3D59-0376-48F0-9E6E-E4720BC44D96}">
      <dgm:prSet phldrT="[Text]"/>
      <dgm:spPr/>
      <dgm:t>
        <a:bodyPr/>
        <a:lstStyle/>
        <a:p>
          <a:r>
            <a:rPr lang="en-US" dirty="0">
              <a:latin typeface="Calibri" pitchFamily="34" charset="0"/>
              <a:cs typeface="Calibri" pitchFamily="34" charset="0"/>
            </a:rPr>
            <a:t>(!)</a:t>
          </a:r>
        </a:p>
      </dgm:t>
    </dgm:pt>
    <dgm:pt modelId="{4955A2D0-3B30-4B72-A65B-845C6B9209E4}" type="parTrans" cxnId="{C4808D11-5CBC-4071-8A0B-9A90DC61437B}">
      <dgm:prSet/>
      <dgm:spPr/>
      <dgm:t>
        <a:bodyPr/>
        <a:lstStyle/>
        <a:p>
          <a:endParaRPr lang="en-US"/>
        </a:p>
      </dgm:t>
    </dgm:pt>
    <dgm:pt modelId="{C08F02B1-D6E9-473C-B8DB-5D2B23305302}" type="sibTrans" cxnId="{C4808D11-5CBC-4071-8A0B-9A90DC61437B}">
      <dgm:prSet/>
      <dgm:spPr/>
      <dgm:t>
        <a:bodyPr/>
        <a:lstStyle/>
        <a:p>
          <a:endParaRPr lang="en-US"/>
        </a:p>
      </dgm:t>
    </dgm:pt>
    <dgm:pt modelId="{55F17B7E-8A13-4A0C-8EA7-C9D0A1C511B0}">
      <dgm:prSet phldrT="[Text]" custT="1"/>
      <dgm:spPr/>
      <dgm:t>
        <a:bodyPr/>
        <a:lstStyle/>
        <a:p>
          <a:r>
            <a:rPr lang="en-US" sz="2000" dirty="0">
              <a:latin typeface="Calibri" pitchFamily="34" charset="0"/>
              <a:cs typeface="Calibri" pitchFamily="34" charset="0"/>
            </a:rPr>
            <a:t>NOT operator </a:t>
          </a:r>
        </a:p>
      </dgm:t>
    </dgm:pt>
    <dgm:pt modelId="{4610D8D1-B810-42EB-BD22-E73A59D10AA2}" type="parTrans" cxnId="{C8FB063B-ED15-48CC-B38C-478420AC2A25}">
      <dgm:prSet/>
      <dgm:spPr/>
      <dgm:t>
        <a:bodyPr/>
        <a:lstStyle/>
        <a:p>
          <a:endParaRPr lang="en-US"/>
        </a:p>
      </dgm:t>
    </dgm:pt>
    <dgm:pt modelId="{4D7F7A21-A84E-410B-A259-655C3DCF673E}" type="sibTrans" cxnId="{C8FB063B-ED15-48CC-B38C-478420AC2A25}">
      <dgm:prSet/>
      <dgm:spPr/>
      <dgm:t>
        <a:bodyPr/>
        <a:lstStyle/>
        <a:p>
          <a:endParaRPr lang="en-US"/>
        </a:p>
      </dgm:t>
    </dgm:pt>
    <dgm:pt modelId="{3AE0B375-A073-4350-98F6-AB2A5D7CC4BE}">
      <dgm:prSet phldrT="[Text]"/>
      <dgm:spPr/>
      <dgm:t>
        <a:bodyPr/>
        <a:lstStyle/>
        <a:p>
          <a:r>
            <a:rPr lang="en-US" dirty="0">
              <a:latin typeface="Calibri" pitchFamily="34" charset="0"/>
              <a:cs typeface="Calibri" pitchFamily="34" charset="0"/>
            </a:rPr>
            <a:t>&amp;&amp;</a:t>
          </a:r>
        </a:p>
      </dgm:t>
    </dgm:pt>
    <dgm:pt modelId="{2B37794F-F0D2-41AB-AF0D-147EFD550487}" type="parTrans" cxnId="{6BB02E18-67F2-48B9-8E44-7056FDE81574}">
      <dgm:prSet/>
      <dgm:spPr/>
      <dgm:t>
        <a:bodyPr/>
        <a:lstStyle/>
        <a:p>
          <a:endParaRPr lang="en-US"/>
        </a:p>
      </dgm:t>
    </dgm:pt>
    <dgm:pt modelId="{626C9F5D-AFEE-4D07-8C98-8EEBF3A2D318}" type="sibTrans" cxnId="{6BB02E18-67F2-48B9-8E44-7056FDE81574}">
      <dgm:prSet/>
      <dgm:spPr/>
      <dgm:t>
        <a:bodyPr/>
        <a:lstStyle/>
        <a:p>
          <a:endParaRPr lang="en-US"/>
        </a:p>
      </dgm:t>
    </dgm:pt>
    <dgm:pt modelId="{93FCE3A3-C0A9-4599-9A88-F3AF980019E9}">
      <dgm:prSet phldrT="[Text]" custT="1"/>
      <dgm:spPr/>
      <dgm:t>
        <a:bodyPr/>
        <a:lstStyle/>
        <a:p>
          <a:r>
            <a:rPr lang="en-US" sz="2000" dirty="0">
              <a:latin typeface="Calibri" pitchFamily="34" charset="0"/>
              <a:cs typeface="Calibri" pitchFamily="34" charset="0"/>
            </a:rPr>
            <a:t>AND operator</a:t>
          </a:r>
        </a:p>
      </dgm:t>
    </dgm:pt>
    <dgm:pt modelId="{33D47AC7-DEE3-46CA-810F-9FDA04DCCC5A}" type="parTrans" cxnId="{A1446717-6E7B-4405-843E-63B6EE63CD91}">
      <dgm:prSet/>
      <dgm:spPr/>
      <dgm:t>
        <a:bodyPr/>
        <a:lstStyle/>
        <a:p>
          <a:endParaRPr lang="en-US"/>
        </a:p>
      </dgm:t>
    </dgm:pt>
    <dgm:pt modelId="{ECCE1388-1AE6-4D60-BD70-D9838FE9A0E0}" type="sibTrans" cxnId="{A1446717-6E7B-4405-843E-63B6EE63CD91}">
      <dgm:prSet/>
      <dgm:spPr/>
      <dgm:t>
        <a:bodyPr/>
        <a:lstStyle/>
        <a:p>
          <a:endParaRPr lang="en-US"/>
        </a:p>
      </dgm:t>
    </dgm:pt>
    <dgm:pt modelId="{39B5EEB7-AE44-4F55-BFE9-AB50D765F37C}">
      <dgm:prSet phldrT="[Text]"/>
      <dgm:spPr/>
      <dgm:t>
        <a:bodyPr/>
        <a:lstStyle/>
        <a:p>
          <a:r>
            <a:rPr lang="en-US" dirty="0">
              <a:latin typeface="Calibri" pitchFamily="34" charset="0"/>
              <a:cs typeface="Calibri" pitchFamily="34" charset="0"/>
            </a:rPr>
            <a:t>||</a:t>
          </a:r>
        </a:p>
      </dgm:t>
    </dgm:pt>
    <dgm:pt modelId="{14770268-F8AF-4FD7-A6FD-48555DF1AA4C}" type="parTrans" cxnId="{142676CD-ED9C-4C65-A2B1-50B308BD3AAC}">
      <dgm:prSet/>
      <dgm:spPr/>
      <dgm:t>
        <a:bodyPr/>
        <a:lstStyle/>
        <a:p>
          <a:endParaRPr lang="en-US"/>
        </a:p>
      </dgm:t>
    </dgm:pt>
    <dgm:pt modelId="{7EE78560-3801-4E90-A07D-409F3040C041}" type="sibTrans" cxnId="{142676CD-ED9C-4C65-A2B1-50B308BD3AAC}">
      <dgm:prSet/>
      <dgm:spPr/>
      <dgm:t>
        <a:bodyPr/>
        <a:lstStyle/>
        <a:p>
          <a:endParaRPr lang="en-US"/>
        </a:p>
      </dgm:t>
    </dgm:pt>
    <dgm:pt modelId="{F51358B3-635E-4ADE-ABDF-A799FD7A3C03}">
      <dgm:prSet phldrT="[Text]" custT="1"/>
      <dgm:spPr/>
      <dgm:t>
        <a:bodyPr/>
        <a:lstStyle/>
        <a:p>
          <a:r>
            <a:rPr lang="en-US" sz="2000" dirty="0">
              <a:latin typeface="Calibri" pitchFamily="34" charset="0"/>
              <a:cs typeface="Calibri" pitchFamily="34" charset="0"/>
            </a:rPr>
            <a:t>OR operator</a:t>
          </a:r>
        </a:p>
      </dgm:t>
    </dgm:pt>
    <dgm:pt modelId="{DE076CF3-0469-4A2C-B959-2F641F11DBCF}" type="parTrans" cxnId="{CC751284-2FDC-4E86-97B7-2DDC82528472}">
      <dgm:prSet/>
      <dgm:spPr/>
      <dgm:t>
        <a:bodyPr/>
        <a:lstStyle/>
        <a:p>
          <a:endParaRPr lang="en-US"/>
        </a:p>
      </dgm:t>
    </dgm:pt>
    <dgm:pt modelId="{E9485893-716A-4DD6-B4D4-1A27C3D09416}" type="sibTrans" cxnId="{CC751284-2FDC-4E86-97B7-2DDC82528472}">
      <dgm:prSet/>
      <dgm:spPr/>
      <dgm:t>
        <a:bodyPr/>
        <a:lstStyle/>
        <a:p>
          <a:endParaRPr lang="en-US"/>
        </a:p>
      </dgm:t>
    </dgm:pt>
    <dgm:pt modelId="{3300729A-3163-43FD-87FF-E6B0012233BA}" type="pres">
      <dgm:prSet presAssocID="{352416CA-3931-4DFC-8394-C5449A8975D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2FF01B-C57A-4428-8BB1-6BDE82A533E8}" type="pres">
      <dgm:prSet presAssocID="{3FCE3D59-0376-48F0-9E6E-E4720BC44D96}" presName="compNode" presStyleCnt="0"/>
      <dgm:spPr/>
    </dgm:pt>
    <dgm:pt modelId="{AE99CECD-2968-46DE-A546-8C9ADEB22BED}" type="pres">
      <dgm:prSet presAssocID="{3FCE3D59-0376-48F0-9E6E-E4720BC44D96}" presName="noGeometry" presStyleCnt="0"/>
      <dgm:spPr/>
    </dgm:pt>
    <dgm:pt modelId="{BDC5DED4-847A-4D6B-BDDC-72B853DFB3DD}" type="pres">
      <dgm:prSet presAssocID="{3FCE3D59-0376-48F0-9E6E-E4720BC44D96}" presName="childTextVisible" presStyleLbl="bgAccFollowNode1" presStyleIdx="0" presStyleCnt="3" custLinFactNeighborX="-49" custLinFactNeighborY="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64BED-6772-4967-B4C1-0F03E8201C31}" type="pres">
      <dgm:prSet presAssocID="{3FCE3D59-0376-48F0-9E6E-E4720BC44D96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C25B7EC-7499-42E4-B518-584F5847F9D5}" type="pres">
      <dgm:prSet presAssocID="{3FCE3D59-0376-48F0-9E6E-E4720BC44D9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E738F-5CEC-451B-9326-DDDABFC56D5C}" type="pres">
      <dgm:prSet presAssocID="{3FCE3D59-0376-48F0-9E6E-E4720BC44D96}" presName="aSpace" presStyleCnt="0"/>
      <dgm:spPr/>
    </dgm:pt>
    <dgm:pt modelId="{F22783F3-479E-42C0-BC1C-77863809E3A1}" type="pres">
      <dgm:prSet presAssocID="{3AE0B375-A073-4350-98F6-AB2A5D7CC4BE}" presName="compNode" presStyleCnt="0"/>
      <dgm:spPr/>
    </dgm:pt>
    <dgm:pt modelId="{E0126A8E-7764-4A18-9CDD-80A5415BAE44}" type="pres">
      <dgm:prSet presAssocID="{3AE0B375-A073-4350-98F6-AB2A5D7CC4BE}" presName="noGeometry" presStyleCnt="0"/>
      <dgm:spPr/>
    </dgm:pt>
    <dgm:pt modelId="{5B0B773D-DAC3-4CA8-8171-801E09FA108C}" type="pres">
      <dgm:prSet presAssocID="{3AE0B375-A073-4350-98F6-AB2A5D7CC4BE}" presName="childTextVisible" presStyleLbl="bgAccFollowNode1" presStyleIdx="1" presStyleCnt="3" custLinFactNeighborX="1585" custLinFactNeighborY="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67572-5E1C-4F6F-A321-8FA0A352F297}" type="pres">
      <dgm:prSet presAssocID="{3AE0B375-A073-4350-98F6-AB2A5D7CC4BE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66C27583-46EF-440A-802B-64F48C745620}" type="pres">
      <dgm:prSet presAssocID="{3AE0B375-A073-4350-98F6-AB2A5D7CC4B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210BE-CEF7-45F8-8498-DF8A45E95968}" type="pres">
      <dgm:prSet presAssocID="{3AE0B375-A073-4350-98F6-AB2A5D7CC4BE}" presName="aSpace" presStyleCnt="0"/>
      <dgm:spPr/>
    </dgm:pt>
    <dgm:pt modelId="{7B8AC8AF-F114-402F-A8C2-20848D6CAEE3}" type="pres">
      <dgm:prSet presAssocID="{39B5EEB7-AE44-4F55-BFE9-AB50D765F37C}" presName="compNode" presStyleCnt="0"/>
      <dgm:spPr/>
    </dgm:pt>
    <dgm:pt modelId="{5C4A21A3-F1D8-4F3B-B24A-B8641460A92D}" type="pres">
      <dgm:prSet presAssocID="{39B5EEB7-AE44-4F55-BFE9-AB50D765F37C}" presName="noGeometry" presStyleCnt="0"/>
      <dgm:spPr/>
    </dgm:pt>
    <dgm:pt modelId="{C8D591AB-86CC-4008-BAF4-69C79EF2D992}" type="pres">
      <dgm:prSet presAssocID="{39B5EEB7-AE44-4F55-BFE9-AB50D765F37C}" presName="childTextVisible" presStyleLbl="bgAccFollowNode1" presStyleIdx="2" presStyleCnt="3" custScaleX="1177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EF117-06E8-43AF-AD25-36D3742BF2EE}" type="pres">
      <dgm:prSet presAssocID="{39B5EEB7-AE44-4F55-BFE9-AB50D765F37C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643DB234-9C1E-4E57-8F42-CECD5F31682D}" type="pres">
      <dgm:prSet presAssocID="{39B5EEB7-AE44-4F55-BFE9-AB50D765F37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C50301-337F-423E-8F49-B5A06D140879}" type="presOf" srcId="{93FCE3A3-C0A9-4599-9A88-F3AF980019E9}" destId="{A7B67572-5E1C-4F6F-A321-8FA0A352F297}" srcOrd="1" destOrd="0" presId="urn:microsoft.com/office/officeart/2005/8/layout/hProcess6"/>
    <dgm:cxn modelId="{142676CD-ED9C-4C65-A2B1-50B308BD3AAC}" srcId="{352416CA-3931-4DFC-8394-C5449A8975DD}" destId="{39B5EEB7-AE44-4F55-BFE9-AB50D765F37C}" srcOrd="2" destOrd="0" parTransId="{14770268-F8AF-4FD7-A6FD-48555DF1AA4C}" sibTransId="{7EE78560-3801-4E90-A07D-409F3040C041}"/>
    <dgm:cxn modelId="{1CC23AAA-EBAC-4386-A8A7-354052DE6FBD}" type="presOf" srcId="{F51358B3-635E-4ADE-ABDF-A799FD7A3C03}" destId="{C2DEF117-06E8-43AF-AD25-36D3742BF2EE}" srcOrd="1" destOrd="0" presId="urn:microsoft.com/office/officeart/2005/8/layout/hProcess6"/>
    <dgm:cxn modelId="{A1446717-6E7B-4405-843E-63B6EE63CD91}" srcId="{3AE0B375-A073-4350-98F6-AB2A5D7CC4BE}" destId="{93FCE3A3-C0A9-4599-9A88-F3AF980019E9}" srcOrd="0" destOrd="0" parTransId="{33D47AC7-DEE3-46CA-810F-9FDA04DCCC5A}" sibTransId="{ECCE1388-1AE6-4D60-BD70-D9838FE9A0E0}"/>
    <dgm:cxn modelId="{CC751284-2FDC-4E86-97B7-2DDC82528472}" srcId="{39B5EEB7-AE44-4F55-BFE9-AB50D765F37C}" destId="{F51358B3-635E-4ADE-ABDF-A799FD7A3C03}" srcOrd="0" destOrd="0" parTransId="{DE076CF3-0469-4A2C-B959-2F641F11DBCF}" sibTransId="{E9485893-716A-4DD6-B4D4-1A27C3D09416}"/>
    <dgm:cxn modelId="{002C8A41-9329-4DCC-80F9-212C4A7AEAD8}" type="presOf" srcId="{39B5EEB7-AE44-4F55-BFE9-AB50D765F37C}" destId="{643DB234-9C1E-4E57-8F42-CECD5F31682D}" srcOrd="0" destOrd="0" presId="urn:microsoft.com/office/officeart/2005/8/layout/hProcess6"/>
    <dgm:cxn modelId="{C8FB063B-ED15-48CC-B38C-478420AC2A25}" srcId="{3FCE3D59-0376-48F0-9E6E-E4720BC44D96}" destId="{55F17B7E-8A13-4A0C-8EA7-C9D0A1C511B0}" srcOrd="0" destOrd="0" parTransId="{4610D8D1-B810-42EB-BD22-E73A59D10AA2}" sibTransId="{4D7F7A21-A84E-410B-A259-655C3DCF673E}"/>
    <dgm:cxn modelId="{70528115-50CB-46E4-826A-023029BE4E2E}" type="presOf" srcId="{93FCE3A3-C0A9-4599-9A88-F3AF980019E9}" destId="{5B0B773D-DAC3-4CA8-8171-801E09FA108C}" srcOrd="0" destOrd="0" presId="urn:microsoft.com/office/officeart/2005/8/layout/hProcess6"/>
    <dgm:cxn modelId="{C4808D11-5CBC-4071-8A0B-9A90DC61437B}" srcId="{352416CA-3931-4DFC-8394-C5449A8975DD}" destId="{3FCE3D59-0376-48F0-9E6E-E4720BC44D96}" srcOrd="0" destOrd="0" parTransId="{4955A2D0-3B30-4B72-A65B-845C6B9209E4}" sibTransId="{C08F02B1-D6E9-473C-B8DB-5D2B23305302}"/>
    <dgm:cxn modelId="{0B95B175-855E-478E-B2A8-DDDE8525B5AE}" type="presOf" srcId="{55F17B7E-8A13-4A0C-8EA7-C9D0A1C511B0}" destId="{A8C64BED-6772-4967-B4C1-0F03E8201C31}" srcOrd="1" destOrd="0" presId="urn:microsoft.com/office/officeart/2005/8/layout/hProcess6"/>
    <dgm:cxn modelId="{AE8944B8-FDCA-496A-8DE0-29D2FACCFF1D}" type="presOf" srcId="{55F17B7E-8A13-4A0C-8EA7-C9D0A1C511B0}" destId="{BDC5DED4-847A-4D6B-BDDC-72B853DFB3DD}" srcOrd="0" destOrd="0" presId="urn:microsoft.com/office/officeart/2005/8/layout/hProcess6"/>
    <dgm:cxn modelId="{1965109B-7E82-4B5E-A5BD-73B7FD287A49}" type="presOf" srcId="{3FCE3D59-0376-48F0-9E6E-E4720BC44D96}" destId="{EC25B7EC-7499-42E4-B518-584F5847F9D5}" srcOrd="0" destOrd="0" presId="urn:microsoft.com/office/officeart/2005/8/layout/hProcess6"/>
    <dgm:cxn modelId="{0CF018F6-C509-458D-857F-A5981EE1B498}" type="presOf" srcId="{3AE0B375-A073-4350-98F6-AB2A5D7CC4BE}" destId="{66C27583-46EF-440A-802B-64F48C745620}" srcOrd="0" destOrd="0" presId="urn:microsoft.com/office/officeart/2005/8/layout/hProcess6"/>
    <dgm:cxn modelId="{CCE666AF-9B81-41E0-8523-3BC4254C465D}" type="presOf" srcId="{F51358B3-635E-4ADE-ABDF-A799FD7A3C03}" destId="{C8D591AB-86CC-4008-BAF4-69C79EF2D992}" srcOrd="0" destOrd="0" presId="urn:microsoft.com/office/officeart/2005/8/layout/hProcess6"/>
    <dgm:cxn modelId="{6BB02E18-67F2-48B9-8E44-7056FDE81574}" srcId="{352416CA-3931-4DFC-8394-C5449A8975DD}" destId="{3AE0B375-A073-4350-98F6-AB2A5D7CC4BE}" srcOrd="1" destOrd="0" parTransId="{2B37794F-F0D2-41AB-AF0D-147EFD550487}" sibTransId="{626C9F5D-AFEE-4D07-8C98-8EEBF3A2D318}"/>
    <dgm:cxn modelId="{99F3D927-1417-420F-A6EB-EC5CD0A1395A}" type="presOf" srcId="{352416CA-3931-4DFC-8394-C5449A8975DD}" destId="{3300729A-3163-43FD-87FF-E6B0012233BA}" srcOrd="0" destOrd="0" presId="urn:microsoft.com/office/officeart/2005/8/layout/hProcess6"/>
    <dgm:cxn modelId="{C5EBD8BE-1AF8-476B-A275-DEE16C833F72}" type="presParOf" srcId="{3300729A-3163-43FD-87FF-E6B0012233BA}" destId="{6A2FF01B-C57A-4428-8BB1-6BDE82A533E8}" srcOrd="0" destOrd="0" presId="urn:microsoft.com/office/officeart/2005/8/layout/hProcess6"/>
    <dgm:cxn modelId="{0C3643C6-0DF4-40C9-B1F8-AFA4D09633E7}" type="presParOf" srcId="{6A2FF01B-C57A-4428-8BB1-6BDE82A533E8}" destId="{AE99CECD-2968-46DE-A546-8C9ADEB22BED}" srcOrd="0" destOrd="0" presId="urn:microsoft.com/office/officeart/2005/8/layout/hProcess6"/>
    <dgm:cxn modelId="{3AA3172A-BD16-44B3-A025-7767D4EEF974}" type="presParOf" srcId="{6A2FF01B-C57A-4428-8BB1-6BDE82A533E8}" destId="{BDC5DED4-847A-4D6B-BDDC-72B853DFB3DD}" srcOrd="1" destOrd="0" presId="urn:microsoft.com/office/officeart/2005/8/layout/hProcess6"/>
    <dgm:cxn modelId="{742CB41E-CE63-41E7-BF79-6C99F6C326C9}" type="presParOf" srcId="{6A2FF01B-C57A-4428-8BB1-6BDE82A533E8}" destId="{A8C64BED-6772-4967-B4C1-0F03E8201C31}" srcOrd="2" destOrd="0" presId="urn:microsoft.com/office/officeart/2005/8/layout/hProcess6"/>
    <dgm:cxn modelId="{534C7F90-12A2-44B6-8B34-AE6109BEF88D}" type="presParOf" srcId="{6A2FF01B-C57A-4428-8BB1-6BDE82A533E8}" destId="{EC25B7EC-7499-42E4-B518-584F5847F9D5}" srcOrd="3" destOrd="0" presId="urn:microsoft.com/office/officeart/2005/8/layout/hProcess6"/>
    <dgm:cxn modelId="{4698E774-E6E6-43EA-84BB-5A757F0C5C65}" type="presParOf" srcId="{3300729A-3163-43FD-87FF-E6B0012233BA}" destId="{602E738F-5CEC-451B-9326-DDDABFC56D5C}" srcOrd="1" destOrd="0" presId="urn:microsoft.com/office/officeart/2005/8/layout/hProcess6"/>
    <dgm:cxn modelId="{63DA05CC-737C-4F50-849F-4CC987F3D8E8}" type="presParOf" srcId="{3300729A-3163-43FD-87FF-E6B0012233BA}" destId="{F22783F3-479E-42C0-BC1C-77863809E3A1}" srcOrd="2" destOrd="0" presId="urn:microsoft.com/office/officeart/2005/8/layout/hProcess6"/>
    <dgm:cxn modelId="{E1676AFA-0501-4295-AA9D-51561482CDCC}" type="presParOf" srcId="{F22783F3-479E-42C0-BC1C-77863809E3A1}" destId="{E0126A8E-7764-4A18-9CDD-80A5415BAE44}" srcOrd="0" destOrd="0" presId="urn:microsoft.com/office/officeart/2005/8/layout/hProcess6"/>
    <dgm:cxn modelId="{DCB3C004-02AA-4EC6-98D0-5CAF52DD3722}" type="presParOf" srcId="{F22783F3-479E-42C0-BC1C-77863809E3A1}" destId="{5B0B773D-DAC3-4CA8-8171-801E09FA108C}" srcOrd="1" destOrd="0" presId="urn:microsoft.com/office/officeart/2005/8/layout/hProcess6"/>
    <dgm:cxn modelId="{3742D6C8-B76E-4DBC-B402-C24C4A250782}" type="presParOf" srcId="{F22783F3-479E-42C0-BC1C-77863809E3A1}" destId="{A7B67572-5E1C-4F6F-A321-8FA0A352F297}" srcOrd="2" destOrd="0" presId="urn:microsoft.com/office/officeart/2005/8/layout/hProcess6"/>
    <dgm:cxn modelId="{26F748FD-0805-4509-8CE5-82F817F9206D}" type="presParOf" srcId="{F22783F3-479E-42C0-BC1C-77863809E3A1}" destId="{66C27583-46EF-440A-802B-64F48C745620}" srcOrd="3" destOrd="0" presId="urn:microsoft.com/office/officeart/2005/8/layout/hProcess6"/>
    <dgm:cxn modelId="{F4767440-1A45-41F7-A44D-4CB959082806}" type="presParOf" srcId="{3300729A-3163-43FD-87FF-E6B0012233BA}" destId="{904210BE-CEF7-45F8-8498-DF8A45E95968}" srcOrd="3" destOrd="0" presId="urn:microsoft.com/office/officeart/2005/8/layout/hProcess6"/>
    <dgm:cxn modelId="{527888CB-7F45-40B2-B4AD-BFA6DCE3F7FC}" type="presParOf" srcId="{3300729A-3163-43FD-87FF-E6B0012233BA}" destId="{7B8AC8AF-F114-402F-A8C2-20848D6CAEE3}" srcOrd="4" destOrd="0" presId="urn:microsoft.com/office/officeart/2005/8/layout/hProcess6"/>
    <dgm:cxn modelId="{4920F9DF-F71D-495A-8889-B19B624BA5DB}" type="presParOf" srcId="{7B8AC8AF-F114-402F-A8C2-20848D6CAEE3}" destId="{5C4A21A3-F1D8-4F3B-B24A-B8641460A92D}" srcOrd="0" destOrd="0" presId="urn:microsoft.com/office/officeart/2005/8/layout/hProcess6"/>
    <dgm:cxn modelId="{A94D1541-E2ED-46DE-852D-5797108D5A16}" type="presParOf" srcId="{7B8AC8AF-F114-402F-A8C2-20848D6CAEE3}" destId="{C8D591AB-86CC-4008-BAF4-69C79EF2D992}" srcOrd="1" destOrd="0" presId="urn:microsoft.com/office/officeart/2005/8/layout/hProcess6"/>
    <dgm:cxn modelId="{E32B340F-2EDC-4B86-BC34-5E3F2B5D1550}" type="presParOf" srcId="{7B8AC8AF-F114-402F-A8C2-20848D6CAEE3}" destId="{C2DEF117-06E8-43AF-AD25-36D3742BF2EE}" srcOrd="2" destOrd="0" presId="urn:microsoft.com/office/officeart/2005/8/layout/hProcess6"/>
    <dgm:cxn modelId="{3344B1CB-DA0E-4D56-A6A6-0C88AEEEDEE8}" type="presParOf" srcId="{7B8AC8AF-F114-402F-A8C2-20848D6CAEE3}" destId="{643DB234-9C1E-4E57-8F42-CECD5F31682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36FFD-1B5E-4378-B270-FDDAD53A75C7}">
      <dsp:nvSpPr>
        <dsp:cNvPr id="0" name=""/>
        <dsp:cNvSpPr/>
      </dsp:nvSpPr>
      <dsp:spPr>
        <a:xfrm>
          <a:off x="0" y="2775"/>
          <a:ext cx="6705600" cy="144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itchFamily="34" charset="0"/>
              <a:cs typeface="Calibri" pitchFamily="34" charset="0"/>
            </a:rPr>
            <a:t>Selection Statements</a:t>
          </a:r>
        </a:p>
      </dsp:txBody>
      <dsp:txXfrm>
        <a:off x="0" y="2775"/>
        <a:ext cx="6705600" cy="1440000"/>
      </dsp:txXfrm>
    </dsp:sp>
    <dsp:sp modelId="{333A3DBA-3E52-4243-A28F-D558CC44BAC2}">
      <dsp:nvSpPr>
        <dsp:cNvPr id="0" name=""/>
        <dsp:cNvSpPr/>
      </dsp:nvSpPr>
      <dsp:spPr>
        <a:xfrm>
          <a:off x="0" y="1445549"/>
          <a:ext cx="6705600" cy="3431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>
              <a:latin typeface="Cambria" pitchFamily="18" charset="0"/>
            </a:rPr>
            <a:t>if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>
              <a:latin typeface="Cambria" pitchFamily="18" charset="0"/>
            </a:rPr>
            <a:t>if-else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Cambria" pitchFamily="18" charset="0"/>
            </a:rPr>
            <a:t>Switch</a:t>
          </a: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Cambria" pitchFamily="18" charset="0"/>
            </a:rPr>
            <a:t>Ternary Operator ?</a:t>
          </a:r>
          <a:endParaRPr lang="en-US" sz="2800" kern="1200" dirty="0">
            <a:latin typeface="Cambria" pitchFamily="18" charset="0"/>
          </a:endParaRPr>
        </a:p>
      </dsp:txBody>
      <dsp:txXfrm>
        <a:off x="0" y="1445549"/>
        <a:ext cx="6705600" cy="3431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A268A-3729-4D5B-A699-DECBACDB460F}">
      <dsp:nvSpPr>
        <dsp:cNvPr id="0" name=""/>
        <dsp:cNvSpPr/>
      </dsp:nvSpPr>
      <dsp:spPr>
        <a:xfrm>
          <a:off x="2530834" y="1306366"/>
          <a:ext cx="1737592" cy="916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itchFamily="34" charset="0"/>
              <a:cs typeface="Calibri" pitchFamily="34" charset="0"/>
            </a:rPr>
            <a:t>Operators</a:t>
          </a:r>
        </a:p>
      </dsp:txBody>
      <dsp:txXfrm>
        <a:off x="2785298" y="1440556"/>
        <a:ext cx="1228664" cy="647926"/>
      </dsp:txXfrm>
    </dsp:sp>
    <dsp:sp modelId="{FB72792D-7198-49C9-BE0D-5915594BF1E1}">
      <dsp:nvSpPr>
        <dsp:cNvPr id="0" name=""/>
        <dsp:cNvSpPr/>
      </dsp:nvSpPr>
      <dsp:spPr>
        <a:xfrm rot="16200000">
          <a:off x="3248334" y="873692"/>
          <a:ext cx="302593" cy="31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Cambria" pitchFamily="18" charset="0"/>
          </a:endParaRPr>
        </a:p>
      </dsp:txBody>
      <dsp:txXfrm>
        <a:off x="3293723" y="981390"/>
        <a:ext cx="211815" cy="186926"/>
      </dsp:txXfrm>
    </dsp:sp>
    <dsp:sp modelId="{ECE23810-2B60-4BA9-9FD4-831CE299A9EA}">
      <dsp:nvSpPr>
        <dsp:cNvPr id="0" name=""/>
        <dsp:cNvSpPr/>
      </dsp:nvSpPr>
      <dsp:spPr>
        <a:xfrm>
          <a:off x="3033108" y="2389"/>
          <a:ext cx="733045" cy="733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&lt;</a:t>
          </a:r>
        </a:p>
      </dsp:txBody>
      <dsp:txXfrm>
        <a:off x="3140460" y="109741"/>
        <a:ext cx="518341" cy="518341"/>
      </dsp:txXfrm>
    </dsp:sp>
    <dsp:sp modelId="{B946D8D8-900C-424E-AB66-4A8BCB2582B7}">
      <dsp:nvSpPr>
        <dsp:cNvPr id="0" name=""/>
        <dsp:cNvSpPr/>
      </dsp:nvSpPr>
      <dsp:spPr>
        <a:xfrm rot="18600000">
          <a:off x="3773729" y="1010641"/>
          <a:ext cx="255544" cy="31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Cambria" pitchFamily="18" charset="0"/>
          </a:endParaRPr>
        </a:p>
      </dsp:txBody>
      <dsp:txXfrm>
        <a:off x="3787421" y="1102314"/>
        <a:ext cx="178881" cy="186926"/>
      </dsp:txXfrm>
    </dsp:sp>
    <dsp:sp modelId="{71FCBA9C-6DE1-4213-AD2F-AC46A3A2DAFD}">
      <dsp:nvSpPr>
        <dsp:cNvPr id="0" name=""/>
        <dsp:cNvSpPr/>
      </dsp:nvSpPr>
      <dsp:spPr>
        <a:xfrm>
          <a:off x="3930187" y="328899"/>
          <a:ext cx="733045" cy="733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itchFamily="18" charset="0"/>
            </a:rPr>
            <a:t>&gt;</a:t>
          </a:r>
        </a:p>
      </dsp:txBody>
      <dsp:txXfrm>
        <a:off x="4037539" y="436251"/>
        <a:ext cx="518341" cy="518341"/>
      </dsp:txXfrm>
    </dsp:sp>
    <dsp:sp modelId="{818407C5-2A8E-435A-A8EF-7504D1B2CDA8}">
      <dsp:nvSpPr>
        <dsp:cNvPr id="0" name=""/>
        <dsp:cNvSpPr/>
      </dsp:nvSpPr>
      <dsp:spPr>
        <a:xfrm rot="21000000">
          <a:off x="4264501" y="1447257"/>
          <a:ext cx="101981" cy="31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Cambria" pitchFamily="18" charset="0"/>
          </a:endParaRPr>
        </a:p>
      </dsp:txBody>
      <dsp:txXfrm>
        <a:off x="4264733" y="1512222"/>
        <a:ext cx="71387" cy="186926"/>
      </dsp:txXfrm>
    </dsp:sp>
    <dsp:sp modelId="{B0001F36-4BAE-43D9-9840-291E4C64A8CB}">
      <dsp:nvSpPr>
        <dsp:cNvPr id="0" name=""/>
        <dsp:cNvSpPr/>
      </dsp:nvSpPr>
      <dsp:spPr>
        <a:xfrm>
          <a:off x="4407513" y="1155652"/>
          <a:ext cx="733045" cy="733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itchFamily="18" charset="0"/>
            </a:rPr>
            <a:t>==</a:t>
          </a:r>
        </a:p>
      </dsp:txBody>
      <dsp:txXfrm>
        <a:off x="4514865" y="1263004"/>
        <a:ext cx="518341" cy="518341"/>
      </dsp:txXfrm>
    </dsp:sp>
    <dsp:sp modelId="{C755F5A0-1BDF-4844-887C-8DBD34382A3D}">
      <dsp:nvSpPr>
        <dsp:cNvPr id="0" name=""/>
        <dsp:cNvSpPr/>
      </dsp:nvSpPr>
      <dsp:spPr>
        <a:xfrm rot="1800000">
          <a:off x="4040201" y="2032516"/>
          <a:ext cx="186835" cy="31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Cambria" pitchFamily="18" charset="0"/>
          </a:endParaRPr>
        </a:p>
      </dsp:txBody>
      <dsp:txXfrm>
        <a:off x="4043956" y="2080813"/>
        <a:ext cx="130785" cy="186926"/>
      </dsp:txXfrm>
    </dsp:sp>
    <dsp:sp modelId="{D955F3D6-D2E6-492F-BF7D-295EDF34D027}">
      <dsp:nvSpPr>
        <dsp:cNvPr id="0" name=""/>
        <dsp:cNvSpPr/>
      </dsp:nvSpPr>
      <dsp:spPr>
        <a:xfrm>
          <a:off x="4241740" y="2095801"/>
          <a:ext cx="733045" cy="733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itchFamily="18" charset="0"/>
            </a:rPr>
            <a:t>&lt;=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itchFamily="18" charset="0"/>
            </a:rPr>
            <a:t>&gt;=</a:t>
          </a:r>
        </a:p>
      </dsp:txBody>
      <dsp:txXfrm>
        <a:off x="4349092" y="2203153"/>
        <a:ext cx="518341" cy="518341"/>
      </dsp:txXfrm>
    </dsp:sp>
    <dsp:sp modelId="{F7ABBC17-A403-4C5D-84FF-2702445B6605}">
      <dsp:nvSpPr>
        <dsp:cNvPr id="0" name=""/>
        <dsp:cNvSpPr/>
      </dsp:nvSpPr>
      <dsp:spPr>
        <a:xfrm rot="4200000">
          <a:off x="3508853" y="2309473"/>
          <a:ext cx="291642" cy="31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Cambria" pitchFamily="18" charset="0"/>
          </a:endParaRPr>
        </a:p>
      </dsp:txBody>
      <dsp:txXfrm>
        <a:off x="3537637" y="2330674"/>
        <a:ext cx="204149" cy="186926"/>
      </dsp:txXfrm>
    </dsp:sp>
    <dsp:sp modelId="{D62FE058-6E93-4B89-BFAE-7C3893B3D4A1}">
      <dsp:nvSpPr>
        <dsp:cNvPr id="0" name=""/>
        <dsp:cNvSpPr/>
      </dsp:nvSpPr>
      <dsp:spPr>
        <a:xfrm>
          <a:off x="3510434" y="2709439"/>
          <a:ext cx="733045" cy="733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!=</a:t>
          </a:r>
        </a:p>
      </dsp:txBody>
      <dsp:txXfrm>
        <a:off x="3617786" y="2816791"/>
        <a:ext cx="518341" cy="518341"/>
      </dsp:txXfrm>
    </dsp:sp>
    <dsp:sp modelId="{6C8FC773-9A3B-457C-84B4-5023DAB6954F}">
      <dsp:nvSpPr>
        <dsp:cNvPr id="0" name=""/>
        <dsp:cNvSpPr/>
      </dsp:nvSpPr>
      <dsp:spPr>
        <a:xfrm rot="6600000">
          <a:off x="2998766" y="2309473"/>
          <a:ext cx="291642" cy="31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Cambria" pitchFamily="18" charset="0"/>
          </a:endParaRPr>
        </a:p>
      </dsp:txBody>
      <dsp:txXfrm rot="10800000">
        <a:off x="3057475" y="2330674"/>
        <a:ext cx="204149" cy="186926"/>
      </dsp:txXfrm>
    </dsp:sp>
    <dsp:sp modelId="{45D733C4-C687-4051-8F6C-04E20DAE9026}">
      <dsp:nvSpPr>
        <dsp:cNvPr id="0" name=""/>
        <dsp:cNvSpPr/>
      </dsp:nvSpPr>
      <dsp:spPr>
        <a:xfrm>
          <a:off x="2555782" y="2709439"/>
          <a:ext cx="733045" cy="733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&amp;&amp;</a:t>
          </a:r>
        </a:p>
      </dsp:txBody>
      <dsp:txXfrm>
        <a:off x="2663134" y="2816791"/>
        <a:ext cx="518341" cy="518341"/>
      </dsp:txXfrm>
    </dsp:sp>
    <dsp:sp modelId="{B0BE7079-6243-4312-A26F-232A2AA94BEE}">
      <dsp:nvSpPr>
        <dsp:cNvPr id="0" name=""/>
        <dsp:cNvSpPr/>
      </dsp:nvSpPr>
      <dsp:spPr>
        <a:xfrm rot="9000000">
          <a:off x="2572224" y="2032516"/>
          <a:ext cx="186835" cy="31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Cambria" pitchFamily="18" charset="0"/>
          </a:endParaRPr>
        </a:p>
      </dsp:txBody>
      <dsp:txXfrm rot="10800000">
        <a:off x="2624519" y="2080813"/>
        <a:ext cx="130785" cy="186926"/>
      </dsp:txXfrm>
    </dsp:sp>
    <dsp:sp modelId="{D3AE48D8-E863-487C-B60E-3CEEB356FC30}">
      <dsp:nvSpPr>
        <dsp:cNvPr id="0" name=""/>
        <dsp:cNvSpPr/>
      </dsp:nvSpPr>
      <dsp:spPr>
        <a:xfrm>
          <a:off x="1824476" y="2095801"/>
          <a:ext cx="733045" cy="733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itchFamily="18" charset="0"/>
            </a:rPr>
            <a:t>||</a:t>
          </a:r>
        </a:p>
      </dsp:txBody>
      <dsp:txXfrm>
        <a:off x="1931828" y="2203153"/>
        <a:ext cx="518341" cy="518341"/>
      </dsp:txXfrm>
    </dsp:sp>
    <dsp:sp modelId="{EBD7306F-9417-4394-8874-C759A6E4BEE9}">
      <dsp:nvSpPr>
        <dsp:cNvPr id="0" name=""/>
        <dsp:cNvSpPr/>
      </dsp:nvSpPr>
      <dsp:spPr>
        <a:xfrm rot="11400000">
          <a:off x="2432779" y="1447257"/>
          <a:ext cx="101981" cy="31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Cambria" pitchFamily="18" charset="0"/>
          </a:endParaRPr>
        </a:p>
      </dsp:txBody>
      <dsp:txXfrm rot="10800000">
        <a:off x="2463141" y="1512222"/>
        <a:ext cx="71387" cy="186926"/>
      </dsp:txXfrm>
    </dsp:sp>
    <dsp:sp modelId="{5AFFF8E5-AEAA-40D1-8103-291B28583346}">
      <dsp:nvSpPr>
        <dsp:cNvPr id="0" name=""/>
        <dsp:cNvSpPr/>
      </dsp:nvSpPr>
      <dsp:spPr>
        <a:xfrm>
          <a:off x="1658702" y="1155652"/>
          <a:ext cx="733045" cy="733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itchFamily="18" charset="0"/>
            </a:rPr>
            <a:t>!=</a:t>
          </a:r>
        </a:p>
      </dsp:txBody>
      <dsp:txXfrm>
        <a:off x="1766054" y="1263004"/>
        <a:ext cx="518341" cy="518341"/>
      </dsp:txXfrm>
    </dsp:sp>
    <dsp:sp modelId="{25FDE9AC-DF14-4049-A8EF-54C41A707959}">
      <dsp:nvSpPr>
        <dsp:cNvPr id="0" name=""/>
        <dsp:cNvSpPr/>
      </dsp:nvSpPr>
      <dsp:spPr>
        <a:xfrm rot="13800000">
          <a:off x="2769987" y="1010641"/>
          <a:ext cx="255544" cy="31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Cambria" pitchFamily="18" charset="0"/>
          </a:endParaRPr>
        </a:p>
      </dsp:txBody>
      <dsp:txXfrm rot="10800000">
        <a:off x="2832958" y="1102314"/>
        <a:ext cx="178881" cy="186926"/>
      </dsp:txXfrm>
    </dsp:sp>
    <dsp:sp modelId="{DC346EC2-5AC7-4104-B384-1608F7B8F476}">
      <dsp:nvSpPr>
        <dsp:cNvPr id="0" name=""/>
        <dsp:cNvSpPr/>
      </dsp:nvSpPr>
      <dsp:spPr>
        <a:xfrm>
          <a:off x="2136028" y="328899"/>
          <a:ext cx="733045" cy="733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itchFamily="18" charset="0"/>
            </a:rPr>
            <a:t>!</a:t>
          </a:r>
        </a:p>
      </dsp:txBody>
      <dsp:txXfrm>
        <a:off x="2243380" y="436251"/>
        <a:ext cx="518341" cy="518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5DED4-847A-4D6B-BDDC-72B853DFB3DD}">
      <dsp:nvSpPr>
        <dsp:cNvPr id="0" name=""/>
        <dsp:cNvSpPr/>
      </dsp:nvSpPr>
      <dsp:spPr>
        <a:xfrm>
          <a:off x="431770" y="975803"/>
          <a:ext cx="1713095" cy="14974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NOT operator </a:t>
          </a:r>
        </a:p>
      </dsp:txBody>
      <dsp:txXfrm>
        <a:off x="860044" y="1200422"/>
        <a:ext cx="835134" cy="1048222"/>
      </dsp:txXfrm>
    </dsp:sp>
    <dsp:sp modelId="{EC25B7EC-7499-42E4-B518-584F5847F9D5}">
      <dsp:nvSpPr>
        <dsp:cNvPr id="0" name=""/>
        <dsp:cNvSpPr/>
      </dsp:nvSpPr>
      <dsp:spPr>
        <a:xfrm>
          <a:off x="4336" y="1294163"/>
          <a:ext cx="856547" cy="856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Calibri" pitchFamily="34" charset="0"/>
              <a:cs typeface="Calibri" pitchFamily="34" charset="0"/>
            </a:rPr>
            <a:t>(!)</a:t>
          </a:r>
        </a:p>
      </dsp:txBody>
      <dsp:txXfrm>
        <a:off x="129774" y="1419601"/>
        <a:ext cx="605671" cy="605671"/>
      </dsp:txXfrm>
    </dsp:sp>
    <dsp:sp modelId="{5B0B773D-DAC3-4CA8-8171-801E09FA108C}">
      <dsp:nvSpPr>
        <dsp:cNvPr id="0" name=""/>
        <dsp:cNvSpPr/>
      </dsp:nvSpPr>
      <dsp:spPr>
        <a:xfrm>
          <a:off x="2708200" y="975803"/>
          <a:ext cx="1713095" cy="14974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AND operator</a:t>
          </a:r>
        </a:p>
      </dsp:txBody>
      <dsp:txXfrm>
        <a:off x="3136473" y="1200422"/>
        <a:ext cx="835134" cy="1048222"/>
      </dsp:txXfrm>
    </dsp:sp>
    <dsp:sp modelId="{66C27583-46EF-440A-802B-64F48C745620}">
      <dsp:nvSpPr>
        <dsp:cNvPr id="0" name=""/>
        <dsp:cNvSpPr/>
      </dsp:nvSpPr>
      <dsp:spPr>
        <a:xfrm>
          <a:off x="2252773" y="1294163"/>
          <a:ext cx="856547" cy="856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Calibri" pitchFamily="34" charset="0"/>
              <a:cs typeface="Calibri" pitchFamily="34" charset="0"/>
            </a:rPr>
            <a:t>&amp;&amp;</a:t>
          </a:r>
        </a:p>
      </dsp:txBody>
      <dsp:txXfrm>
        <a:off x="2378211" y="1419601"/>
        <a:ext cx="605671" cy="605671"/>
      </dsp:txXfrm>
    </dsp:sp>
    <dsp:sp modelId="{C8D591AB-86CC-4008-BAF4-69C79EF2D992}">
      <dsp:nvSpPr>
        <dsp:cNvPr id="0" name=""/>
        <dsp:cNvSpPr/>
      </dsp:nvSpPr>
      <dsp:spPr>
        <a:xfrm>
          <a:off x="4777139" y="973707"/>
          <a:ext cx="2017786" cy="14974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OR operator</a:t>
          </a:r>
        </a:p>
      </dsp:txBody>
      <dsp:txXfrm>
        <a:off x="5281586" y="1198326"/>
        <a:ext cx="989228" cy="1048222"/>
      </dsp:txXfrm>
    </dsp:sp>
    <dsp:sp modelId="{643DB234-9C1E-4E57-8F42-CECD5F31682D}">
      <dsp:nvSpPr>
        <dsp:cNvPr id="0" name=""/>
        <dsp:cNvSpPr/>
      </dsp:nvSpPr>
      <dsp:spPr>
        <a:xfrm>
          <a:off x="4501211" y="1294163"/>
          <a:ext cx="856547" cy="856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Calibri" pitchFamily="34" charset="0"/>
              <a:cs typeface="Calibri" pitchFamily="34" charset="0"/>
            </a:rPr>
            <a:t>||</a:t>
          </a:r>
        </a:p>
      </dsp:txBody>
      <dsp:txXfrm>
        <a:off x="4626649" y="1419601"/>
        <a:ext cx="605671" cy="605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F79912-5CE8-4B75-A548-0F755B8FD9FC}" type="datetime1">
              <a:rPr lang="en-US" altLang="en-US"/>
              <a:pPr>
                <a:defRPr/>
              </a:pPr>
              <a:t>9/12/2023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6652EF-8B3C-40DB-99D6-EE01C6507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799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76A441-890A-498F-8394-3DDFAC817FB7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7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97D3EC-B40E-4F14-8239-5BA35B300C21}" type="slidenum">
              <a:rPr lang="en-US" altLang="en-US" smtClean="0">
                <a:latin typeface="Calibri" panose="020F0502020204030204" pitchFamily="34" charset="0"/>
              </a:rPr>
              <a:pPr/>
              <a:t>8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4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263182-4C12-498E-B2C9-0B796E4942F8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56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12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4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96CAA-0CB0-4F02-990A-B63AC77A512B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88152-B3CD-4D44-8B28-137C42AC7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6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14011-902E-441B-9D1B-3F427B791806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F5B05-1DD4-431C-AD05-DC0AA4C8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71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69114-278E-40C8-B58B-AAEAB6FF8F5D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60AC-AC2E-4A9F-A3C1-AC61C540B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76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72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7200"/>
              <a:t>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FF9E-EF3B-4E7D-85A2-DA2529C1EAA9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ADB4C-3637-4908-A0DA-F83757CB6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17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A47B4-1130-45AD-9EED-E9D770E351BD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B36E7-F611-4B44-81D8-69FCD78F3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12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8000"/>
              <a:t>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0C689-B7E9-4D8D-96AC-2D053049E3F1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B7C46-CDBB-4BDB-A46E-277136605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643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7B515-E545-4986-8D5E-552A7FD9D912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F1C7-553E-47BC-95D6-BFD23EEBE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66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2BFBDC-0408-48CD-88F7-4A3C1FF00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559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33B338-F0F4-4281-8CB0-72EB99BFC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83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6A2DD9-D284-41DF-BA49-6C6238405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44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FC7342-5239-4038-B09D-0BAD0D4C50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5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2C8926-74DE-4DA8-8255-2A655CA4D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29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D330D7-413C-45B8-A1E0-1BA7704973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17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42CF8D-018C-4050-A69D-F9A6E86D4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58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954D7-D62B-4AD1-B06F-75B19A17B390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D21CA-FBDC-4468-BA05-E8A8744CE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723938-1D3E-448A-802E-4508EFFEC4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67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670A7C-C83C-478F-804C-0E9DDC534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63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dirty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14D352-3859-4781-8655-97B48A8C3266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dirty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D664504-7B5B-4306-AC47-9BE636F82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13" r:id="rId7"/>
    <p:sldLayoutId id="2147483822" r:id="rId8"/>
    <p:sldLayoutId id="2147483823" r:id="rId9"/>
    <p:sldLayoutId id="2147483814" r:id="rId10"/>
    <p:sldLayoutId id="2147483824" r:id="rId11"/>
    <p:sldLayoutId id="2147483825" r:id="rId12"/>
    <p:sldLayoutId id="214748381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7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6338" y="381000"/>
            <a:ext cx="6799262" cy="13033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alt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TWO-WAY DECISIONS USING IF-ELSE STATEMENT</a:t>
            </a:r>
            <a:br>
              <a:rPr lang="en-US" alt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</a:br>
            <a:endParaRPr lang="en-US" altLang="en-US" sz="2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23" name="Text Placeholder 5"/>
          <p:cNvSpPr>
            <a:spLocks noGrp="1"/>
          </p:cNvSpPr>
          <p:nvPr>
            <p:ph type="body" idx="1"/>
          </p:nvPr>
        </p:nvSpPr>
        <p:spPr>
          <a:xfrm>
            <a:off x="4799013" y="1371600"/>
            <a:ext cx="4040187" cy="639763"/>
          </a:xfrm>
        </p:spPr>
        <p:txBody>
          <a:bodyPr/>
          <a:lstStyle/>
          <a:p>
            <a:r>
              <a:rPr lang="en-US" altLang="en-US" smtClean="0">
                <a:latin typeface="Calibri" panose="020F0502020204030204" pitchFamily="34" charset="0"/>
              </a:rPr>
              <a:t>Flowchart of if-else construct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191000" cy="3941763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 smtClean="0">
                <a:latin typeface="Calibri" panose="020F0502020204030204" pitchFamily="34" charset="0"/>
              </a:rPr>
              <a:t>The form of a two-way decision is as follows: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 smtClean="0">
              <a:latin typeface="Calibri" panose="020F0502020204030204" pitchFamily="34" charset="0"/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mtClean="0">
                <a:latin typeface="Calibri" panose="020F0502020204030204" pitchFamily="34" charset="0"/>
              </a:rPr>
              <a:t>if(TestExpr)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mtClean="0">
                <a:latin typeface="Calibri" panose="020F0502020204030204" pitchFamily="34" charset="0"/>
              </a:rPr>
              <a:t>   stmtT;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mtClean="0">
                <a:latin typeface="Calibri" panose="020F0502020204030204" pitchFamily="34" charset="0"/>
              </a:rPr>
              <a:t>else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mtClean="0">
                <a:latin typeface="Calibri" panose="020F0502020204030204" pitchFamily="34" charset="0"/>
              </a:rPr>
              <a:t>   stmtF;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562600" y="2590800"/>
            <a:ext cx="25146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TestExpr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4267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stmtT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7600" y="4343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stmtF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hape 11"/>
          <p:cNvCxnSpPr>
            <a:stCxn id="8" idx="1"/>
          </p:cNvCxnSpPr>
          <p:nvPr/>
        </p:nvCxnSpPr>
        <p:spPr>
          <a:xfrm rot="10800000" flipV="1">
            <a:off x="5334000" y="3124200"/>
            <a:ext cx="2286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8" idx="3"/>
          </p:cNvCxnSpPr>
          <p:nvPr/>
        </p:nvCxnSpPr>
        <p:spPr>
          <a:xfrm>
            <a:off x="8077200" y="3124200"/>
            <a:ext cx="1524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6705600" y="5410200"/>
            <a:ext cx="1524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hape 16"/>
          <p:cNvCxnSpPr>
            <a:stCxn id="9" idx="2"/>
            <a:endCxn id="15" idx="2"/>
          </p:cNvCxnSpPr>
          <p:nvPr/>
        </p:nvCxnSpPr>
        <p:spPr>
          <a:xfrm rot="16200000" flipH="1">
            <a:off x="5848350" y="4667250"/>
            <a:ext cx="4953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2"/>
            <a:endCxn id="15" idx="6"/>
          </p:cNvCxnSpPr>
          <p:nvPr/>
        </p:nvCxnSpPr>
        <p:spPr>
          <a:xfrm rot="5400000">
            <a:off x="7219950" y="4667250"/>
            <a:ext cx="4953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</p:cNvCxnSpPr>
          <p:nvPr/>
        </p:nvCxnSpPr>
        <p:spPr>
          <a:xfrm>
            <a:off x="6781800" y="5638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781800" y="2286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ctrTitle"/>
          </p:nvPr>
        </p:nvSpPr>
        <p:spPr>
          <a:xfrm>
            <a:off x="1922463" y="1811338"/>
            <a:ext cx="5308600" cy="1516062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</a:rPr>
              <a:t>Week 4</a:t>
            </a:r>
          </a:p>
        </p:txBody>
      </p:sp>
      <p:sp>
        <p:nvSpPr>
          <p:cNvPr id="27651" name="Subtitle 4"/>
          <p:cNvSpPr>
            <a:spLocks noGrp="1"/>
          </p:cNvSpPr>
          <p:nvPr>
            <p:ph type="subTitle" idx="1"/>
          </p:nvPr>
        </p:nvSpPr>
        <p:spPr>
          <a:xfrm>
            <a:off x="1922463" y="3598863"/>
            <a:ext cx="5308600" cy="1376362"/>
          </a:xfrm>
        </p:spPr>
        <p:txBody>
          <a:bodyPr/>
          <a:lstStyle/>
          <a:p>
            <a:r>
              <a:rPr lang="en-US" altLang="en-US" smtClean="0"/>
              <a:t>Class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n>
                  <a:noFill/>
                </a:ln>
              </a:rPr>
              <a:t>Question </a:t>
            </a:r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Write a program to test whether the input number is even or odd.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n>
                  <a:noFill/>
                </a:ln>
              </a:rPr>
              <a:t>Question</a:t>
            </a:r>
          </a:p>
        </p:txBody>
      </p:sp>
      <p:sp>
        <p:nvSpPr>
          <p:cNvPr id="2969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latin typeface="Cambria" panose="02040503050406030204" pitchFamily="18" charset="0"/>
              </a:rPr>
              <a:t>Write a program that prints the largest among two given  numbers.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BFCAC3"/>
            </a:gs>
            <a:gs pos="50000">
              <a:srgbClr val="D6DDD9"/>
            </a:gs>
            <a:gs pos="100000">
              <a:srgbClr val="EBEEE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i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FLOWCHART OF AN IF-ELSE-IF CONSTRUCT</a:t>
            </a:r>
            <a:endParaRPr lang="en-US" altLang="en-US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52400" y="1524000"/>
            <a:ext cx="24384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Calibri" pitchFamily="34" charset="0"/>
                <a:cs typeface="Calibri" pitchFamily="34" charset="0"/>
              </a:rPr>
              <a:t>TestExpr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1828800" y="2286000"/>
            <a:ext cx="25908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TestExpr2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943600" y="3733800"/>
            <a:ext cx="26670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Calibri" pitchFamily="34" charset="0"/>
                <a:cs typeface="Calibri" pitchFamily="34" charset="0"/>
              </a:rPr>
              <a:t>TestExprN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4038600" y="2971800"/>
            <a:ext cx="26670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TestExpr3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90800" y="3886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stmtT2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stmtTN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6800" y="4572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stmtT3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77200" y="47244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stmtTF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8200" y="33528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stmtT1</a:t>
            </a:r>
          </a:p>
        </p:txBody>
      </p:sp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1371600" y="2438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3"/>
            <a:endCxn id="10" idx="0"/>
          </p:cNvCxnSpPr>
          <p:nvPr/>
        </p:nvCxnSpPr>
        <p:spPr>
          <a:xfrm>
            <a:off x="2590800" y="1981200"/>
            <a:ext cx="5334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1371600" y="129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10" idx="3"/>
            <a:endCxn id="16" idx="0"/>
          </p:cNvCxnSpPr>
          <p:nvPr/>
        </p:nvCxnSpPr>
        <p:spPr>
          <a:xfrm>
            <a:off x="4419600" y="2781300"/>
            <a:ext cx="952500" cy="190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7" idx="0"/>
          </p:cNvCxnSpPr>
          <p:nvPr/>
        </p:nvCxnSpPr>
        <p:spPr>
          <a:xfrm>
            <a:off x="31242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2"/>
            <a:endCxn id="19" idx="0"/>
          </p:cNvCxnSpPr>
          <p:nvPr/>
        </p:nvCxnSpPr>
        <p:spPr>
          <a:xfrm>
            <a:off x="5372100" y="39624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6" idx="3"/>
            <a:endCxn id="14" idx="0"/>
          </p:cNvCxnSpPr>
          <p:nvPr/>
        </p:nvCxnSpPr>
        <p:spPr>
          <a:xfrm>
            <a:off x="6705600" y="3467100"/>
            <a:ext cx="571500" cy="266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4" idx="3"/>
          </p:cNvCxnSpPr>
          <p:nvPr/>
        </p:nvCxnSpPr>
        <p:spPr>
          <a:xfrm>
            <a:off x="8610600" y="4191000"/>
            <a:ext cx="762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8" idx="0"/>
          </p:cNvCxnSpPr>
          <p:nvPr/>
        </p:nvCxnSpPr>
        <p:spPr>
          <a:xfrm>
            <a:off x="7277100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/>
          <p:cNvSpPr/>
          <p:nvPr/>
        </p:nvSpPr>
        <p:spPr>
          <a:xfrm>
            <a:off x="8458200" y="6248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4" name="Shape 53"/>
          <p:cNvCxnSpPr>
            <a:stCxn id="21" idx="2"/>
            <a:endCxn id="52" idx="2"/>
          </p:cNvCxnSpPr>
          <p:nvPr/>
        </p:nvCxnSpPr>
        <p:spPr>
          <a:xfrm rot="16200000" flipH="1">
            <a:off x="3752850" y="1657350"/>
            <a:ext cx="2324100" cy="7086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124200" y="45720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</p:cNvCxnSpPr>
          <p:nvPr/>
        </p:nvCxnSpPr>
        <p:spPr>
          <a:xfrm>
            <a:off x="5410200" y="52578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</p:cNvCxnSpPr>
          <p:nvPr/>
        </p:nvCxnSpPr>
        <p:spPr>
          <a:xfrm>
            <a:off x="7277100" y="5791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0" idx="2"/>
            <a:endCxn id="52" idx="0"/>
          </p:cNvCxnSpPr>
          <p:nvPr/>
        </p:nvCxnSpPr>
        <p:spPr>
          <a:xfrm>
            <a:off x="8572500" y="5562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34400" y="64008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4" name="Rectangle 75"/>
          <p:cNvSpPr>
            <a:spLocks noChangeArrowheads="1"/>
          </p:cNvSpPr>
          <p:nvPr/>
        </p:nvSpPr>
        <p:spPr bwMode="auto">
          <a:xfrm>
            <a:off x="-76200" y="1371600"/>
            <a:ext cx="9144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22325" indent="-1825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096963" indent="-1825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279525" indent="-1825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7367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1939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6511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3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  <a:p>
            <a:pPr eaLnBrk="1" hangingPunct="1"/>
            <a:endParaRPr lang="en-US" altLang="en-US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5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Decision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1" y="1981200"/>
            <a:ext cx="3352800" cy="43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461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i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altLang="en-US" b="1" i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b="1" i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MULTI-WAY DECISIONS</a:t>
            </a:r>
            <a:br>
              <a:rPr lang="en-US" altLang="en-US" b="1" i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</a:br>
            <a:endParaRPr lang="en-US" altLang="en-US" sz="2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98442" y="1219200"/>
            <a:ext cx="4038600" cy="838200"/>
          </a:xfrm>
        </p:spPr>
        <p:txBody>
          <a:bodyPr/>
          <a:lstStyle/>
          <a:p>
            <a:r>
              <a:rPr lang="en-US" altLang="en-US" sz="2500" dirty="0" smtClean="0">
                <a:latin typeface="Calibri" panose="020F0502020204030204" pitchFamily="34" charset="0"/>
              </a:rPr>
              <a:t>if-else-if ladder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2082865"/>
            <a:ext cx="4114800" cy="4167188"/>
          </a:xfr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txBody>
          <a:bodyPr rtlCol="0"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if(TestExpr1)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stmtT1;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  else if(TestExpr2)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    stmtT2;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      else if(TestExpr3)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        stmtT3;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          .. 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            else if(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TestExprN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             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stmtTN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                 else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                  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stmtF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7042" y="1273175"/>
            <a:ext cx="4038600" cy="838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700" dirty="0">
              <a:latin typeface="Calibri" panose="020F0502020204030204" pitchFamily="34" charset="0"/>
            </a:endParaRPr>
          </a:p>
          <a:p>
            <a:pPr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500" dirty="0">
                <a:latin typeface="Calibri" panose="020F0502020204030204" pitchFamily="34" charset="0"/>
              </a:rPr>
              <a:t>General format of switch statements</a:t>
            </a:r>
          </a:p>
          <a:p>
            <a:pPr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400" y="2097120"/>
            <a:ext cx="4114800" cy="4167188"/>
          </a:xfr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rtlCol="0">
            <a:normAutofit fontScale="92500" lnSpcReduction="20000"/>
          </a:bodyPr>
          <a:lstStyle/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switch(expr)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{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case constant1: stmtList1; 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  break;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case constant2: stmtList2;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  break;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case constant3: stmtList3;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  break;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   ………………………….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   ………………………….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default: </a:t>
            </a: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stmtListn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11945"/>
            <a:ext cx="6799262" cy="1303337"/>
          </a:xfrm>
        </p:spPr>
        <p:txBody>
          <a:bodyPr/>
          <a:lstStyle/>
          <a:p>
            <a:r>
              <a:rPr lang="en-US" altLang="en-US" sz="3600" b="1" dirty="0" smtClean="0">
                <a:ln>
                  <a:noFill/>
                </a:ln>
                <a:latin typeface="Cambria" panose="02040503050406030204" pitchFamily="18" charset="0"/>
              </a:rPr>
              <a:t>THE SWITCH STATEMENT</a:t>
            </a:r>
          </a:p>
        </p:txBody>
      </p:sp>
      <p:sp>
        <p:nvSpPr>
          <p:cNvPr id="41987" name="Text Placeholder 3"/>
          <p:cNvSpPr>
            <a:spLocks noGrp="1"/>
          </p:cNvSpPr>
          <p:nvPr>
            <p:ph type="body" idx="1"/>
          </p:nvPr>
        </p:nvSpPr>
        <p:spPr>
          <a:xfrm>
            <a:off x="4542631" y="1381919"/>
            <a:ext cx="4343400" cy="762000"/>
          </a:xfrm>
        </p:spPr>
        <p:txBody>
          <a:bodyPr/>
          <a:lstStyle/>
          <a:p>
            <a:r>
              <a:rPr lang="en-US" altLang="en-US" sz="2800" dirty="0" smtClean="0">
                <a:latin typeface="Calibri" panose="020F0502020204030204" pitchFamily="34" charset="0"/>
              </a:rPr>
              <a:t>The C switch construct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43919"/>
            <a:ext cx="3962400" cy="4080670"/>
          </a:xfr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rtlCol="0">
            <a:normAutofit fontScale="92500" lnSpcReduction="10000"/>
          </a:bodyPr>
          <a:lstStyle/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The general format of a switch statement is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switch(expr)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case constant1: stmtList1;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break;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case constant2: stmtList2;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break;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case constant3: stmtList3;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break;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………………………….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………………………….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default: stmtListn;</a:t>
            </a:r>
          </a:p>
          <a:p>
            <a:pPr marL="365125" indent="-255588" fontAlgn="auto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9000" contrast="17000"/>
          </a:blip>
          <a:srcRect/>
          <a:stretch>
            <a:fillRect/>
          </a:stretch>
        </p:blipFill>
        <p:spPr>
          <a:xfrm>
            <a:off x="4595416" y="2286000"/>
            <a:ext cx="4191000" cy="3938589"/>
          </a:xfrm>
          <a:ln w="88900" cap="sq" cmpd="thickThin">
            <a:solidFill>
              <a:srgbClr val="000000"/>
            </a:solidFill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2369" y="609600"/>
            <a:ext cx="6799262" cy="1303337"/>
          </a:xfrm>
        </p:spPr>
        <p:txBody>
          <a:bodyPr/>
          <a:lstStyle/>
          <a:p>
            <a:r>
              <a:rPr lang="en-US" altLang="en-US" sz="2400" b="1" dirty="0" smtClean="0">
                <a:ln>
                  <a:noFill/>
                </a:ln>
                <a:latin typeface="Calibri" panose="020F0502020204030204" pitchFamily="34" charset="0"/>
              </a:rPr>
              <a:t>THE FOLLOWING PROGRAM CHECKS WHETHER A NUMBER GIVEN BY THE USER IS ZERO, POSITIVE, OR 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n>
                  <a:noFill/>
                </a:ln>
                <a:latin typeface="Calibri" panose="020F0502020204030204" pitchFamily="34" charset="0"/>
              </a:rPr>
              <a:t>CONTROL STATEMENTS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223433" y="930263"/>
          <a:ext cx="6705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>
          <a:xfrm>
            <a:off x="533399" y="450801"/>
            <a:ext cx="8080375" cy="1303337"/>
          </a:xfrm>
        </p:spPr>
        <p:txBody>
          <a:bodyPr/>
          <a:lstStyle/>
          <a:p>
            <a:r>
              <a:rPr lang="en-US" altLang="en-US" b="1" dirty="0" smtClean="0">
                <a:ln>
                  <a:noFill/>
                </a:ln>
                <a:latin typeface="Calibri" panose="020F0502020204030204" pitchFamily="34" charset="0"/>
              </a:rPr>
              <a:t>NESTED IF</a:t>
            </a:r>
          </a:p>
        </p:txBody>
      </p:sp>
      <p:sp>
        <p:nvSpPr>
          <p:cNvPr id="36867" name="Content Placeholder 1"/>
          <p:cNvSpPr>
            <a:spLocks noGrp="1"/>
          </p:cNvSpPr>
          <p:nvPr>
            <p:ph sz="half" idx="2"/>
          </p:nvPr>
        </p:nvSpPr>
        <p:spPr>
          <a:xfrm>
            <a:off x="457200" y="1749425"/>
            <a:ext cx="4040188" cy="4270375"/>
          </a:xfrm>
          <a:gradFill rotWithShape="1">
            <a:gsLst>
              <a:gs pos="0">
                <a:srgbClr val="BEF397"/>
              </a:gs>
              <a:gs pos="50000">
                <a:srgbClr val="D5F6C0"/>
              </a:gs>
              <a:gs pos="100000">
                <a:srgbClr val="EAFAE0"/>
              </a:gs>
            </a:gsLst>
            <a:lin ang="0" scaled="1"/>
          </a:gradFill>
        </p:spPr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</a:rPr>
              <a:t>When any if statement is written under another if statement, this cluster is called a nested if.</a:t>
            </a:r>
          </a:p>
          <a:p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The syntax for the nested is given here</a:t>
            </a:r>
            <a:r>
              <a:rPr lang="en-US" altLang="en-US" dirty="0" smtClean="0"/>
              <a:t>: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9129235"/>
              </p:ext>
            </p:extLst>
          </p:nvPr>
        </p:nvGraphicFramePr>
        <p:xfrm>
          <a:off x="4572000" y="1676400"/>
          <a:ext cx="4041775" cy="4297363"/>
        </p:xfrm>
        <a:graphic>
          <a:graphicData uri="http://schemas.openxmlformats.org/drawingml/2006/table">
            <a:tbl>
              <a:tblPr/>
              <a:tblGrid>
                <a:gridCol w="2020888">
                  <a:extLst>
                    <a:ext uri="{9D8B030D-6E8A-4147-A177-3AD203B41FA5}"/>
                  </a:extLst>
                </a:gridCol>
                <a:gridCol w="2020887">
                  <a:extLst>
                    <a:ext uri="{9D8B030D-6E8A-4147-A177-3AD203B41FA5}"/>
                  </a:extLst>
                </a:gridCol>
              </a:tblGrid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Construct 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5A6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Construct 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5A6A"/>
                    </a:solidFill>
                  </a:tcPr>
                </a:tc>
                <a:extLst>
                  <a:ext uri="{0D108BD9-81ED-4DB2-BD59-A6C34878D82A}"/>
                </a:extLst>
              </a:tr>
              <a:tr h="3749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if(TestExprA)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if(TestExprB)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stmtBT;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stmtBF;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stmtAF;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if(TestExprA)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if(TestExprB)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stmtBT;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stmtBF;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if(TestExprC)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 stmtCT;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 stmtCF;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4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8"/>
          <p:cNvSpPr>
            <a:spLocks noGrp="1"/>
          </p:cNvSpPr>
          <p:nvPr>
            <p:ph type="title"/>
          </p:nvPr>
        </p:nvSpPr>
        <p:spPr>
          <a:xfrm>
            <a:off x="454025" y="457200"/>
            <a:ext cx="8229600" cy="1020763"/>
          </a:xfrm>
        </p:spPr>
        <p:txBody>
          <a:bodyPr/>
          <a:lstStyle/>
          <a:p>
            <a:r>
              <a:rPr lang="en-US" altLang="en-US" sz="2900" b="1" dirty="0" smtClean="0">
                <a:ln>
                  <a:noFill/>
                </a:ln>
                <a:latin typeface="Calibri" panose="020F0502020204030204" pitchFamily="34" charset="0"/>
              </a:rPr>
              <a:t>A PROGRAM TO FIND THE LARGEST AMONG THREE NUMBERS USING THE NESTED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371600"/>
            <a:ext cx="3733800" cy="50784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#include &lt;stdio.h&gt;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int main()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int a, b, c;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printf(“\nEnter the three numbers”);</a:t>
            </a:r>
          </a:p>
          <a:p>
            <a:pPr eaLnBrk="1" hangingPunct="1">
              <a:defRPr/>
            </a:pPr>
            <a:r>
              <a:rPr lang="it-IT" altLang="en-US" sz="1800">
                <a:latin typeface="Calibri" panose="020F0502020204030204" pitchFamily="34" charset="0"/>
              </a:rPr>
              <a:t>  scanf(“%d %d %d”, &amp;a, &amp;b, &amp;c);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if(a &gt; b)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if(a &gt; c)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   printf(“%d”, a);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else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    printf(“%d”, c);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else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if(b &gt; c)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    printf(“%d”, b);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else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    printf(“%d”, c);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return 0;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}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267200" y="1676400"/>
            <a:ext cx="4416425" cy="3557588"/>
            <a:chOff x="2688" y="1056"/>
            <a:chExt cx="2782" cy="2241"/>
          </a:xfrm>
        </p:grpSpPr>
        <p:sp>
          <p:nvSpPr>
            <p:cNvPr id="1027" name="AutoShape 3"/>
            <p:cNvSpPr>
              <a:spLocks noChangeAspect="1" noTextEdit="1"/>
            </p:cNvSpPr>
            <p:nvPr/>
          </p:nvSpPr>
          <p:spPr bwMode="auto">
            <a:xfrm>
              <a:off x="2688" y="1056"/>
              <a:ext cx="2782" cy="2241"/>
            </a:xfrm>
            <a:prstGeom prst="rect">
              <a:avLst/>
            </a:prstGeom>
            <a:solidFill>
              <a:srgbClr val="EDEDED"/>
            </a:solidFill>
            <a:ln w="190500" cap="rnd">
              <a:solidFill>
                <a:srgbClr val="FFFFFF"/>
              </a:solidFill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40999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itchFamily="-110" charset="0"/>
                <a:ea typeface="+mn-ea"/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688" y="1056"/>
              <a:ext cx="2790" cy="2249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9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>
          <a:xfrm>
            <a:off x="1172977" y="552451"/>
            <a:ext cx="6799262" cy="1303337"/>
          </a:xfrm>
        </p:spPr>
        <p:txBody>
          <a:bodyPr/>
          <a:lstStyle/>
          <a:p>
            <a:r>
              <a:rPr lang="en-US" altLang="en-US" sz="3600" b="1" dirty="0" smtClean="0">
                <a:ln>
                  <a:noFill/>
                </a:ln>
                <a:latin typeface="Cambria" panose="02040503050406030204" pitchFamily="18" charset="0"/>
              </a:rPr>
              <a:t>DANGLING ELSE PROBLEM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sz="half" idx="2"/>
          </p:nvPr>
        </p:nvSpPr>
        <p:spPr>
          <a:xfrm>
            <a:off x="662601" y="1676400"/>
            <a:ext cx="4343400" cy="4575175"/>
          </a:xfrm>
        </p:spPr>
        <p:txBody>
          <a:bodyPr rtlCol="0">
            <a:normAutofit lnSpcReduction="10000"/>
          </a:bodyPr>
          <a:lstStyle/>
          <a:p>
            <a:pPr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This classic problem occurs when there is no matching else for each if. To avoid this problem, the simple C rule is that always pair an else to the most recent unpaired if in the current block. Consider the illustration shown here.</a:t>
            </a:r>
          </a:p>
          <a:p>
            <a:pPr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else is automatically paired with the closest if. But, it may be needed to associate an else with the outer if also. 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5105400" y="1855788"/>
            <a:ext cx="3786188" cy="3478212"/>
            <a:chOff x="528" y="1968"/>
            <a:chExt cx="1676" cy="1404"/>
          </a:xfrm>
        </p:grpSpPr>
        <p:sp>
          <p:nvSpPr>
            <p:cNvPr id="20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528" y="1968"/>
              <a:ext cx="1632" cy="1392"/>
            </a:xfrm>
            <a:prstGeom prst="rect">
              <a:avLst/>
            </a:prstGeom>
            <a:noFill/>
            <a:ln w="127000" cap="rnd">
              <a:solidFill>
                <a:srgbClr val="FFFFFF"/>
              </a:solidFill>
              <a:miter lim="800000"/>
              <a:headEnd/>
              <a:tailEnd/>
            </a:ln>
            <a:effectLst>
              <a:outerShdw blurRad="63500" dist="95250" dir="10499986" sx="97000" sy="23000" kx="900024" algn="br" rotWithShape="0">
                <a:srgbClr val="000000">
                  <a:alpha val="20000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itchFamily="-110" charset="0"/>
                <a:ea typeface="+mn-ea"/>
              </a:endParaRPr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62" y="1968"/>
              <a:ext cx="1642" cy="140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SOLUTIONS TO DANGLING ELSE PROBLEM </a:t>
            </a:r>
          </a:p>
        </p:txBody>
      </p:sp>
      <p:sp>
        <p:nvSpPr>
          <p:cNvPr id="39939" name="Content Placeholder 9"/>
          <p:cNvSpPr>
            <a:spLocks noGrp="1"/>
          </p:cNvSpPr>
          <p:nvPr>
            <p:ph sz="half" idx="2"/>
          </p:nvPr>
        </p:nvSpPr>
        <p:spPr>
          <a:xfrm>
            <a:off x="608765" y="2436626"/>
            <a:ext cx="4040188" cy="3687763"/>
          </a:xfrm>
        </p:spPr>
        <p:txBody>
          <a:bodyPr/>
          <a:lstStyle/>
          <a:p>
            <a:r>
              <a:rPr lang="en-US" altLang="en-US" sz="3200" dirty="0" smtClean="0">
                <a:solidFill>
                  <a:srgbClr val="3399FF"/>
                </a:solidFill>
                <a:latin typeface="Calibri" panose="020F0502020204030204" pitchFamily="34" charset="0"/>
              </a:rPr>
              <a:t>Use of null else</a:t>
            </a:r>
          </a:p>
          <a:p>
            <a:endParaRPr lang="en-US" altLang="en-US" sz="3200" dirty="0" smtClean="0">
              <a:solidFill>
                <a:srgbClr val="3399FF"/>
              </a:solidFill>
              <a:latin typeface="Calibri" panose="020F0502020204030204" pitchFamily="34" charset="0"/>
            </a:endParaRPr>
          </a:p>
          <a:p>
            <a:r>
              <a:rPr lang="en-US" altLang="en-US" sz="3200" dirty="0" smtClean="0">
                <a:solidFill>
                  <a:srgbClr val="3399FF"/>
                </a:solidFill>
                <a:latin typeface="Calibri" panose="020F0502020204030204" pitchFamily="34" charset="0"/>
              </a:rPr>
              <a:t>Use of braces to enclose the true action of the second if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30073333"/>
              </p:ext>
            </p:extLst>
          </p:nvPr>
        </p:nvGraphicFramePr>
        <p:xfrm>
          <a:off x="4572000" y="2436626"/>
          <a:ext cx="3733800" cy="3583315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/>
                  </a:extLst>
                </a:gridCol>
                <a:gridCol w="1866900">
                  <a:extLst>
                    <a:ext uri="{9D8B030D-6E8A-4147-A177-3AD203B41FA5}"/>
                  </a:extLst>
                </a:gridCol>
              </a:tblGrid>
              <a:tr h="7608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With null else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EE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With braces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EEB"/>
                    </a:solidFill>
                  </a:tcPr>
                </a:tc>
                <a:extLst>
                  <a:ext uri="{0D108BD9-81ED-4DB2-BD59-A6C34878D82A}"/>
                </a:extLst>
              </a:tr>
              <a:tr h="28224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if(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TestExprA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if(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TestExprB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stmtBT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else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 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stmtAF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;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B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if(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TestExprA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if(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TestExprB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stmtBT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stmtAF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;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BD3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6" y="609600"/>
            <a:ext cx="6799262" cy="13033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CONDITIONAL OPERATOR</a:t>
            </a:r>
          </a:p>
        </p:txBody>
      </p:sp>
      <p:sp>
        <p:nvSpPr>
          <p:cNvPr id="40963" name="Text Placeholder 3"/>
          <p:cNvSpPr>
            <a:spLocks noGrp="1"/>
          </p:cNvSpPr>
          <p:nvPr>
            <p:ph type="body" idx="1"/>
          </p:nvPr>
        </p:nvSpPr>
        <p:spPr>
          <a:xfrm>
            <a:off x="4603415" y="1938075"/>
            <a:ext cx="4041775" cy="457200"/>
          </a:xfrm>
        </p:spPr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</a:rPr>
              <a:t>An Example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912937"/>
            <a:ext cx="4040188" cy="4487863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It has the following simple format:</a:t>
            </a:r>
          </a:p>
          <a:p>
            <a:pPr fontAlgn="auto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</a:p>
          <a:p>
            <a:pPr fontAlgn="auto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   expr1 ? expr2 : expr3</a:t>
            </a:r>
          </a:p>
          <a:p>
            <a:pPr fontAlgn="auto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 </a:t>
            </a:r>
          </a:p>
          <a:p>
            <a:pPr fontAlgn="auto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 It executes by first evaluating expr1, which is normally a relational expression, and then evaluates either expr2, if the first result was true, or expr3, if the first result was false.</a:t>
            </a:r>
            <a:endParaRPr lang="en-US" alt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8916" name="Content Placeholder 5"/>
          <p:cNvSpPr>
            <a:spLocks noGrp="1"/>
          </p:cNvSpPr>
          <p:nvPr>
            <p:ph sz="quarter" idx="4"/>
          </p:nvPr>
        </p:nvSpPr>
        <p:spPr>
          <a:xfrm>
            <a:off x="4603415" y="2514600"/>
            <a:ext cx="4041775" cy="3725863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 rtlCol="0">
            <a:normAutofit fontScale="92500" lnSpcReduction="20000"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#include &lt;</a:t>
            </a:r>
            <a:r>
              <a:rPr lang="en-US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stdio.h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&gt;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main()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{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US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a,b,c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US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printf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(“\n ENTER THE TWO NUMBERS:”);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it-IT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scanf(“%d %d”, &amp;a, &amp;b);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pt-B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c=a&gt;b? a : b&gt;a ? b :-1;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if(c==-1)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      </a:t>
            </a:r>
            <a:r>
              <a:rPr lang="en-US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printf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(“\n BOTH NUMBERS ARE      EQUAL”);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else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</a:t>
            </a:r>
            <a:r>
              <a:rPr lang="en-US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printf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(“\n LARGER NUMBER IS %</a:t>
            </a:r>
            <a:r>
              <a:rPr lang="en-US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d”,c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);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  return 0;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0200" y="381000"/>
            <a:ext cx="6019799" cy="6096000"/>
          </a:xfrm>
          <a:prstGeom prst="roundRect">
            <a:avLst>
              <a:gd name="adj" fmla="val 6081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ln>
                  <a:noFill/>
                </a:ln>
                <a:latin typeface="Calibri" panose="020F0502020204030204" pitchFamily="34" charset="0"/>
              </a:rPr>
              <a:t>SWITCH VS NESTED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The switch differs from the else-if in that switch can test only for equality, whereas the if conditional expression can be of a test expression involving any type of relational operators and/or logical operators.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8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 switch statement is usually more efficient than nested ifs.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8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The switch statement can always be replaced with a series of else-if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963" y="609600"/>
            <a:ext cx="8229600" cy="1143000"/>
          </a:xfrm>
          <a:effectLst>
            <a:outerShdw blurRad="50800" dist="50800" dir="5400000" sx="999" sy="999" algn="ctr" rotWithShape="0">
              <a:srgbClr val="000000">
                <a:alpha val="51999"/>
              </a:srgbClr>
            </a:outerShdw>
          </a:effectLst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657225"/>
            <a:ext cx="3810000" cy="838200"/>
          </a:xfrm>
          <a:solidFill>
            <a:srgbClr val="CCCCFF"/>
          </a:solidFill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RELATIONAL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09600" y="1598613"/>
          <a:ext cx="3810000" cy="4657725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/>
                  </a:extLst>
                </a:gridCol>
                <a:gridCol w="1752600">
                  <a:extLst>
                    <a:ext uri="{9D8B030D-6E8A-4147-A177-3AD203B41FA5}"/>
                  </a:extLst>
                </a:gridCol>
              </a:tblGrid>
              <a:tr h="4570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To Specify</a:t>
                      </a:r>
                    </a:p>
                  </a:txBody>
                  <a:tcPr marL="22039" marR="22039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Symbol Used</a:t>
                      </a:r>
                    </a:p>
                  </a:txBody>
                  <a:tcPr marL="22039" marR="22039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/>
                </a:extLst>
              </a:tr>
              <a:tr h="8227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less than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22039" marR="22039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&lt;</a:t>
                      </a:r>
                    </a:p>
                  </a:txBody>
                  <a:tcPr marL="22039" marR="22039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/>
                </a:extLst>
              </a:tr>
              <a:tr h="8227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greater than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22039" marR="22039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&gt;</a:t>
                      </a:r>
                    </a:p>
                  </a:txBody>
                  <a:tcPr marL="22039" marR="22039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/>
                </a:extLst>
              </a:tr>
              <a:tr h="25551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less than or equal 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greater than or equal to</a:t>
                      </a:r>
                    </a:p>
                  </a:txBody>
                  <a:tcPr marL="22039" marR="22039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Wingdings" panose="05000000000000000000" pitchFamily="2" charset="2"/>
                        </a:rPr>
                        <a:t>&lt;=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Wingdings" panose="05000000000000000000" pitchFamily="2" charset="2"/>
                        </a:rPr>
                        <a:t>&gt;=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22039" marR="22039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1" name="Content Placeholder 20"/>
          <p:cNvGraphicFramePr>
            <a:graphicFrameLocks noGrp="1"/>
          </p:cNvGraphicFramePr>
          <p:nvPr>
            <p:ph sz="quarter" idx="4"/>
          </p:nvPr>
        </p:nvGraphicFramePr>
        <p:xfrm>
          <a:off x="4572000" y="1598613"/>
          <a:ext cx="3965575" cy="4657725"/>
        </p:xfrm>
        <a:graphic>
          <a:graphicData uri="http://schemas.openxmlformats.org/drawingml/2006/table">
            <a:tbl>
              <a:tblPr/>
              <a:tblGrid>
                <a:gridCol w="1982788">
                  <a:extLst>
                    <a:ext uri="{9D8B030D-6E8A-4147-A177-3AD203B41FA5}"/>
                  </a:extLst>
                </a:gridCol>
                <a:gridCol w="1982787">
                  <a:extLst>
                    <a:ext uri="{9D8B030D-6E8A-4147-A177-3AD203B41FA5}"/>
                  </a:extLst>
                </a:gridCol>
              </a:tblGrid>
              <a:tr h="4690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To </a:t>
                      </a: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Specify</a:t>
                      </a:r>
                      <a:endParaRPr kumimoji="0" lang="en-US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24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Symbol </a:t>
                      </a: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Used</a:t>
                      </a:r>
                      <a:endParaRPr kumimoji="0" lang="en-US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240"/>
                    </a:solidFill>
                  </a:tcPr>
                </a:tc>
                <a:extLst>
                  <a:ext uri="{0D108BD9-81ED-4DB2-BD59-A6C34878D82A}"/>
                </a:extLst>
              </a:tr>
              <a:tr h="8442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Equal 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==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/>
                </a:extLst>
              </a:tr>
              <a:tr h="8442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Not equal 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!=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/>
                </a:extLst>
              </a:tr>
              <a:tr h="8442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Logical 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&amp;&amp;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/>
                </a:extLst>
              </a:tr>
              <a:tr h="8442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Logical 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||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/>
                </a:extLst>
              </a:tr>
              <a:tr h="81161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Negation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!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72000" y="644525"/>
            <a:ext cx="3962400" cy="8620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822325" indent="-182563">
              <a:spcBef>
                <a:spcPct val="20000"/>
              </a:spcBef>
              <a:buClr>
                <a:srgbClr val="726056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096963" indent="-182563">
              <a:spcBef>
                <a:spcPct val="20000"/>
              </a:spcBef>
              <a:buClr>
                <a:srgbClr val="4C5A6A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1279525" indent="-182563">
              <a:spcBef>
                <a:spcPct val="20000"/>
              </a:spcBef>
              <a:buClr>
                <a:srgbClr val="79463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5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Equality and 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8313" y="685800"/>
            <a:ext cx="8229600" cy="715963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latin typeface="Cambria" panose="02040503050406030204" pitchFamily="18" charset="0"/>
              </a:rPr>
              <a:t>POINTS TO NOTE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endParaRPr lang="en-US" altLang="en-US" sz="1800" smtClean="0">
              <a:latin typeface="Calibri" panose="020F0502020204030204" pitchFamily="34" charset="0"/>
            </a:endParaRPr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en-US" altLang="en-US" sz="1800" smtClean="0">
                <a:latin typeface="Calibri" panose="020F0502020204030204" pitchFamily="34" charset="0"/>
              </a:rPr>
              <a:t>If an expression, involving the relational operator, is true, it is given a value of 1. If an expression is false, it is given a value of 0. Similarly, if a numeric expression is used as a test expression, any non-zero value (including negative) will be considered as true, while a zero value will be considered as false.</a:t>
            </a:r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endParaRPr lang="en-US" altLang="en-US" sz="1800" smtClean="0">
              <a:latin typeface="Calibri" panose="020F0502020204030204" pitchFamily="34" charset="0"/>
            </a:endParaRPr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en-US" altLang="en-US" sz="1800" smtClean="0">
                <a:latin typeface="Calibri" panose="020F0502020204030204" pitchFamily="34" charset="0"/>
              </a:rPr>
              <a:t>Space can be given between operand and operator (relational or logical) but space is not allowed between any compound operator like &lt;=, &gt;=, ==, !=. It is also compiler error to reverse them.</a:t>
            </a:r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endParaRPr lang="en-US" altLang="en-US" sz="1800" smtClean="0">
              <a:latin typeface="Calibri" panose="020F0502020204030204" pitchFamily="34" charset="0"/>
            </a:endParaRPr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en-US" altLang="en-US" sz="1800" smtClean="0">
                <a:latin typeface="Calibri" panose="020F0502020204030204" pitchFamily="34" charset="0"/>
              </a:rPr>
              <a:t>a == b and a = b are not similar, as == is a test for equality, a = b is an assignment operator. Therefore, the equality operator has to be used carefully.</a:t>
            </a:r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endParaRPr lang="en-US" altLang="en-US" sz="1800" smtClean="0">
              <a:latin typeface="Calibri" panose="020F0502020204030204" pitchFamily="34" charset="0"/>
            </a:endParaRPr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en-US" altLang="en-US" sz="1800" smtClean="0">
                <a:latin typeface="Calibri" panose="020F0502020204030204" pitchFamily="34" charset="0"/>
              </a:rPr>
              <a:t>The relational operators have lower precedence than all arithmetic operators.</a:t>
            </a:r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endParaRPr lang="en-US" altLang="en-US" sz="800" smtClean="0"/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en-US" sz="80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smtClean="0">
                <a:ln>
                  <a:noFill/>
                </a:ln>
                <a:latin typeface="Calibri" panose="020F0502020204030204" pitchFamily="34" charset="0"/>
              </a:rPr>
              <a:t>A FEW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 following declarations and initializations are given: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                 </a:t>
            </a:r>
            <a:r>
              <a:rPr lang="en-US" sz="32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x=1, y=2, z=3;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Then,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 expression x&gt;=y evaluates to 0 (</a:t>
            </a:r>
            <a:r>
              <a:rPr lang="en-US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false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 expression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x+y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evaluates to 3 (</a:t>
            </a:r>
            <a:r>
              <a:rPr lang="en-US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true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 expression x=y evaluates to 2 (</a:t>
            </a:r>
            <a:r>
              <a:rPr lang="en-US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true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smtClean="0">
                <a:ln>
                  <a:noFill/>
                </a:ln>
                <a:latin typeface="Cambria" panose="02040503050406030204" pitchFamily="18" charset="0"/>
              </a:rPr>
              <a:t>LOGICAL OPERATORS MAY BE MIXED WITHIN RELATIONAL EXPRESSIONS BUT ONE MUST ABIDE BY THEIR PRECEDENCE RULES WHICH IS AS FOLLOWS: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alt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ONE-WAY DECISIONS USING </a:t>
            </a:r>
            <a:br>
              <a:rPr lang="en-US" alt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IF STATEMENT</a:t>
            </a:r>
            <a:br>
              <a:rPr lang="en-US" alt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6338" y="2490788"/>
            <a:ext cx="6799262" cy="4062412"/>
          </a:xfrm>
        </p:spPr>
        <p:txBody>
          <a:bodyPr rtlCol="0">
            <a:normAutofit fontScale="40000" lnSpcReduction="20000"/>
          </a:bodyPr>
          <a:lstStyle/>
          <a:p>
            <a:pPr fontAlgn="auto">
              <a:buFont typeface="Arial"/>
              <a:buChar char="•"/>
              <a:defRPr/>
            </a:pPr>
            <a:r>
              <a:rPr lang="en-US" sz="6300" b="1" dirty="0">
                <a:solidFill>
                  <a:srgbClr val="FF0000"/>
                </a:solidFill>
              </a:rPr>
              <a:t>If statement</a:t>
            </a:r>
          </a:p>
          <a:p>
            <a:pPr fontAlgn="auto">
              <a:buFont typeface="Arial"/>
              <a:buChar char="•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en-US" sz="6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Syntax:</a:t>
            </a:r>
          </a:p>
          <a:p>
            <a:pPr fontAlgn="auto">
              <a:buFont typeface="Arial"/>
              <a:buChar char="•"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if ( Condition ) </a:t>
            </a:r>
            <a:r>
              <a:rPr lang="en-US" sz="5000" b="1" dirty="0">
                <a:solidFill>
                  <a:srgbClr val="CC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{</a:t>
            </a:r>
          </a:p>
          <a:p>
            <a:pPr marL="365125" lvl="1" indent="0" fontAlgn="auto">
              <a:buFont typeface="Arial"/>
              <a:buNone/>
              <a:defRPr/>
            </a:pPr>
            <a:r>
              <a:rPr lang="en-US" sz="5000" b="1" dirty="0">
                <a:solidFill>
                  <a:srgbClr val="CC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True Part</a:t>
            </a:r>
          </a:p>
          <a:p>
            <a:pPr marL="0" lvl="1" indent="0" fontAlgn="auto">
              <a:buFont typeface="Arial"/>
              <a:buNone/>
              <a:defRPr/>
            </a:pPr>
            <a:r>
              <a:rPr lang="en-US" sz="5000" b="1" dirty="0">
                <a:solidFill>
                  <a:srgbClr val="CC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0" lvl="1" indent="0" fontAlgn="auto">
              <a:buFont typeface="Arial"/>
              <a:buNone/>
              <a:defRPr/>
            </a:pPr>
            <a:r>
              <a:rPr lang="en-US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else</a:t>
            </a:r>
            <a:r>
              <a:rPr lang="en-US" sz="5000" b="1" dirty="0">
                <a:solidFill>
                  <a:srgbClr val="CC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5000" b="1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{</a:t>
            </a:r>
          </a:p>
          <a:p>
            <a:pPr marL="365125" lvl="1" indent="0" fontAlgn="auto">
              <a:buFont typeface="Arial"/>
              <a:buNone/>
              <a:defRPr/>
            </a:pPr>
            <a:r>
              <a:rPr lang="en-US" sz="5000" b="1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False part</a:t>
            </a:r>
          </a:p>
          <a:p>
            <a:pPr marL="0" lvl="1" indent="0" fontAlgn="auto">
              <a:buFont typeface="Arial"/>
              <a:buNone/>
              <a:defRPr/>
            </a:pPr>
            <a:r>
              <a:rPr lang="en-US" sz="5000" b="1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365125" lvl="1" indent="0" fontAlgn="auto">
              <a:buFont typeface="Arial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3962400"/>
            <a:ext cx="45720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/>
              <a:t>if ( Condition )</a:t>
            </a:r>
          </a:p>
          <a:p>
            <a:pPr marL="365125" lvl="1">
              <a:defRPr/>
            </a:pPr>
            <a:r>
              <a:rPr lang="en-US" sz="2000" b="1" dirty="0">
                <a:solidFill>
                  <a:srgbClr val="CC00FF"/>
                </a:solidFill>
              </a:rPr>
              <a:t>True Part (only one line)</a:t>
            </a:r>
          </a:p>
          <a:p>
            <a:pPr marL="0" lvl="1">
              <a:defRPr/>
            </a:pPr>
            <a:r>
              <a:rPr lang="en-US" sz="2000" b="1" dirty="0"/>
              <a:t>else </a:t>
            </a:r>
          </a:p>
          <a:p>
            <a:pPr marL="365125" lvl="1">
              <a:defRPr/>
            </a:pPr>
            <a:r>
              <a:rPr lang="en-US" sz="2000" b="1" dirty="0">
                <a:solidFill>
                  <a:srgbClr val="FF6600"/>
                </a:solidFill>
              </a:rPr>
              <a:t>False part (only one 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alt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ONE-WAY DECISIONS USING IF STATEMENT</a:t>
            </a:r>
            <a:br>
              <a:rPr lang="en-US" alt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</a:br>
            <a:endParaRPr lang="en-US" altLang="en-US" sz="2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 b="1" i="1" dirty="0" smtClean="0">
                <a:solidFill>
                  <a:srgbClr val="0066FF"/>
                </a:solidFill>
                <a:latin typeface="Cambria" panose="02040503050406030204" pitchFamily="18" charset="0"/>
              </a:rPr>
              <a:t>                          Flowchart for if construct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 smtClean="0"/>
              <a:t>if(</a:t>
            </a:r>
            <a:r>
              <a:rPr lang="en-US" altLang="en-US" dirty="0" err="1" smtClean="0"/>
              <a:t>TestExpr</a:t>
            </a:r>
            <a:r>
              <a:rPr lang="en-US" altLang="en-US" dirty="0" smtClean="0"/>
              <a:t>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stmtT</a:t>
            </a:r>
            <a:r>
              <a:rPr lang="en-US" altLang="en-US" dirty="0" smtClean="0"/>
              <a:t>;        </a:t>
            </a:r>
            <a:r>
              <a:rPr lang="en-US" altLang="en-US" dirty="0" smtClean="0"/>
              <a:t>	 T				                               </a:t>
            </a:r>
            <a:r>
              <a:rPr lang="en-US" altLang="en-US" dirty="0" smtClean="0"/>
              <a:t>F</a:t>
            </a:r>
          </a:p>
        </p:txBody>
      </p:sp>
      <p:sp>
        <p:nvSpPr>
          <p:cNvPr id="4" name="Diamond 3"/>
          <p:cNvSpPr/>
          <p:nvPr/>
        </p:nvSpPr>
        <p:spPr>
          <a:xfrm>
            <a:off x="3581400" y="2209800"/>
            <a:ext cx="24384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Calibri" pitchFamily="34" charset="0"/>
                <a:cs typeface="Calibri" pitchFamily="34" charset="0"/>
              </a:rPr>
              <a:t>TestExpr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40386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Calibri" pitchFamily="34" charset="0"/>
                <a:cs typeface="Calibri" pitchFamily="34" charset="0"/>
              </a:rPr>
              <a:t>stmtT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572000" y="51816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Elbow Connector 7"/>
          <p:cNvCxnSpPr>
            <a:endCxn id="5" idx="0"/>
          </p:cNvCxnSpPr>
          <p:nvPr/>
        </p:nvCxnSpPr>
        <p:spPr>
          <a:xfrm rot="5400000">
            <a:off x="2552700" y="3009900"/>
            <a:ext cx="1295400" cy="762000"/>
          </a:xfrm>
          <a:prstGeom prst="bentConnector3">
            <a:avLst>
              <a:gd name="adj1" fmla="val 14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/>
          <p:nvPr/>
        </p:nvCxnSpPr>
        <p:spPr>
          <a:xfrm>
            <a:off x="5410200" y="2819400"/>
            <a:ext cx="1219200" cy="2476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24400" y="52578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5" idx="2"/>
            <a:endCxn id="6" idx="2"/>
          </p:cNvCxnSpPr>
          <p:nvPr/>
        </p:nvCxnSpPr>
        <p:spPr>
          <a:xfrm rot="16200000" flipH="1">
            <a:off x="3390900" y="4076700"/>
            <a:ext cx="609600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48200" y="533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0"/>
          </p:cNvCxnSpPr>
          <p:nvPr/>
        </p:nvCxnSpPr>
        <p:spPr>
          <a:xfrm>
            <a:off x="4800600" y="1828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1926</TotalTime>
  <Words>1105</Words>
  <Application>Microsoft Office PowerPoint</Application>
  <PresentationFormat>On-screen Show (4:3)</PresentationFormat>
  <Paragraphs>278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ＭＳ Ｐゴシック</vt:lpstr>
      <vt:lpstr>Garamond</vt:lpstr>
      <vt:lpstr>Calibri</vt:lpstr>
      <vt:lpstr>Cambria</vt:lpstr>
      <vt:lpstr>Wingdings</vt:lpstr>
      <vt:lpstr>Wingdings 3</vt:lpstr>
      <vt:lpstr>Franklin Gothic Medium</vt:lpstr>
      <vt:lpstr>Lucida Sans Unicode</vt:lpstr>
      <vt:lpstr>Organic</vt:lpstr>
      <vt:lpstr>Control Statements</vt:lpstr>
      <vt:lpstr>CONTROL STATEMENTS </vt:lpstr>
      <vt:lpstr>OPERATORS</vt:lpstr>
      <vt:lpstr>RELATIONAL OPERATORS</vt:lpstr>
      <vt:lpstr>POINTS TO NOTE</vt:lpstr>
      <vt:lpstr>A FEW EXAMPLES</vt:lpstr>
      <vt:lpstr>LOGICAL OPERATORS MAY BE MIXED WITHIN RELATIONAL EXPRESSIONS BUT ONE MUST ABIDE BY THEIR PRECEDENCE RULES WHICH IS AS FOLLOWS:</vt:lpstr>
      <vt:lpstr> ONE-WAY DECISIONS USING  IF STATEMENT </vt:lpstr>
      <vt:lpstr> ONE-WAY DECISIONS USING IF STATEMENT </vt:lpstr>
      <vt:lpstr> TWO-WAY DECISIONS USING IF-ELSE STATEMENT </vt:lpstr>
      <vt:lpstr>Week 4</vt:lpstr>
      <vt:lpstr>Question </vt:lpstr>
      <vt:lpstr>Question</vt:lpstr>
      <vt:lpstr>FLOWCHART OF AN IF-ELSE-IF CONSTRUCT</vt:lpstr>
      <vt:lpstr>Week 4</vt:lpstr>
      <vt:lpstr>Multiple Decision Structure</vt:lpstr>
      <vt:lpstr> MULTI-WAY DECISIONS </vt:lpstr>
      <vt:lpstr>THE SWITCH STATEMENT</vt:lpstr>
      <vt:lpstr>THE FOLLOWING PROGRAM CHECKS WHETHER A NUMBER GIVEN BY THE USER IS ZERO, POSITIVE, OR NEGATIVE</vt:lpstr>
      <vt:lpstr>NESTED IF</vt:lpstr>
      <vt:lpstr>A PROGRAM TO FIND THE LARGEST AMONG THREE NUMBERS USING THE NESTED LOOP</vt:lpstr>
      <vt:lpstr>Week 5</vt:lpstr>
      <vt:lpstr>DANGLING ELSE PROBLEM</vt:lpstr>
      <vt:lpstr>SOLUTIONS TO DANGLING ELSE PROBLEM </vt:lpstr>
      <vt:lpstr>THE CONDITIONAL OPERATOR</vt:lpstr>
      <vt:lpstr>PowerPoint Presentation</vt:lpstr>
      <vt:lpstr>SWITCH VS NESTED IF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in ‘C’</dc:title>
  <dc:creator>user</dc:creator>
  <cp:lastModifiedBy>Administrator</cp:lastModifiedBy>
  <cp:revision>120</cp:revision>
  <dcterms:created xsi:type="dcterms:W3CDTF">2012-07-20T20:16:37Z</dcterms:created>
  <dcterms:modified xsi:type="dcterms:W3CDTF">2023-09-12T08:58:36Z</dcterms:modified>
</cp:coreProperties>
</file>