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Abstraction in Java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1365" cy="6998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Abstraction in JAVA</a:t>
            </a:r>
            <a:endParaRPr lang="en-US"/>
          </a:p>
        </p:txBody>
      </p:sp>
      <p:sp>
        <p:nvSpPr>
          <p:cNvPr id="3" name="Content Placeholder 2"/>
          <p:cNvSpPr>
            <a:spLocks noGrp="1"/>
          </p:cNvSpPr>
          <p:nvPr>
            <p:ph idx="1"/>
          </p:nvPr>
        </p:nvSpPr>
        <p:spPr/>
        <p:txBody>
          <a:bodyPr/>
          <a:p>
            <a:pPr algn="just"/>
            <a:r>
              <a:rPr lang="en-US"/>
              <a:t>Abstraction in Java is the process in which we only show essential details/functionality to the user. The non-essential implementation details are not displayed to the user.</a:t>
            </a:r>
            <a:endParaRPr lang="en-US"/>
          </a:p>
          <a:p>
            <a:pPr marL="0" indent="0" algn="just">
              <a:buNone/>
            </a:pPr>
            <a:endParaRPr lang="en-US"/>
          </a:p>
          <a:p>
            <a:pPr algn="just"/>
            <a:r>
              <a:rPr lang="en-US" b="1"/>
              <a:t>Simple Example to understand Abstraction:</a:t>
            </a:r>
            <a:endParaRPr lang="en-US" b="1"/>
          </a:p>
          <a:p>
            <a:pPr algn="just"/>
            <a:r>
              <a:rPr lang="en-US"/>
              <a:t>Television remote control is an excellent example of abstraction. It simplifies the interaction with a TV by hiding the complexity behind simple buttons and symbols, making it easy without needing to understand the technical details of how the TV functions.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Abstraction in Java?</a:t>
            </a:r>
            <a:endParaRPr lang="en-US"/>
          </a:p>
        </p:txBody>
      </p:sp>
      <p:sp>
        <p:nvSpPr>
          <p:cNvPr id="3" name="Content Placeholder 2"/>
          <p:cNvSpPr>
            <a:spLocks noGrp="1"/>
          </p:cNvSpPr>
          <p:nvPr>
            <p:ph idx="1"/>
          </p:nvPr>
        </p:nvSpPr>
        <p:spPr/>
        <p:txBody>
          <a:bodyPr/>
          <a:p>
            <a:r>
              <a:rPr lang="en-US"/>
              <a:t>In Java, abstraction is achieved by interfaces and abstract classes. We can achieve 100% abstraction using interfaces.</a:t>
            </a:r>
            <a:endParaRPr lang="en-US"/>
          </a:p>
          <a:p>
            <a:endParaRPr lang="en-US"/>
          </a:p>
          <a:p>
            <a:r>
              <a:rPr lang="en-US"/>
              <a:t>Abstraction is a process of hiding the implementation details and showing only functionality to the user.</a:t>
            </a:r>
            <a:endParaRPr lang="en-US"/>
          </a:p>
          <a:p>
            <a:endParaRPr lang="en-US"/>
          </a:p>
          <a:p>
            <a:r>
              <a:rPr lang="en-US"/>
              <a:t>Abstraction lets you focus on what the object does instead of how it does it.</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Abstraction</a:t>
            </a:r>
            <a:endParaRPr lang="en-US"/>
          </a:p>
        </p:txBody>
      </p:sp>
      <p:sp>
        <p:nvSpPr>
          <p:cNvPr id="3" name="Content Placeholder 2"/>
          <p:cNvSpPr>
            <a:spLocks noGrp="1"/>
          </p:cNvSpPr>
          <p:nvPr>
            <p:ph idx="1"/>
          </p:nvPr>
        </p:nvSpPr>
        <p:spPr/>
        <p:txBody>
          <a:bodyPr>
            <a:normAutofit lnSpcReduction="20000"/>
          </a:bodyPr>
          <a:p>
            <a:pPr algn="just"/>
            <a:r>
              <a:rPr lang="en-US"/>
              <a:t>Data Abstraction may also be defined as the process of identifying only the required characteristics of an object ignoring the irrelevant details. The properties and behaviours of an object differentiate it from other objects of similar type and also help in classifying/grouping the objects.</a:t>
            </a:r>
            <a:endParaRPr lang="en-US"/>
          </a:p>
          <a:p>
            <a:pPr algn="just"/>
            <a:endParaRPr lang="en-US"/>
          </a:p>
          <a:p>
            <a:pPr algn="just"/>
            <a:r>
              <a:rPr lang="en-US"/>
              <a:t>Consider a real-life example of a man driving a car. The man only knows that pressing the accelerators will increase the speed of a car or applying brakes will stop the car, but he does not know how on pressing the accelerator the speed is actually increasing, he does not know about the inner mechanism of the car or the implementation of the accelerator, brakes, etc in the car. This is what abstraction is.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Abstract Classes</a:t>
            </a:r>
            <a:endParaRPr lang="en-US"/>
          </a:p>
        </p:txBody>
      </p:sp>
      <p:sp>
        <p:nvSpPr>
          <p:cNvPr id="3" name="Content Placeholder 2"/>
          <p:cNvSpPr>
            <a:spLocks noGrp="1"/>
          </p:cNvSpPr>
          <p:nvPr>
            <p:ph idx="1"/>
          </p:nvPr>
        </p:nvSpPr>
        <p:spPr/>
        <p:txBody>
          <a:bodyPr>
            <a:normAutofit fontScale="90000" lnSpcReduction="20000"/>
          </a:bodyPr>
          <a:p>
            <a:r>
              <a:rPr lang="en-US"/>
              <a:t>A class which is declared as abstract is known as an abstract class. It can have abstract and non-abstract methods. It needs to be extended and its method implemented. It cannot be instantiated.</a:t>
            </a:r>
            <a:endParaRPr lang="en-US"/>
          </a:p>
          <a:p>
            <a:endParaRPr lang="en-US"/>
          </a:p>
          <a:p>
            <a:r>
              <a:rPr lang="en-US"/>
              <a:t>It can have final methods which will force the subclass not to change the body of the method.</a:t>
            </a:r>
            <a:endParaRPr lang="en-US"/>
          </a:p>
          <a:p>
            <a:endParaRPr lang="en-US"/>
          </a:p>
          <a:p>
            <a:r>
              <a:rPr lang="en-US"/>
              <a:t>Any class that contains one or more abstract methods must also be declared with an abstract keyword.</a:t>
            </a:r>
            <a:endParaRPr lang="en-US"/>
          </a:p>
          <a:p>
            <a:endParaRPr lang="en-US"/>
          </a:p>
          <a:p>
            <a:r>
              <a:rPr lang="en-US"/>
              <a:t>There can be no object of an abstract class. That is, an abstract class can not be directly instantiated with the new operator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Points to be Noted</a:t>
            </a:r>
            <a:endParaRPr lang="en-US"/>
          </a:p>
        </p:txBody>
      </p:sp>
      <p:sp>
        <p:nvSpPr>
          <p:cNvPr id="3" name="Content Placeholder 2"/>
          <p:cNvSpPr>
            <a:spLocks noGrp="1"/>
          </p:cNvSpPr>
          <p:nvPr>
            <p:ph idx="1"/>
          </p:nvPr>
        </p:nvSpPr>
        <p:spPr/>
        <p:txBody>
          <a:bodyPr>
            <a:normAutofit fontScale="90000"/>
          </a:bodyPr>
          <a:p>
            <a:r>
              <a:rPr lang="en-US"/>
              <a:t>An abstract class is a class that is declared with an abstract keyword.</a:t>
            </a:r>
            <a:endParaRPr lang="en-US"/>
          </a:p>
          <a:p>
            <a:r>
              <a:rPr lang="en-US"/>
              <a:t>An abstract method is a method that is declared without implementation.</a:t>
            </a:r>
            <a:endParaRPr lang="en-US"/>
          </a:p>
          <a:p>
            <a:r>
              <a:rPr lang="en-US"/>
              <a:t>An abstract class may or may not have all abstract methods. Some of them can be concrete methods</a:t>
            </a:r>
            <a:endParaRPr lang="en-US"/>
          </a:p>
          <a:p>
            <a:r>
              <a:rPr lang="en-US"/>
              <a:t>A method-defined abstract must always be redefined in the subclass, thus making overriding compulsory or making the subclass itself abstract.</a:t>
            </a:r>
            <a:endParaRPr lang="en-US"/>
          </a:p>
          <a:p>
            <a:r>
              <a:rPr lang="en-US"/>
              <a:t>An abstract class can have parameterized constructors and the default constructor is always present in an abstract class.</a:t>
            </a:r>
            <a:endParaRPr lang="en-US"/>
          </a:p>
          <a:p>
            <a:r>
              <a:rPr lang="en-US"/>
              <a:t>It can contain static,non static, final and non-final fields and methods.</a:t>
            </a:r>
            <a:endParaRPr lang="en-US"/>
          </a:p>
          <a:p>
            <a:endParaRPr lang="en-US"/>
          </a:p>
          <a:p>
            <a:endParaRPr lang="en-US"/>
          </a:p>
          <a:p>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Example</a:t>
            </a:r>
            <a:endParaRPr lang="en-US"/>
          </a:p>
        </p:txBody>
      </p:sp>
      <p:sp>
        <p:nvSpPr>
          <p:cNvPr id="3" name="Content Placeholder 2"/>
          <p:cNvSpPr>
            <a:spLocks noGrp="1"/>
          </p:cNvSpPr>
          <p:nvPr>
            <p:ph idx="1"/>
          </p:nvPr>
        </p:nvSpPr>
        <p:spPr/>
        <p:txBody>
          <a:bodyPr>
            <a:normAutofit/>
          </a:bodyPr>
          <a:p>
            <a:pPr marL="0" indent="0">
              <a:buNone/>
            </a:pPr>
            <a:r>
              <a:rPr lang="en-US"/>
              <a:t>abstract class Bike</a:t>
            </a:r>
            <a:endParaRPr lang="en-US"/>
          </a:p>
          <a:p>
            <a:pPr marL="0" indent="0">
              <a:buNone/>
            </a:pPr>
            <a:r>
              <a:rPr lang="en-US"/>
              <a:t>{</a:t>
            </a:r>
            <a:endParaRPr lang="en-US"/>
          </a:p>
          <a:p>
            <a:pPr marL="0" indent="0">
              <a:buNone/>
            </a:pPr>
            <a:r>
              <a:rPr lang="en-US"/>
              <a:t>abstract void run();</a:t>
            </a:r>
            <a:endParaRPr lang="en-US"/>
          </a:p>
          <a:p>
            <a:pPr marL="0" indent="0">
              <a:buNone/>
            </a:pPr>
            <a:r>
              <a:rPr lang="en-US"/>
              <a:t>}</a:t>
            </a:r>
            <a:endParaRPr lang="en-US"/>
          </a:p>
          <a:p>
            <a:pPr marL="0" indent="0">
              <a:buNone/>
            </a:pPr>
            <a:endParaRPr lang="en-US"/>
          </a:p>
        </p:txBody>
      </p:sp>
      <p:sp>
        <p:nvSpPr>
          <p:cNvPr id="4" name="Text Box 3"/>
          <p:cNvSpPr txBox="1"/>
          <p:nvPr/>
        </p:nvSpPr>
        <p:spPr>
          <a:xfrm>
            <a:off x="4364355" y="1555115"/>
            <a:ext cx="6736080" cy="4258310"/>
          </a:xfrm>
          <a:prstGeom prst="rect">
            <a:avLst/>
          </a:prstGeom>
          <a:noFill/>
        </p:spPr>
        <p:txBody>
          <a:bodyPr wrap="square" rtlCol="0">
            <a:noAutofit/>
          </a:bodyPr>
          <a:p>
            <a:pPr marL="0" indent="0">
              <a:buNone/>
            </a:pPr>
            <a:r>
              <a:rPr lang="en-US" sz="2800">
                <a:sym typeface="+mn-ea"/>
              </a:rPr>
              <a:t>class Honda4 extends Bike {</a:t>
            </a:r>
            <a:endParaRPr lang="en-US" sz="2800"/>
          </a:p>
          <a:p>
            <a:pPr marL="0" indent="0">
              <a:buNone/>
            </a:pPr>
            <a:r>
              <a:rPr lang="en-US" sz="2800">
                <a:sym typeface="+mn-ea"/>
              </a:rPr>
              <a:t>void run() {</a:t>
            </a:r>
            <a:endParaRPr lang="en-US" sz="2800"/>
          </a:p>
          <a:p>
            <a:pPr marL="0" indent="0">
              <a:buNone/>
            </a:pPr>
            <a:r>
              <a:rPr lang="en-US" sz="2800">
                <a:sym typeface="+mn-ea"/>
              </a:rPr>
              <a:t>System.out.println("running safely"); } }</a:t>
            </a:r>
            <a:endParaRPr lang="en-US" sz="2800"/>
          </a:p>
          <a:p>
            <a:pPr marL="0" indent="0">
              <a:buNone/>
            </a:pPr>
            <a:r>
              <a:rPr lang="en-US" sz="2800">
                <a:sym typeface="+mn-ea"/>
              </a:rPr>
              <a:t>public static void main(String args[])</a:t>
            </a:r>
            <a:endParaRPr lang="en-US" sz="2800"/>
          </a:p>
          <a:p>
            <a:pPr marL="0" indent="0">
              <a:buNone/>
            </a:pPr>
            <a:r>
              <a:rPr lang="en-US" sz="2800">
                <a:sym typeface="+mn-ea"/>
              </a:rPr>
              <a:t>{</a:t>
            </a:r>
            <a:endParaRPr lang="en-US" sz="2800"/>
          </a:p>
          <a:p>
            <a:pPr marL="0" indent="0">
              <a:buNone/>
            </a:pPr>
            <a:r>
              <a:rPr lang="en-US" sz="2800">
                <a:sym typeface="+mn-ea"/>
              </a:rPr>
              <a:t>Bike obj = new Honda4();</a:t>
            </a:r>
            <a:endParaRPr lang="en-US" sz="2800"/>
          </a:p>
          <a:p>
            <a:pPr marL="0" indent="0">
              <a:buNone/>
            </a:pPr>
            <a:r>
              <a:rPr lang="en-US" sz="2800">
                <a:sym typeface="+mn-ea"/>
              </a:rPr>
              <a:t>obj.run();</a:t>
            </a:r>
            <a:endParaRPr lang="en-US" sz="2800"/>
          </a:p>
          <a:p>
            <a:pPr marL="0" indent="0">
              <a:buNone/>
            </a:pPr>
            <a:r>
              <a:rPr lang="en-US" sz="2800">
                <a:sym typeface="+mn-ea"/>
              </a:rPr>
              <a:t>}</a:t>
            </a:r>
            <a:endParaRPr lang="en-US" sz="2800"/>
          </a:p>
          <a:p>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220980" y="814070"/>
            <a:ext cx="5875655" cy="4495165"/>
          </a:xfrm>
          <a:prstGeom prst="rect">
            <a:avLst/>
          </a:prstGeom>
        </p:spPr>
      </p:pic>
      <p:pic>
        <p:nvPicPr>
          <p:cNvPr id="7" name="Picture 6"/>
          <p:cNvPicPr>
            <a:picLocks noChangeAspect="1"/>
          </p:cNvPicPr>
          <p:nvPr/>
        </p:nvPicPr>
        <p:blipFill>
          <a:blip r:embed="rId2"/>
          <a:stretch>
            <a:fillRect/>
          </a:stretch>
        </p:blipFill>
        <p:spPr>
          <a:xfrm>
            <a:off x="6079490" y="-28575"/>
            <a:ext cx="6205220" cy="6840220"/>
          </a:xfrm>
          <a:prstGeom prst="rect">
            <a:avLst/>
          </a:prstGeom>
        </p:spPr>
      </p:pic>
      <p:sp>
        <p:nvSpPr>
          <p:cNvPr id="4" name="Title 3"/>
          <p:cNvSpPr>
            <a:spLocks noGrp="1"/>
          </p:cNvSpPr>
          <p:nvPr>
            <p:ph type="title"/>
          </p:nvPr>
        </p:nvSpPr>
        <p:spPr>
          <a:xfrm>
            <a:off x="0" y="5690235"/>
            <a:ext cx="6066155" cy="1120775"/>
          </a:xfrm>
        </p:spPr>
        <p:txBody>
          <a:bodyPr>
            <a:normAutofit fontScale="90000"/>
          </a:bodyPr>
          <a:p>
            <a:r>
              <a:rPr lang="en-US"/>
              <a:t>Abstraction In Class Diagram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Abstraction In Class Diagram</a:t>
            </a:r>
            <a:endParaRPr lang="en-US"/>
          </a:p>
        </p:txBody>
      </p:sp>
      <p:pic>
        <p:nvPicPr>
          <p:cNvPr id="4" name="Content Placeholder 3"/>
          <p:cNvPicPr>
            <a:picLocks noChangeAspect="1"/>
          </p:cNvPicPr>
          <p:nvPr>
            <p:ph idx="1"/>
          </p:nvPr>
        </p:nvPicPr>
        <p:blipFill>
          <a:blip r:embed="rId1"/>
          <a:stretch>
            <a:fillRect/>
          </a:stretch>
        </p:blipFill>
        <p:spPr>
          <a:xfrm>
            <a:off x="329565" y="1691005"/>
            <a:ext cx="11598910" cy="50946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2938</Words>
  <Application>WPS Presentation</Application>
  <PresentationFormat>Widescreen</PresentationFormat>
  <Paragraphs>69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Microsoft YaHei</vt:lpstr>
      <vt:lpstr>Arial Unicode MS</vt:lpstr>
      <vt:lpstr>Calibri</vt:lpstr>
      <vt:lpstr>Office Theme</vt:lpstr>
      <vt:lpstr>Abstraction in Java</vt:lpstr>
      <vt:lpstr>Abstraction in JAVA</vt:lpstr>
      <vt:lpstr>What is Abstraction in Java?</vt:lpstr>
      <vt:lpstr>Data Abstraction</vt:lpstr>
      <vt:lpstr>JAVA Abstract Classes</vt:lpstr>
      <vt:lpstr>Points to be Noted</vt:lpstr>
      <vt:lpstr>Example</vt:lpstr>
      <vt:lpstr>Abstraction In Class Diagram</vt:lpstr>
      <vt:lpstr>Abstraction In Class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in Java</dc:title>
  <dc:creator>Muhammad Minhal Raxa</dc:creator>
  <cp:lastModifiedBy>Muhammad Minhal Raxa</cp:lastModifiedBy>
  <cp:revision>3</cp:revision>
  <dcterms:created xsi:type="dcterms:W3CDTF">2024-04-15T04:39:00Z</dcterms:created>
  <dcterms:modified xsi:type="dcterms:W3CDTF">2024-04-16T09:02:55Z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B9AE2D4E1D204AF8B7AD723A7E888295_11</vt:lpwstr>
  </property>
  <property fmtid="{D5CDD505-2E9C-101B-9397-08002B2CF9AE}" pid="3" name="KSOProductBuildVer">
    <vt:lpwstr>1033-12.2.0.13489</vt:lpwstr>
  </property>
</Properties>
</file>