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</p:sldIdLst>
  <p:sldSz cx="4572000" cy="457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Dell</cp:lastModifiedBy>
  <cp:revision>3</cp:revision>
  <dcterms:created xsi:type="dcterms:W3CDTF">2013-01-27T09:14:00Z</dcterms:created>
  <dcterms:modified xsi:type="dcterms:W3CDTF">2023-08-03T09:09:20Z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F698D7F389A44C0986511731466A875E</vt:lpwstr>
  </property>
  <property fmtid="{D5CDD505-2E9C-101B-9397-08002B2CF9AE}" pid="3" name="KSOProductBuildVer">
    <vt:lpwstr>1033-11.2.0.11537</vt:lpwstr>
  </property>
</Properties>
</file>