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6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70" r:id="rId16"/>
    <p:sldId id="271" r:id="rId17"/>
    <p:sldId id="279" r:id="rId18"/>
    <p:sldId id="272" r:id="rId19"/>
    <p:sldId id="273" r:id="rId20"/>
    <p:sldId id="286" r:id="rId21"/>
    <p:sldId id="287" r:id="rId22"/>
    <p:sldId id="288" r:id="rId23"/>
    <p:sldId id="281" r:id="rId24"/>
    <p:sldId id="28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Feb 1-4, 2022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Structure V/S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is</a:t>
            </a:r>
            <a:endParaRPr lang="en-US" dirty="0"/>
          </a:p>
          <a:p>
            <a:pPr>
              <a:defRPr/>
            </a:pPr>
            <a:r>
              <a:rPr lang="en-US" dirty="0"/>
              <a:t>Something tangible (Ali, Car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Something that can be apprehended intellectually (Time, Date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has</a:t>
            </a:r>
            <a:endParaRPr lang="en-US" dirty="0"/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</a:t>
            </a:r>
            <a:r>
              <a:rPr lang="en-US" altLang="en-US" sz="2400" dirty="0" smtClean="0"/>
              <a:t>objects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049" y="319263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Uploaded!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Data </a:t>
            </a:r>
            <a:r>
              <a:rPr lang="en-US" sz="2800" dirty="0"/>
              <a:t>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Abstraction 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accidental access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07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/>
              <a:t>For JAVA: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 smtClean="0"/>
              <a:t> </a:t>
            </a:r>
            <a:r>
              <a:rPr lang="en-US" sz="1400" dirty="0"/>
              <a:t>"Java How to program", 8th or higher Edition, </a:t>
            </a:r>
            <a:r>
              <a:rPr lang="en-US" sz="1400" dirty="0" err="1"/>
              <a:t>Deitle</a:t>
            </a:r>
            <a:r>
              <a:rPr lang="en-US" sz="1400" dirty="0"/>
              <a:t> &amp; </a:t>
            </a:r>
            <a:r>
              <a:rPr lang="en-US" sz="1400" dirty="0" err="1"/>
              <a:t>Detile</a:t>
            </a:r>
            <a:r>
              <a:rPr lang="en-US" sz="1400" dirty="0"/>
              <a:t>, </a:t>
            </a:r>
            <a:r>
              <a:rPr lang="en-US" sz="1400" dirty="0"/>
              <a:t>ISBN-978-81-203-3832-6, PHI </a:t>
            </a:r>
            <a:r>
              <a:rPr lang="en-US" sz="1400" dirty="0"/>
              <a:t>learning </a:t>
            </a:r>
            <a:r>
              <a:rPr lang="en-US" sz="1400" dirty="0" err="1" smtClean="0"/>
              <a:t>Pvt.Ltd</a:t>
            </a:r>
            <a:r>
              <a:rPr lang="en-US" sz="1400" dirty="0" smtClean="0"/>
              <a:t>.</a:t>
            </a:r>
            <a:endParaRPr lang="en-US" sz="1400" dirty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 smtClean="0"/>
              <a:t>Beginning </a:t>
            </a:r>
            <a:r>
              <a:rPr lang="en-US" sz="1400" dirty="0"/>
              <a:t>Java 2 by Ivor Horton, </a:t>
            </a:r>
            <a:r>
              <a:rPr lang="en-US" sz="1400" dirty="0" err="1"/>
              <a:t>Wrox</a:t>
            </a:r>
            <a:r>
              <a:rPr lang="en-US" sz="1400" dirty="0"/>
              <a:t> Beginning </a:t>
            </a:r>
            <a:r>
              <a:rPr lang="en-US" sz="1400" dirty="0" smtClean="0"/>
              <a:t>Guides.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 smtClean="0"/>
              <a:t>Java</a:t>
            </a:r>
            <a:r>
              <a:rPr lang="en-US" sz="1400" dirty="0"/>
              <a:t>, The complete reference. </a:t>
            </a:r>
            <a:r>
              <a:rPr lang="en-US" sz="1400" dirty="0"/>
              <a:t>Oracle publication.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dirty="0" smtClean="0"/>
              <a:t>For C++:</a:t>
            </a:r>
            <a:endParaRPr lang="en-US" sz="1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 smtClean="0"/>
              <a:t>“</a:t>
            </a:r>
            <a:r>
              <a:rPr lang="en-US" sz="1400" dirty="0" smtClean="0"/>
              <a:t>Problem </a:t>
            </a:r>
            <a:r>
              <a:rPr lang="en-US" sz="1400" dirty="0"/>
              <a:t>Solving with C++”, 9th edition, Walter </a:t>
            </a:r>
            <a:r>
              <a:rPr lang="en-US" sz="1400" dirty="0" err="1" smtClean="0"/>
              <a:t>Savitch</a:t>
            </a:r>
            <a:endParaRPr lang="en-US" sz="1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 smtClean="0"/>
              <a:t>“C</a:t>
            </a:r>
            <a:r>
              <a:rPr lang="en-US" sz="1400" dirty="0"/>
              <a:t>++ How to Program” </a:t>
            </a:r>
            <a:r>
              <a:rPr lang="en-US" sz="1400" dirty="0" smtClean="0"/>
              <a:t>, 7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edition, </a:t>
            </a:r>
            <a:r>
              <a:rPr lang="en-US" sz="1400" dirty="0" err="1" smtClean="0"/>
              <a:t>Deitel</a:t>
            </a:r>
            <a:r>
              <a:rPr lang="en-US" sz="1400" dirty="0" smtClean="0"/>
              <a:t> </a:t>
            </a:r>
            <a:r>
              <a:rPr lang="en-US" sz="1400" dirty="0"/>
              <a:t>&amp; </a:t>
            </a:r>
            <a:r>
              <a:rPr lang="en-US" sz="1400" dirty="0" err="1" smtClean="0"/>
              <a:t>Deitel</a:t>
            </a:r>
            <a:endParaRPr lang="en-US" sz="14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arenR"/>
            </a:pPr>
            <a:r>
              <a:rPr lang="en-US" sz="1400" dirty="0"/>
              <a:t>C</a:t>
            </a:r>
            <a:r>
              <a:rPr lang="en-US" sz="1400" dirty="0" smtClean="0"/>
              <a:t>++ </a:t>
            </a:r>
            <a:r>
              <a:rPr lang="en-US" sz="1400" dirty="0"/>
              <a:t>the complete reference, 4th edition - </a:t>
            </a:r>
            <a:r>
              <a:rPr lang="en-US" sz="1400" dirty="0" err="1"/>
              <a:t>herbert</a:t>
            </a:r>
            <a:r>
              <a:rPr lang="en-US" sz="1400" dirty="0"/>
              <a:t> </a:t>
            </a:r>
            <a:r>
              <a:rPr lang="en-US" sz="1400" dirty="0" err="1" smtClean="0"/>
              <a:t>schildt</a:t>
            </a:r>
            <a:endParaRPr lang="en-US" sz="1400" dirty="0" smtClean="0"/>
          </a:p>
          <a:p>
            <a:pPr marL="0" indent="0">
              <a:buNone/>
            </a:pPr>
            <a:r>
              <a:rPr lang="en-US" sz="900" dirty="0"/>
              <a:t/>
            </a:r>
            <a:br>
              <a:rPr lang="en-US" sz="900" dirty="0"/>
            </a:b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endParaRPr lang="en-US" dirty="0"/>
          </a:p>
          <a:p>
            <a:r>
              <a:rPr lang="en-US" dirty="0" smtClean="0"/>
              <a:t>2- Procedural</a:t>
            </a:r>
          </a:p>
          <a:p>
            <a:endParaRPr lang="en-US" dirty="0"/>
          </a:p>
          <a:p>
            <a:r>
              <a:rPr lang="en-US" dirty="0" smtClean="0"/>
              <a:t>3- 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model is an abstraction of </a:t>
            </a:r>
            <a:r>
              <a:rPr lang="en-US" sz="2800" dirty="0" smtClean="0"/>
              <a:t>something</a:t>
            </a:r>
          </a:p>
          <a:p>
            <a:endParaRPr lang="en-US" sz="2800" dirty="0"/>
          </a:p>
          <a:p>
            <a:r>
              <a:rPr lang="en-US" sz="2800" dirty="0" smtClean="0"/>
              <a:t>Real World Entities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1228</TotalTime>
  <Words>692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方正舒体</vt:lpstr>
      <vt:lpstr>Garamond</vt:lpstr>
      <vt:lpstr>Times New Roman</vt:lpstr>
      <vt:lpstr>Trebuchet MS</vt:lpstr>
      <vt:lpstr>Organic</vt:lpstr>
      <vt:lpstr>CS217 – Object Oriented Programming (OOP)</vt:lpstr>
      <vt:lpstr>Course Outline</vt:lpstr>
      <vt:lpstr>Books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49</cp:revision>
  <dcterms:created xsi:type="dcterms:W3CDTF">2019-01-21T07:30:30Z</dcterms:created>
  <dcterms:modified xsi:type="dcterms:W3CDTF">2022-02-02T06:37:47Z</dcterms:modified>
</cp:coreProperties>
</file>