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(16:9)</PresentationFormat>
  <Paragraphs>0</Paragraphs>
  <Slides>10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Muhammad Minhal Raxa</cp:lastModifiedBy>
  <cp:revision>2</cp:revision>
  <dcterms:created xsi:type="dcterms:W3CDTF">2024-02-27T14:20:00Z</dcterms:created>
  <dcterms:modified xsi:type="dcterms:W3CDTF">2024-02-27T14:21:02Z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D85AF30940014A498C65AC2959698503_12</vt:lpwstr>
  </property>
  <property fmtid="{D5CDD505-2E9C-101B-9397-08002B2CF9AE}" pid="3" name="KSOProductBuildVer">
    <vt:lpwstr>1033-12.2.0.13431</vt:lpwstr>
  </property>
</Properties>
</file>