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-polymorphism-1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1-polymorphism-11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2-polymorphism-12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0-polymorphism-20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1-polymorphism-21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2-polymorphism-22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3-polymorphism-23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4-polymorphism-24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5-polymorphism-25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6-polymorphism-26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7-polymorphism-27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-polymorphism-2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8-polymorphism-28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-polymorphism-3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-polymorphism-4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5-polymorphism-5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6-polymorphism-6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7-polymorphism-7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8-polymorphism-8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0-polymorphism-10-6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Muhammad Minhal Raxa</cp:lastModifiedBy>
  <cp:revision>2</cp:revision>
  <dcterms:created xsi:type="dcterms:W3CDTF">2013-01-27T09:14:00Z</dcterms:created>
  <dcterms:modified xsi:type="dcterms:W3CDTF">2024-03-27T05:13:13Z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D2D3A78760624F84B420B1F8DE5EB00B_13</vt:lpwstr>
  </property>
  <property fmtid="{D5CDD505-2E9C-101B-9397-08002B2CF9AE}" pid="3" name="KSOProductBuildVer">
    <vt:lpwstr>1033-12.2.0.13489</vt:lpwstr>
  </property>
</Properties>
</file>