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BF8-8952-4B29-A1FB-604874997E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458-8539-4D10-88EF-742999FC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BF8-8952-4B29-A1FB-604874997E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458-8539-4D10-88EF-742999FC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BF8-8952-4B29-A1FB-604874997E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458-8539-4D10-88EF-742999FC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BF8-8952-4B29-A1FB-604874997E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458-8539-4D10-88EF-742999FC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BF8-8952-4B29-A1FB-604874997E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458-8539-4D10-88EF-742999FC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BF8-8952-4B29-A1FB-604874997E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458-8539-4D10-88EF-742999FC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7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BF8-8952-4B29-A1FB-604874997E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458-8539-4D10-88EF-742999FC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BF8-8952-4B29-A1FB-604874997E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458-8539-4D10-88EF-742999FC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3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BF8-8952-4B29-A1FB-604874997E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458-8539-4D10-88EF-742999FC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BF8-8952-4B29-A1FB-604874997E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458-8539-4D10-88EF-742999FC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BF8-8952-4B29-A1FB-604874997E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458-8539-4D10-88EF-742999FC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FBF8-8952-4B29-A1FB-604874997E2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F458-8539-4D10-88EF-742999FC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14" y="217083"/>
            <a:ext cx="8310303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7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40" y="377189"/>
            <a:ext cx="7583545" cy="47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50" y="580245"/>
            <a:ext cx="7382655" cy="48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3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22" y="66203"/>
            <a:ext cx="7211227" cy="38448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73" y="143347"/>
            <a:ext cx="516321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5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64" y="477115"/>
            <a:ext cx="7753611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0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71" y="146598"/>
            <a:ext cx="5067214" cy="3361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442" y="232236"/>
            <a:ext cx="6419850" cy="49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1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2" y="75940"/>
            <a:ext cx="7559041" cy="48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1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" y="91526"/>
            <a:ext cx="6705600" cy="38320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12" y="2752206"/>
            <a:ext cx="704365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2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9" y="293024"/>
            <a:ext cx="726679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6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40" y="177685"/>
            <a:ext cx="5400675" cy="2628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348" y="0"/>
            <a:ext cx="63912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4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DLD Lecture 2</a:t>
            </a:r>
            <a:br>
              <a:rPr lang="en-US" dirty="0" smtClean="0"/>
            </a:br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2</a:t>
            </a:r>
          </a:p>
          <a:p>
            <a:r>
              <a:rPr lang="en-US" b="1" dirty="0" smtClean="0">
                <a:latin typeface="Edwardian Script ITC" panose="030303020407070D0804" pitchFamily="66" charset="0"/>
              </a:rPr>
              <a:t>Engr. M </a:t>
            </a:r>
            <a:r>
              <a:rPr lang="en-US" b="1" dirty="0" err="1" smtClean="0">
                <a:latin typeface="Edwardian Script ITC" panose="030303020407070D0804" pitchFamily="66" charset="0"/>
              </a:rPr>
              <a:t>Kariz</a:t>
            </a:r>
            <a:r>
              <a:rPr lang="en-US" b="1" dirty="0" smtClean="0">
                <a:latin typeface="Edwardian Script ITC" panose="030303020407070D0804" pitchFamily="66" charset="0"/>
              </a:rPr>
              <a:t> Kamal</a:t>
            </a:r>
            <a:endParaRPr lang="en-US" b="1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96" y="181667"/>
            <a:ext cx="7142364" cy="46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1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81" y="151014"/>
            <a:ext cx="6912639" cy="3506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212" y="2764069"/>
            <a:ext cx="6197658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85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99" y="314671"/>
            <a:ext cx="6893243" cy="45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52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" y="221932"/>
            <a:ext cx="7038975" cy="2390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55" y="2044930"/>
            <a:ext cx="6276975" cy="46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75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1" y="363421"/>
            <a:ext cx="7661997" cy="474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46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89" y="192318"/>
            <a:ext cx="6896100" cy="2333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5" y="2224608"/>
            <a:ext cx="6924675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87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56" y="311034"/>
            <a:ext cx="8045422" cy="474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25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0" y="100012"/>
            <a:ext cx="7334250" cy="2085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40" y="2007524"/>
            <a:ext cx="6819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4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09" y="253971"/>
            <a:ext cx="7875097" cy="448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4" y="234054"/>
            <a:ext cx="6353175" cy="2200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4" y="2079826"/>
            <a:ext cx="62484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2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2" y="1033462"/>
            <a:ext cx="9684327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8" y="206519"/>
            <a:ext cx="7122017" cy="45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6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9" y="131531"/>
            <a:ext cx="7535834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04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" y="121141"/>
            <a:ext cx="6067425" cy="2276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16" y="1789747"/>
            <a:ext cx="66675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55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5" y="162772"/>
            <a:ext cx="7252975" cy="46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1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98" y="218901"/>
            <a:ext cx="5838825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32" y="1722120"/>
            <a:ext cx="66103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6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200150"/>
            <a:ext cx="9476509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9" y="1071562"/>
            <a:ext cx="9152312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35" y="633412"/>
            <a:ext cx="8794865" cy="596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3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2" y="852487"/>
            <a:ext cx="8728363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1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980903"/>
            <a:ext cx="8753302" cy="44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1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71" y="922713"/>
            <a:ext cx="8154785" cy="50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Edwardian Script ITC</vt:lpstr>
      <vt:lpstr>Office Theme</vt:lpstr>
      <vt:lpstr>PowerPoint Presentation</vt:lpstr>
      <vt:lpstr>DLD Lecture 2 Number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</dc:creator>
  <cp:lastModifiedBy>fast</cp:lastModifiedBy>
  <cp:revision>1</cp:revision>
  <dcterms:created xsi:type="dcterms:W3CDTF">2024-01-29T03:46:03Z</dcterms:created>
  <dcterms:modified xsi:type="dcterms:W3CDTF">2024-01-29T03:48:14Z</dcterms:modified>
</cp:coreProperties>
</file>