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407B-0EA8-4C51-B4F5-F0765186F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91" y="2463961"/>
            <a:ext cx="8267865" cy="1642818"/>
          </a:xfrm>
        </p:spPr>
        <p:txBody>
          <a:bodyPr/>
          <a:lstStyle/>
          <a:p>
            <a:r>
              <a:rPr lang="en-US" dirty="0"/>
              <a:t>Exploratory Data Analysis On Video Game Sales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528F6-CE80-491B-AAD0-F0D2B95F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Jainam Shah (18162121033)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81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0D1E-A0F2-4D02-9662-B145BEDF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Games (Worldwide)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42C7A-6432-4D2E-B437-04BF07F10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45" y="2146852"/>
            <a:ext cx="11741464" cy="4505739"/>
          </a:xfrm>
        </p:spPr>
      </p:pic>
    </p:spTree>
    <p:extLst>
      <p:ext uri="{BB962C8B-B14F-4D97-AF65-F5344CB8AC3E}">
        <p14:creationId xmlns:p14="http://schemas.microsoft.com/office/powerpoint/2010/main" val="130529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3BAD-55BA-4C58-A17D-AB4319A7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8.Game Sales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2D8A54-99EC-4D1C-AD03-831A46B41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63" y="2133600"/>
            <a:ext cx="11838554" cy="4572000"/>
          </a:xfrm>
        </p:spPr>
      </p:pic>
    </p:spTree>
    <p:extLst>
      <p:ext uri="{BB962C8B-B14F-4D97-AF65-F5344CB8AC3E}">
        <p14:creationId xmlns:p14="http://schemas.microsoft.com/office/powerpoint/2010/main" val="409073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CA1B-F019-41C2-A685-562B0FB4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9.Genre (Worldwide)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5DF26-530F-40A9-99A9-9A587630C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48" y="2199861"/>
            <a:ext cx="11571852" cy="4465982"/>
          </a:xfrm>
        </p:spPr>
      </p:pic>
    </p:spTree>
    <p:extLst>
      <p:ext uri="{BB962C8B-B14F-4D97-AF65-F5344CB8AC3E}">
        <p14:creationId xmlns:p14="http://schemas.microsoft.com/office/powerpoint/2010/main" val="311203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DD57-B3CF-40DC-9C0C-D743F436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Word Cloud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C3BC2D-A776-4C98-BA62-CEC699429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70" y="2150724"/>
            <a:ext cx="11529391" cy="4515120"/>
          </a:xfrm>
        </p:spPr>
      </p:pic>
    </p:spTree>
    <p:extLst>
      <p:ext uri="{BB962C8B-B14F-4D97-AF65-F5344CB8AC3E}">
        <p14:creationId xmlns:p14="http://schemas.microsoft.com/office/powerpoint/2010/main" val="99763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9204-DE6E-472E-A3C0-8671F2D1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2FD3-53CA-4F99-950D-C9F2C1828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Most Prominent Highlights </a:t>
            </a:r>
            <a:endParaRPr lang="en-IN" dirty="0"/>
          </a:p>
          <a:p>
            <a:r>
              <a:rPr lang="en-US" b="1" dirty="0"/>
              <a:t>Action </a:t>
            </a:r>
            <a:r>
              <a:rPr lang="en-US" dirty="0"/>
              <a:t>is the most played genre worldwide. </a:t>
            </a:r>
          </a:p>
          <a:p>
            <a:r>
              <a:rPr lang="en-US" b="1" dirty="0"/>
              <a:t>Nintendo </a:t>
            </a:r>
            <a:r>
              <a:rPr lang="en-US" dirty="0"/>
              <a:t>is the top publisher worldwide with around 1.7 billion dollars in sales. </a:t>
            </a:r>
          </a:p>
          <a:p>
            <a:r>
              <a:rPr lang="en-US" b="1" dirty="0"/>
              <a:t>DS </a:t>
            </a:r>
            <a:r>
              <a:rPr lang="en-US" dirty="0"/>
              <a:t>and </a:t>
            </a:r>
            <a:r>
              <a:rPr lang="en-US" b="1" dirty="0"/>
              <a:t>PS2 </a:t>
            </a:r>
            <a:r>
              <a:rPr lang="en-US" dirty="0"/>
              <a:t>are the most preferred platforms by users and most games are developed for these two platforms. </a:t>
            </a:r>
          </a:p>
          <a:p>
            <a:r>
              <a:rPr lang="en-US" b="1" dirty="0"/>
              <a:t>Wii Sports </a:t>
            </a:r>
            <a:r>
              <a:rPr lang="en-US" dirty="0"/>
              <a:t>is the most played game globally. </a:t>
            </a:r>
          </a:p>
          <a:p>
            <a:r>
              <a:rPr lang="en-US" b="1" dirty="0"/>
              <a:t>North America </a:t>
            </a:r>
            <a:r>
              <a:rPr lang="en-US" dirty="0"/>
              <a:t>has the highest number of game sales each year, hence we can say that most users who play games are in North America. </a:t>
            </a:r>
          </a:p>
          <a:p>
            <a:r>
              <a:rPr lang="en-US" b="1" dirty="0"/>
              <a:t>Year 2008 </a:t>
            </a:r>
            <a:r>
              <a:rPr lang="en-US" dirty="0"/>
              <a:t>has the highest game sales in the span of 40 years (1980-2020)</a:t>
            </a:r>
            <a:r>
              <a:rPr lang="en-US" b="1" dirty="0"/>
              <a:t>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44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CCB1-4EA5-4FDA-9D05-C7CC0E2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8760-E943-4839-B239-D29906D0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2107096"/>
            <a:ext cx="11701669" cy="4611756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US" dirty="0"/>
              <a:t>The dataset provided to perform exploratory data analysis on video game sales includes the following fields. </a:t>
            </a:r>
          </a:p>
          <a:p>
            <a:r>
              <a:rPr lang="en-US" dirty="0"/>
              <a:t>Rank - Ranking of overall sales </a:t>
            </a:r>
          </a:p>
          <a:p>
            <a:r>
              <a:rPr lang="en-IN" dirty="0"/>
              <a:t>Name - The games name </a:t>
            </a:r>
          </a:p>
          <a:p>
            <a:r>
              <a:rPr lang="en-US" dirty="0"/>
              <a:t>Platform - Platform of the games release (i.e. PC,PS4,DS etc.) </a:t>
            </a:r>
          </a:p>
          <a:p>
            <a:r>
              <a:rPr lang="en-US" dirty="0"/>
              <a:t>Year - Year of the game's release </a:t>
            </a:r>
          </a:p>
          <a:p>
            <a:r>
              <a:rPr lang="en-US" dirty="0"/>
              <a:t>Genre - Genre of the game </a:t>
            </a:r>
          </a:p>
          <a:p>
            <a:r>
              <a:rPr lang="en-US" dirty="0"/>
              <a:t>Publisher - Publisher of the game </a:t>
            </a:r>
          </a:p>
          <a:p>
            <a:r>
              <a:rPr lang="en-US" dirty="0" err="1"/>
              <a:t>NA_Sales</a:t>
            </a:r>
            <a:r>
              <a:rPr lang="en-US" dirty="0"/>
              <a:t> - Sales in North America (in millions) </a:t>
            </a:r>
          </a:p>
          <a:p>
            <a:r>
              <a:rPr lang="en-US" dirty="0" err="1"/>
              <a:t>EU_Sales</a:t>
            </a:r>
            <a:r>
              <a:rPr lang="en-US" dirty="0"/>
              <a:t> - Sales in Europe (in millions) </a:t>
            </a:r>
          </a:p>
          <a:p>
            <a:r>
              <a:rPr lang="en-US" dirty="0" err="1"/>
              <a:t>JP_Sales</a:t>
            </a:r>
            <a:r>
              <a:rPr lang="en-US" dirty="0"/>
              <a:t> - Sales in Japan (in millions) </a:t>
            </a:r>
          </a:p>
          <a:p>
            <a:r>
              <a:rPr lang="en-US" dirty="0" err="1"/>
              <a:t>Other_Sales</a:t>
            </a:r>
            <a:r>
              <a:rPr lang="en-US" dirty="0"/>
              <a:t> - Sales in the rest of the world (in millions) </a:t>
            </a:r>
          </a:p>
          <a:p>
            <a:r>
              <a:rPr lang="en-US" dirty="0" err="1"/>
              <a:t>Global_Sales</a:t>
            </a:r>
            <a:r>
              <a:rPr lang="en-US" dirty="0"/>
              <a:t> - Total worldwide sales.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37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CEE-31A0-4503-9302-94EBC1DE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And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E7CA-B9A4-48F3-B235-492871A7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US" dirty="0"/>
              <a:t>Exploratory Data Analysis on the given dataset has been performed using IBM COGNOS and graphics are displayed using DASHBOARD of COGNOS.</a:t>
            </a:r>
          </a:p>
          <a:p>
            <a:pPr marL="0" indent="0">
              <a:buNone/>
            </a:pPr>
            <a:r>
              <a:rPr lang="en-US" dirty="0"/>
              <a:t>Precise insights are given on :</a:t>
            </a:r>
          </a:p>
          <a:p>
            <a:r>
              <a:rPr lang="en-US" dirty="0"/>
              <a:t>Game sales throughout the years</a:t>
            </a:r>
          </a:p>
          <a:p>
            <a:r>
              <a:rPr lang="en-US" dirty="0"/>
              <a:t>Most game genre preferred by users</a:t>
            </a:r>
          </a:p>
          <a:p>
            <a:r>
              <a:rPr lang="en-US" dirty="0"/>
              <a:t>Most successful platforms and publishers</a:t>
            </a:r>
          </a:p>
          <a:p>
            <a:r>
              <a:rPr lang="en-US" dirty="0"/>
              <a:t>Most played Games worldwide </a:t>
            </a:r>
          </a:p>
          <a:p>
            <a:r>
              <a:rPr lang="en-US" dirty="0"/>
              <a:t>Longest running successful games.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72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E36C-79D5-4C35-84F1-1A28C95F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8E1B7-DC1A-4E35-ADCF-C766E6E22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886" y="2129236"/>
            <a:ext cx="10323443" cy="4457094"/>
          </a:xfrm>
        </p:spPr>
      </p:pic>
    </p:spTree>
    <p:extLst>
      <p:ext uri="{BB962C8B-B14F-4D97-AF65-F5344CB8AC3E}">
        <p14:creationId xmlns:p14="http://schemas.microsoft.com/office/powerpoint/2010/main" val="114393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9D35-F592-42E9-863A-2078BE94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2.Game Platforms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E5D57F-4A09-4218-BDC6-D6198D96D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44" y="2042280"/>
            <a:ext cx="11635408" cy="4614134"/>
          </a:xfrm>
        </p:spPr>
      </p:pic>
    </p:spTree>
    <p:extLst>
      <p:ext uri="{BB962C8B-B14F-4D97-AF65-F5344CB8AC3E}">
        <p14:creationId xmlns:p14="http://schemas.microsoft.com/office/powerpoint/2010/main" val="1834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84E5-8CA1-40D7-AEBF-B0DCB65B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Games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F4FDBD-4E67-4A92-8AEB-356760FD3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21" y="2146852"/>
            <a:ext cx="11643669" cy="4532244"/>
          </a:xfrm>
        </p:spPr>
      </p:pic>
    </p:spTree>
    <p:extLst>
      <p:ext uri="{BB962C8B-B14F-4D97-AF65-F5344CB8AC3E}">
        <p14:creationId xmlns:p14="http://schemas.microsoft.com/office/powerpoint/2010/main" val="413875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46EA-C830-4D22-B1C6-FC1B4612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Publishers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F3E414-A768-4B7E-9DF4-998837542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6" y="2078650"/>
            <a:ext cx="11705342" cy="4653454"/>
          </a:xfrm>
        </p:spPr>
      </p:pic>
    </p:spTree>
    <p:extLst>
      <p:ext uri="{BB962C8B-B14F-4D97-AF65-F5344CB8AC3E}">
        <p14:creationId xmlns:p14="http://schemas.microsoft.com/office/powerpoint/2010/main" val="407937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0938-917F-4CDD-9AFF-46FB4D70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5.Genre (Region Wise)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7BDEA-7D25-4FC4-BC4D-BB2D0A9A4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6" y="2087566"/>
            <a:ext cx="11675165" cy="4512017"/>
          </a:xfrm>
        </p:spPr>
      </p:pic>
    </p:spTree>
    <p:extLst>
      <p:ext uri="{BB962C8B-B14F-4D97-AF65-F5344CB8AC3E}">
        <p14:creationId xmlns:p14="http://schemas.microsoft.com/office/powerpoint/2010/main" val="254752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C6E6-C9A4-4B55-99D6-08834B18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6.Publishers (Worldwide)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74FF4-D9D4-42C6-AC94-0182C397D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50" y="2133600"/>
            <a:ext cx="11782871" cy="4465983"/>
          </a:xfrm>
        </p:spPr>
      </p:pic>
    </p:spTree>
    <p:extLst>
      <p:ext uri="{BB962C8B-B14F-4D97-AF65-F5344CB8AC3E}">
        <p14:creationId xmlns:p14="http://schemas.microsoft.com/office/powerpoint/2010/main" val="438508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</TotalTime>
  <Words>337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Exploratory Data Analysis On Video Game Sales</vt:lpstr>
      <vt:lpstr>Introduction </vt:lpstr>
      <vt:lpstr>Graphics And Insights</vt:lpstr>
      <vt:lpstr>1. Overview</vt:lpstr>
      <vt:lpstr>2.Game Platforms</vt:lpstr>
      <vt:lpstr>3. Games</vt:lpstr>
      <vt:lpstr>4. Publishers</vt:lpstr>
      <vt:lpstr>5.Genre (Region Wise)</vt:lpstr>
      <vt:lpstr>6.Publishers (Worldwide)</vt:lpstr>
      <vt:lpstr>7. Games (Worldwide)</vt:lpstr>
      <vt:lpstr>8.Game Sales</vt:lpstr>
      <vt:lpstr>9.Genre (Worldwide)</vt:lpstr>
      <vt:lpstr>10. Word Cloud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Video Game Sales</dc:title>
  <dc:creator>Jainam Shah</dc:creator>
  <cp:lastModifiedBy>Jainam Shah</cp:lastModifiedBy>
  <cp:revision>5</cp:revision>
  <dcterms:created xsi:type="dcterms:W3CDTF">2020-10-27T04:16:07Z</dcterms:created>
  <dcterms:modified xsi:type="dcterms:W3CDTF">2020-10-28T03:42:31Z</dcterms:modified>
</cp:coreProperties>
</file>