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6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800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492AF-9EFD-41CD-8A16-D895FB4BB63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5B9D-9BF6-4ACC-A70C-5B7F57520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419045"/>
            <a:ext cx="5650085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87F581DD-0858-4A9E-9DA3-538B9FD40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CC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097" y="2724455"/>
            <a:ext cx="6119147" cy="12216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Project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Proposal</a:t>
            </a:r>
            <a:b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2000" dirty="0" smtClean="0">
                <a:solidFill>
                  <a:schemeClr val="tx1"/>
                </a:solidFill>
              </a:rPr>
              <a:t>Name: 	Md</a:t>
            </a:r>
            <a:r>
              <a:rPr lang="en-US" sz="2000" dirty="0">
                <a:solidFill>
                  <a:schemeClr val="tx1"/>
                </a:solidFill>
              </a:rPr>
              <a:t>. Shah Jalal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ID:	 </a:t>
            </a:r>
            <a:r>
              <a:rPr lang="en-US" sz="2000" dirty="0">
                <a:solidFill>
                  <a:schemeClr val="tx1"/>
                </a:solidFill>
              </a:rPr>
              <a:t>143-35-812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5" y="2419045"/>
            <a:ext cx="8246070" cy="10689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Online Food Ordering System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25380" y="3640685"/>
            <a:ext cx="8246070" cy="32068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Features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Login </a:t>
            </a:r>
            <a:r>
              <a:rPr lang="en-US" sz="2000" dirty="0"/>
              <a:t>&amp; Registration</a:t>
            </a:r>
          </a:p>
          <a:p>
            <a:pPr lvl="0"/>
            <a:r>
              <a:rPr lang="en-US" sz="2000" dirty="0"/>
              <a:t>Cuisines</a:t>
            </a:r>
          </a:p>
          <a:p>
            <a:pPr lvl="0"/>
            <a:r>
              <a:rPr lang="en-US" sz="2000" dirty="0"/>
              <a:t>Restaurants List</a:t>
            </a:r>
          </a:p>
          <a:p>
            <a:pPr lvl="0"/>
            <a:r>
              <a:rPr lang="en-US" sz="2000" dirty="0"/>
              <a:t>Foods list</a:t>
            </a:r>
          </a:p>
          <a:p>
            <a:pPr lvl="0"/>
            <a:r>
              <a:rPr lang="en-US" sz="2000" dirty="0"/>
              <a:t>Food Price</a:t>
            </a:r>
          </a:p>
          <a:p>
            <a:pPr lvl="0"/>
            <a:r>
              <a:rPr lang="en-US" sz="2000" dirty="0"/>
              <a:t>Order Food</a:t>
            </a:r>
          </a:p>
          <a:p>
            <a:pPr lvl="0"/>
            <a:r>
              <a:rPr lang="en-US" sz="2000" dirty="0"/>
              <a:t>Contact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Special Feature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3635"/>
            <a:ext cx="8246070" cy="3206805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To deliver the food within 45 minutes, if not, it’ll be delivered as free.</a:t>
            </a:r>
          </a:p>
        </p:txBody>
      </p:sp>
    </p:spTree>
    <p:extLst>
      <p:ext uri="{BB962C8B-B14F-4D97-AF65-F5344CB8AC3E}">
        <p14:creationId xmlns:p14="http://schemas.microsoft.com/office/powerpoint/2010/main" val="42889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113635"/>
            <a:ext cx="5955495" cy="3163517"/>
          </a:xfrm>
        </p:spPr>
      </p:pic>
    </p:spTree>
    <p:extLst>
      <p:ext uri="{BB962C8B-B14F-4D97-AF65-F5344CB8AC3E}">
        <p14:creationId xmlns:p14="http://schemas.microsoft.com/office/powerpoint/2010/main" val="10355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Comic Sans MS</vt:lpstr>
      <vt:lpstr>Office Theme</vt:lpstr>
      <vt:lpstr>Project Proposal Name:  Md. Shah Jalal ID:  143-35-812 </vt:lpstr>
      <vt:lpstr>Online Food Ordering System </vt:lpstr>
      <vt:lpstr>Features </vt:lpstr>
      <vt:lpstr>Special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2017-07-14T17:38:22Z</dcterms:created>
  <dcterms:modified xsi:type="dcterms:W3CDTF">2017-10-12T06:47:16Z</dcterms:modified>
</cp:coreProperties>
</file>