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latin typeface="Arial"/>
                <a:cs typeface="Arial"/>
              </a:rPr>
              <a:t>CREDIT</a:t>
            </a:r>
            <a:r>
              <a:rPr sz="9600" b="1" spc="-95" dirty="0">
                <a:latin typeface="Arial"/>
                <a:cs typeface="Arial"/>
              </a:rPr>
              <a:t> </a:t>
            </a:r>
            <a:r>
              <a:rPr sz="9600" b="1" spc="25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/>
              <a:t>Insights-</a:t>
            </a:r>
            <a:r>
              <a:rPr spc="35" dirty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/>
              <a:t>53</a:t>
            </a:r>
            <a:r>
              <a:rPr spc="10" dirty="0"/>
              <a:t> </a:t>
            </a:r>
            <a:r>
              <a:rPr dirty="0"/>
              <a:t>(31</a:t>
            </a:r>
            <a:r>
              <a:rPr sz="3975" baseline="25157" dirty="0"/>
              <a:t>st	</a:t>
            </a:r>
            <a:r>
              <a:rPr sz="4000" spc="-1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070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Add</a:t>
            </a:r>
            <a:r>
              <a:rPr spc="-40" dirty="0"/>
              <a:t> </a:t>
            </a:r>
            <a:r>
              <a:rPr spc="-5" dirty="0"/>
              <a:t>to</a:t>
            </a:r>
            <a:r>
              <a:rPr spc="-45" dirty="0"/>
              <a:t> </a:t>
            </a:r>
            <a:r>
              <a:rPr spc="5" dirty="0"/>
              <a:t>resume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Power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BI:</a:t>
            </a:r>
            <a:endParaRPr sz="3200">
              <a:latin typeface="Calibri"/>
              <a:cs typeface="Calibri"/>
            </a:endParaRPr>
          </a:p>
          <a:p>
            <a:pPr marL="372110" marR="2540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database,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insights.</a:t>
            </a:r>
            <a:endParaRPr sz="2800">
              <a:latin typeface="Calibri"/>
              <a:cs typeface="Calibri"/>
            </a:endParaRPr>
          </a:p>
          <a:p>
            <a:pPr marL="372110" marR="34099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Streamlined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  <a:p>
            <a:pPr marL="372110" marR="240665" indent="-360045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745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actionable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stakeholders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findings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support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decision-making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527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DAX Queries</vt:lpstr>
      <vt:lpstr>DAX Queries</vt:lpstr>
      <vt:lpstr>Project Insights- Week 53 (31st Dec)</vt:lpstr>
      <vt:lpstr>Add to resume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Mugdha Shah</cp:lastModifiedBy>
  <cp:revision>1</cp:revision>
  <dcterms:created xsi:type="dcterms:W3CDTF">2024-04-22T13:30:27Z</dcterms:created>
  <dcterms:modified xsi:type="dcterms:W3CDTF">2024-04-22T13:35:41Z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2024-04-22T00:00:00Z</vt:filetime>
  </property>
</Properties>
</file>