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2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8C56-91A9-4C2B-B795-D4EFD9D2E6F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A2F2C-C28A-45B5-879F-15C77E3D6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6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46911" y="7026611"/>
            <a:ext cx="3241675" cy="3260725"/>
          </a:xfrm>
          <a:custGeom>
            <a:avLst/>
            <a:gdLst/>
            <a:ahLst/>
            <a:cxnLst/>
            <a:rect l="l" t="t" r="r" b="b"/>
            <a:pathLst>
              <a:path w="3241675" h="3260725">
                <a:moveTo>
                  <a:pt x="394771" y="2814499"/>
                </a:moveTo>
                <a:lnTo>
                  <a:pt x="370379" y="2815029"/>
                </a:lnTo>
                <a:lnTo>
                  <a:pt x="366823" y="2817186"/>
                </a:lnTo>
                <a:lnTo>
                  <a:pt x="363267" y="2818625"/>
                </a:lnTo>
                <a:lnTo>
                  <a:pt x="330199" y="2852287"/>
                </a:lnTo>
                <a:lnTo>
                  <a:pt x="301291" y="2892786"/>
                </a:lnTo>
                <a:lnTo>
                  <a:pt x="288383" y="2912822"/>
                </a:lnTo>
                <a:lnTo>
                  <a:pt x="275748" y="2931036"/>
                </a:lnTo>
                <a:lnTo>
                  <a:pt x="263661" y="2946145"/>
                </a:lnTo>
                <a:lnTo>
                  <a:pt x="252396" y="2956866"/>
                </a:lnTo>
                <a:lnTo>
                  <a:pt x="249475" y="2959024"/>
                </a:lnTo>
                <a:lnTo>
                  <a:pt x="246554" y="2960468"/>
                </a:lnTo>
                <a:lnTo>
                  <a:pt x="244395" y="2961907"/>
                </a:lnTo>
                <a:lnTo>
                  <a:pt x="190420" y="3054785"/>
                </a:lnTo>
                <a:lnTo>
                  <a:pt x="159654" y="3061962"/>
                </a:lnTo>
                <a:lnTo>
                  <a:pt x="98123" y="3078478"/>
                </a:lnTo>
                <a:lnTo>
                  <a:pt x="58949" y="3089029"/>
                </a:lnTo>
                <a:lnTo>
                  <a:pt x="24100" y="3112856"/>
                </a:lnTo>
                <a:lnTo>
                  <a:pt x="3222" y="3155582"/>
                </a:lnTo>
                <a:lnTo>
                  <a:pt x="0" y="3193765"/>
                </a:lnTo>
                <a:lnTo>
                  <a:pt x="4016" y="3229923"/>
                </a:lnTo>
                <a:lnTo>
                  <a:pt x="13779" y="3260386"/>
                </a:lnTo>
                <a:lnTo>
                  <a:pt x="3241112" y="3260386"/>
                </a:lnTo>
                <a:lnTo>
                  <a:pt x="3241112" y="2893506"/>
                </a:lnTo>
                <a:lnTo>
                  <a:pt x="757094" y="2893506"/>
                </a:lnTo>
                <a:lnTo>
                  <a:pt x="477694" y="2841668"/>
                </a:lnTo>
                <a:lnTo>
                  <a:pt x="465655" y="2839710"/>
                </a:lnTo>
                <a:lnTo>
                  <a:pt x="463685" y="2839505"/>
                </a:lnTo>
                <a:lnTo>
                  <a:pt x="427275" y="2839505"/>
                </a:lnTo>
                <a:lnTo>
                  <a:pt x="405741" y="2838821"/>
                </a:lnTo>
                <a:lnTo>
                  <a:pt x="400732" y="2826458"/>
                </a:lnTo>
                <a:lnTo>
                  <a:pt x="394771" y="2814499"/>
                </a:lnTo>
                <a:close/>
              </a:path>
              <a:path w="3241675" h="3260725">
                <a:moveTo>
                  <a:pt x="3241112" y="0"/>
                </a:moveTo>
                <a:lnTo>
                  <a:pt x="1998392" y="967530"/>
                </a:lnTo>
                <a:lnTo>
                  <a:pt x="2000857" y="1043382"/>
                </a:lnTo>
                <a:lnTo>
                  <a:pt x="1999334" y="1115316"/>
                </a:lnTo>
                <a:lnTo>
                  <a:pt x="1994621" y="1182524"/>
                </a:lnTo>
                <a:lnTo>
                  <a:pt x="1987517" y="1244199"/>
                </a:lnTo>
                <a:lnTo>
                  <a:pt x="1978818" y="1299532"/>
                </a:lnTo>
                <a:lnTo>
                  <a:pt x="1969323" y="1347716"/>
                </a:lnTo>
                <a:lnTo>
                  <a:pt x="1959830" y="1387942"/>
                </a:lnTo>
                <a:lnTo>
                  <a:pt x="1944039" y="1441291"/>
                </a:lnTo>
                <a:lnTo>
                  <a:pt x="1925053" y="1475804"/>
                </a:lnTo>
                <a:lnTo>
                  <a:pt x="1910508" y="1498608"/>
                </a:lnTo>
                <a:lnTo>
                  <a:pt x="1897582" y="1521547"/>
                </a:lnTo>
                <a:lnTo>
                  <a:pt x="1874543" y="1585168"/>
                </a:lnTo>
                <a:lnTo>
                  <a:pt x="1852691" y="1652238"/>
                </a:lnTo>
                <a:lnTo>
                  <a:pt x="1831649" y="1719308"/>
                </a:lnTo>
                <a:lnTo>
                  <a:pt x="1820465" y="1759515"/>
                </a:lnTo>
                <a:lnTo>
                  <a:pt x="1805969" y="1801654"/>
                </a:lnTo>
                <a:lnTo>
                  <a:pt x="1781881" y="1839888"/>
                </a:lnTo>
                <a:lnTo>
                  <a:pt x="1750519" y="1875250"/>
                </a:lnTo>
                <a:lnTo>
                  <a:pt x="1714203" y="1908773"/>
                </a:lnTo>
                <a:lnTo>
                  <a:pt x="1635986" y="1974432"/>
                </a:lnTo>
                <a:lnTo>
                  <a:pt x="1598723" y="2008633"/>
                </a:lnTo>
                <a:lnTo>
                  <a:pt x="1572956" y="2023968"/>
                </a:lnTo>
                <a:lnTo>
                  <a:pt x="1522231" y="2054906"/>
                </a:lnTo>
                <a:lnTo>
                  <a:pt x="1497250" y="2069836"/>
                </a:lnTo>
                <a:lnTo>
                  <a:pt x="1493742" y="2119874"/>
                </a:lnTo>
                <a:lnTo>
                  <a:pt x="1469183" y="2169913"/>
                </a:lnTo>
                <a:lnTo>
                  <a:pt x="1459718" y="2180026"/>
                </a:lnTo>
                <a:lnTo>
                  <a:pt x="1450419" y="2190881"/>
                </a:lnTo>
                <a:lnTo>
                  <a:pt x="1442215" y="2202412"/>
                </a:lnTo>
                <a:lnTo>
                  <a:pt x="1436036" y="2214551"/>
                </a:lnTo>
                <a:lnTo>
                  <a:pt x="1422782" y="2236365"/>
                </a:lnTo>
                <a:lnTo>
                  <a:pt x="1403445" y="2254601"/>
                </a:lnTo>
                <a:lnTo>
                  <a:pt x="1384369" y="2272973"/>
                </a:lnTo>
                <a:lnTo>
                  <a:pt x="1371901" y="2295191"/>
                </a:lnTo>
                <a:lnTo>
                  <a:pt x="1371266" y="2298793"/>
                </a:lnTo>
                <a:lnTo>
                  <a:pt x="1367583" y="2303114"/>
                </a:lnTo>
                <a:lnTo>
                  <a:pt x="1361106" y="2308154"/>
                </a:lnTo>
                <a:lnTo>
                  <a:pt x="1322639" y="2331486"/>
                </a:lnTo>
                <a:lnTo>
                  <a:pt x="1270634" y="2356573"/>
                </a:lnTo>
                <a:lnTo>
                  <a:pt x="1221035" y="2379231"/>
                </a:lnTo>
                <a:lnTo>
                  <a:pt x="1189783" y="2395273"/>
                </a:lnTo>
                <a:lnTo>
                  <a:pt x="1154477" y="2421189"/>
                </a:lnTo>
                <a:lnTo>
                  <a:pt x="1111935" y="2457899"/>
                </a:lnTo>
                <a:lnTo>
                  <a:pt x="1077946" y="2494539"/>
                </a:lnTo>
                <a:lnTo>
                  <a:pt x="1050546" y="2531040"/>
                </a:lnTo>
                <a:lnTo>
                  <a:pt x="1027774" y="2567333"/>
                </a:lnTo>
                <a:lnTo>
                  <a:pt x="1007665" y="2603350"/>
                </a:lnTo>
                <a:lnTo>
                  <a:pt x="981973" y="2648316"/>
                </a:lnTo>
                <a:lnTo>
                  <a:pt x="953007" y="2692539"/>
                </a:lnTo>
                <a:lnTo>
                  <a:pt x="916636" y="2736087"/>
                </a:lnTo>
                <a:lnTo>
                  <a:pt x="868727" y="2779027"/>
                </a:lnTo>
                <a:lnTo>
                  <a:pt x="825257" y="2809807"/>
                </a:lnTo>
                <a:lnTo>
                  <a:pt x="808910" y="2820068"/>
                </a:lnTo>
                <a:lnTo>
                  <a:pt x="795679" y="2838821"/>
                </a:lnTo>
                <a:lnTo>
                  <a:pt x="783002" y="2857056"/>
                </a:lnTo>
                <a:lnTo>
                  <a:pt x="770262" y="2875248"/>
                </a:lnTo>
                <a:lnTo>
                  <a:pt x="757094" y="2893506"/>
                </a:lnTo>
                <a:lnTo>
                  <a:pt x="3241112" y="2893506"/>
                </a:lnTo>
                <a:lnTo>
                  <a:pt x="3241112" y="0"/>
                </a:lnTo>
                <a:close/>
              </a:path>
              <a:path w="3241675" h="3260725">
                <a:moveTo>
                  <a:pt x="440529" y="2838224"/>
                </a:moveTo>
                <a:lnTo>
                  <a:pt x="427275" y="2839505"/>
                </a:lnTo>
                <a:lnTo>
                  <a:pt x="463685" y="2839505"/>
                </a:lnTo>
                <a:lnTo>
                  <a:pt x="453294" y="2838427"/>
                </a:lnTo>
                <a:lnTo>
                  <a:pt x="440529" y="2838224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08675" y="7080430"/>
            <a:ext cx="3179445" cy="3206750"/>
          </a:xfrm>
          <a:custGeom>
            <a:avLst/>
            <a:gdLst/>
            <a:ahLst/>
            <a:cxnLst/>
            <a:rect l="l" t="t" r="r" b="b"/>
            <a:pathLst>
              <a:path w="3179444" h="3206750">
                <a:moveTo>
                  <a:pt x="644935" y="3108966"/>
                </a:moveTo>
                <a:lnTo>
                  <a:pt x="103509" y="3108966"/>
                </a:lnTo>
                <a:lnTo>
                  <a:pt x="6594" y="3184281"/>
                </a:lnTo>
                <a:lnTo>
                  <a:pt x="0" y="3206567"/>
                </a:lnTo>
                <a:lnTo>
                  <a:pt x="519545" y="3206567"/>
                </a:lnTo>
                <a:lnTo>
                  <a:pt x="644935" y="3108966"/>
                </a:lnTo>
                <a:close/>
              </a:path>
              <a:path w="3179444" h="3206750">
                <a:moveTo>
                  <a:pt x="3179347" y="1156092"/>
                </a:moveTo>
                <a:lnTo>
                  <a:pt x="545511" y="3206567"/>
                </a:lnTo>
                <a:lnTo>
                  <a:pt x="1086760" y="3206567"/>
                </a:lnTo>
                <a:lnTo>
                  <a:pt x="3179347" y="1577730"/>
                </a:lnTo>
                <a:lnTo>
                  <a:pt x="3179347" y="1156092"/>
                </a:lnTo>
                <a:close/>
              </a:path>
              <a:path w="3179444" h="3206750">
                <a:moveTo>
                  <a:pt x="3179347" y="1597807"/>
                </a:moveTo>
                <a:lnTo>
                  <a:pt x="1113185" y="3206567"/>
                </a:lnTo>
                <a:lnTo>
                  <a:pt x="1654469" y="3206567"/>
                </a:lnTo>
                <a:lnTo>
                  <a:pt x="3179347" y="2019492"/>
                </a:lnTo>
                <a:lnTo>
                  <a:pt x="3179347" y="1597807"/>
                </a:lnTo>
                <a:close/>
              </a:path>
              <a:path w="3179444" h="3206750">
                <a:moveTo>
                  <a:pt x="3179347" y="2039291"/>
                </a:moveTo>
                <a:lnTo>
                  <a:pt x="1679727" y="3206567"/>
                </a:lnTo>
                <a:lnTo>
                  <a:pt x="2221822" y="3206567"/>
                </a:lnTo>
                <a:lnTo>
                  <a:pt x="3179347" y="2461248"/>
                </a:lnTo>
                <a:lnTo>
                  <a:pt x="3179347" y="2039291"/>
                </a:lnTo>
                <a:close/>
              </a:path>
              <a:path w="3179444" h="3206750">
                <a:moveTo>
                  <a:pt x="3179347" y="2480797"/>
                </a:moveTo>
                <a:lnTo>
                  <a:pt x="2246940" y="3206567"/>
                </a:lnTo>
                <a:lnTo>
                  <a:pt x="2789033" y="3206567"/>
                </a:lnTo>
                <a:lnTo>
                  <a:pt x="3179347" y="2902753"/>
                </a:lnTo>
                <a:lnTo>
                  <a:pt x="3179347" y="2480797"/>
                </a:lnTo>
                <a:close/>
              </a:path>
              <a:path w="3179444" h="3206750">
                <a:moveTo>
                  <a:pt x="3179347" y="2922562"/>
                </a:moveTo>
                <a:lnTo>
                  <a:pt x="2814532" y="3206567"/>
                </a:lnTo>
                <a:lnTo>
                  <a:pt x="3179347" y="3206567"/>
                </a:lnTo>
                <a:lnTo>
                  <a:pt x="3179347" y="2922562"/>
                </a:lnTo>
                <a:close/>
              </a:path>
              <a:path w="3179444" h="3206750">
                <a:moveTo>
                  <a:pt x="7583" y="3180937"/>
                </a:moveTo>
                <a:lnTo>
                  <a:pt x="6227" y="3184566"/>
                </a:lnTo>
                <a:lnTo>
                  <a:pt x="6594" y="3184281"/>
                </a:lnTo>
                <a:lnTo>
                  <a:pt x="7583" y="3180937"/>
                </a:lnTo>
                <a:close/>
              </a:path>
              <a:path w="3179444" h="3206750">
                <a:moveTo>
                  <a:pt x="11939" y="3169117"/>
                </a:moveTo>
                <a:lnTo>
                  <a:pt x="9200" y="3175474"/>
                </a:lnTo>
                <a:lnTo>
                  <a:pt x="7583" y="3180937"/>
                </a:lnTo>
                <a:lnTo>
                  <a:pt x="8771" y="3177758"/>
                </a:lnTo>
                <a:lnTo>
                  <a:pt x="11148" y="3171154"/>
                </a:lnTo>
                <a:lnTo>
                  <a:pt x="11939" y="3169117"/>
                </a:lnTo>
                <a:close/>
              </a:path>
              <a:path w="3179444" h="3206750">
                <a:moveTo>
                  <a:pt x="17096" y="3157149"/>
                </a:moveTo>
                <a:lnTo>
                  <a:pt x="13764" y="3164415"/>
                </a:lnTo>
                <a:lnTo>
                  <a:pt x="11939" y="3169117"/>
                </a:lnTo>
                <a:lnTo>
                  <a:pt x="17096" y="3157149"/>
                </a:lnTo>
                <a:close/>
              </a:path>
              <a:path w="3179444" h="3206750">
                <a:moveTo>
                  <a:pt x="264799" y="2892967"/>
                </a:moveTo>
                <a:lnTo>
                  <a:pt x="247311" y="2933028"/>
                </a:lnTo>
                <a:lnTo>
                  <a:pt x="245162" y="2941656"/>
                </a:lnTo>
                <a:lnTo>
                  <a:pt x="241655" y="2949340"/>
                </a:lnTo>
                <a:lnTo>
                  <a:pt x="235970" y="2955609"/>
                </a:lnTo>
                <a:lnTo>
                  <a:pt x="234573" y="2957047"/>
                </a:lnTo>
                <a:lnTo>
                  <a:pt x="230890" y="2957047"/>
                </a:lnTo>
                <a:lnTo>
                  <a:pt x="228731" y="2958486"/>
                </a:lnTo>
                <a:lnTo>
                  <a:pt x="199902" y="3085203"/>
                </a:lnTo>
                <a:lnTo>
                  <a:pt x="157780" y="3094970"/>
                </a:lnTo>
                <a:lnTo>
                  <a:pt x="30103" y="3126964"/>
                </a:lnTo>
                <a:lnTo>
                  <a:pt x="17096" y="3157149"/>
                </a:lnTo>
                <a:lnTo>
                  <a:pt x="68203" y="3117603"/>
                </a:lnTo>
                <a:lnTo>
                  <a:pt x="94153" y="3111428"/>
                </a:lnTo>
                <a:lnTo>
                  <a:pt x="103509" y="3108966"/>
                </a:lnTo>
                <a:lnTo>
                  <a:pt x="644935" y="3108966"/>
                </a:lnTo>
                <a:lnTo>
                  <a:pt x="755934" y="3022567"/>
                </a:lnTo>
                <a:lnTo>
                  <a:pt x="215015" y="3022567"/>
                </a:lnTo>
                <a:lnTo>
                  <a:pt x="219460" y="3000246"/>
                </a:lnTo>
                <a:lnTo>
                  <a:pt x="356081" y="2893686"/>
                </a:lnTo>
                <a:lnTo>
                  <a:pt x="269752" y="2893686"/>
                </a:lnTo>
                <a:lnTo>
                  <a:pt x="264799" y="2892967"/>
                </a:lnTo>
                <a:close/>
              </a:path>
              <a:path w="3179444" h="3206750">
                <a:moveTo>
                  <a:pt x="493176" y="2799249"/>
                </a:moveTo>
                <a:lnTo>
                  <a:pt x="493780" y="2799369"/>
                </a:lnTo>
                <a:lnTo>
                  <a:pt x="499495" y="2800807"/>
                </a:lnTo>
                <a:lnTo>
                  <a:pt x="215015" y="3022567"/>
                </a:lnTo>
                <a:lnTo>
                  <a:pt x="755934" y="3022567"/>
                </a:lnTo>
                <a:lnTo>
                  <a:pt x="995503" y="2836090"/>
                </a:lnTo>
                <a:lnTo>
                  <a:pt x="693170" y="2836090"/>
                </a:lnTo>
                <a:lnTo>
                  <a:pt x="493176" y="2799249"/>
                </a:lnTo>
                <a:close/>
              </a:path>
              <a:path w="3179444" h="3206750">
                <a:moveTo>
                  <a:pt x="389386" y="2781097"/>
                </a:moveTo>
                <a:lnTo>
                  <a:pt x="348889" y="2787758"/>
                </a:lnTo>
                <a:lnTo>
                  <a:pt x="334649" y="2795048"/>
                </a:lnTo>
                <a:lnTo>
                  <a:pt x="331728" y="2797205"/>
                </a:lnTo>
                <a:lnTo>
                  <a:pt x="293184" y="2842118"/>
                </a:lnTo>
                <a:lnTo>
                  <a:pt x="269752" y="2893686"/>
                </a:lnTo>
                <a:lnTo>
                  <a:pt x="356081" y="2893686"/>
                </a:lnTo>
                <a:lnTo>
                  <a:pt x="480225" y="2796856"/>
                </a:lnTo>
                <a:lnTo>
                  <a:pt x="413135" y="2784247"/>
                </a:lnTo>
                <a:lnTo>
                  <a:pt x="401475" y="2782301"/>
                </a:lnTo>
                <a:lnTo>
                  <a:pt x="389386" y="2781097"/>
                </a:lnTo>
                <a:close/>
              </a:path>
              <a:path w="3179444" h="3206750">
                <a:moveTo>
                  <a:pt x="1962535" y="1381706"/>
                </a:moveTo>
                <a:lnTo>
                  <a:pt x="1972739" y="1399500"/>
                </a:lnTo>
                <a:lnTo>
                  <a:pt x="1973584" y="1422021"/>
                </a:lnTo>
                <a:lnTo>
                  <a:pt x="1967286" y="1446702"/>
                </a:lnTo>
                <a:lnTo>
                  <a:pt x="1956058" y="1470975"/>
                </a:lnTo>
                <a:lnTo>
                  <a:pt x="1942906" y="1493367"/>
                </a:lnTo>
                <a:lnTo>
                  <a:pt x="1928753" y="1516161"/>
                </a:lnTo>
                <a:lnTo>
                  <a:pt x="1915839" y="1539223"/>
                </a:lnTo>
                <a:lnTo>
                  <a:pt x="1899545" y="1576753"/>
                </a:lnTo>
                <a:lnTo>
                  <a:pt x="1862997" y="1644266"/>
                </a:lnTo>
                <a:lnTo>
                  <a:pt x="1836086" y="1691904"/>
                </a:lnTo>
                <a:lnTo>
                  <a:pt x="1805269" y="1745106"/>
                </a:lnTo>
                <a:lnTo>
                  <a:pt x="1771938" y="1801102"/>
                </a:lnTo>
                <a:lnTo>
                  <a:pt x="1737481" y="1857124"/>
                </a:lnTo>
                <a:lnTo>
                  <a:pt x="1703290" y="1910403"/>
                </a:lnTo>
                <a:lnTo>
                  <a:pt x="1670753" y="1958171"/>
                </a:lnTo>
                <a:lnTo>
                  <a:pt x="1641262" y="1997659"/>
                </a:lnTo>
                <a:lnTo>
                  <a:pt x="1513971" y="2088735"/>
                </a:lnTo>
                <a:lnTo>
                  <a:pt x="1515658" y="2112563"/>
                </a:lnTo>
                <a:lnTo>
                  <a:pt x="1511272" y="2137875"/>
                </a:lnTo>
                <a:lnTo>
                  <a:pt x="1501220" y="2163457"/>
                </a:lnTo>
                <a:lnTo>
                  <a:pt x="1485904" y="2188092"/>
                </a:lnTo>
                <a:lnTo>
                  <a:pt x="1476879" y="2198601"/>
                </a:lnTo>
                <a:lnTo>
                  <a:pt x="1467807" y="2209514"/>
                </a:lnTo>
                <a:lnTo>
                  <a:pt x="1459687" y="2220696"/>
                </a:lnTo>
                <a:lnTo>
                  <a:pt x="1453519" y="2232011"/>
                </a:lnTo>
                <a:lnTo>
                  <a:pt x="1452096" y="2255683"/>
                </a:lnTo>
                <a:lnTo>
                  <a:pt x="1458901" y="2277193"/>
                </a:lnTo>
                <a:lnTo>
                  <a:pt x="1466253" y="2298433"/>
                </a:lnTo>
                <a:lnTo>
                  <a:pt x="1466473" y="2321293"/>
                </a:lnTo>
                <a:lnTo>
                  <a:pt x="1407089" y="2373999"/>
                </a:lnTo>
                <a:lnTo>
                  <a:pt x="1365889" y="2399141"/>
                </a:lnTo>
                <a:lnTo>
                  <a:pt x="1328881" y="2420640"/>
                </a:lnTo>
                <a:lnTo>
                  <a:pt x="1305183" y="2435052"/>
                </a:lnTo>
                <a:lnTo>
                  <a:pt x="1255840" y="2467833"/>
                </a:lnTo>
                <a:lnTo>
                  <a:pt x="1209690" y="2497408"/>
                </a:lnTo>
                <a:lnTo>
                  <a:pt x="1166132" y="2524305"/>
                </a:lnTo>
                <a:lnTo>
                  <a:pt x="1124569" y="2549050"/>
                </a:lnTo>
                <a:lnTo>
                  <a:pt x="1084402" y="2572172"/>
                </a:lnTo>
                <a:lnTo>
                  <a:pt x="1045031" y="2594197"/>
                </a:lnTo>
                <a:lnTo>
                  <a:pt x="925707" y="2658970"/>
                </a:lnTo>
                <a:lnTo>
                  <a:pt x="744986" y="2761928"/>
                </a:lnTo>
                <a:lnTo>
                  <a:pt x="731356" y="2781109"/>
                </a:lnTo>
                <a:lnTo>
                  <a:pt x="718542" y="2799369"/>
                </a:lnTo>
                <a:lnTo>
                  <a:pt x="706017" y="2817414"/>
                </a:lnTo>
                <a:lnTo>
                  <a:pt x="693170" y="2836090"/>
                </a:lnTo>
                <a:lnTo>
                  <a:pt x="995503" y="2836090"/>
                </a:lnTo>
                <a:lnTo>
                  <a:pt x="2303440" y="1818015"/>
                </a:lnTo>
                <a:lnTo>
                  <a:pt x="1762383" y="1818015"/>
                </a:lnTo>
                <a:lnTo>
                  <a:pt x="1767578" y="1809152"/>
                </a:lnTo>
                <a:lnTo>
                  <a:pt x="1778778" y="1790887"/>
                </a:lnTo>
                <a:lnTo>
                  <a:pt x="1783973" y="1782023"/>
                </a:lnTo>
                <a:lnTo>
                  <a:pt x="2295408" y="1383865"/>
                </a:lnTo>
                <a:lnTo>
                  <a:pt x="1963932" y="1383865"/>
                </a:lnTo>
                <a:lnTo>
                  <a:pt x="1962535" y="1381706"/>
                </a:lnTo>
                <a:close/>
              </a:path>
              <a:path w="3179444" h="3206750">
                <a:moveTo>
                  <a:pt x="480699" y="2796486"/>
                </a:moveTo>
                <a:lnTo>
                  <a:pt x="480225" y="2796856"/>
                </a:lnTo>
                <a:lnTo>
                  <a:pt x="493176" y="2799249"/>
                </a:lnTo>
                <a:lnTo>
                  <a:pt x="486541" y="2797930"/>
                </a:lnTo>
                <a:lnTo>
                  <a:pt x="480699" y="2796486"/>
                </a:lnTo>
                <a:close/>
              </a:path>
              <a:path w="3179444" h="3206750">
                <a:moveTo>
                  <a:pt x="3179347" y="714760"/>
                </a:moveTo>
                <a:lnTo>
                  <a:pt x="1762383" y="1818015"/>
                </a:lnTo>
                <a:lnTo>
                  <a:pt x="2303440" y="1818015"/>
                </a:lnTo>
                <a:lnTo>
                  <a:pt x="3179347" y="1136224"/>
                </a:lnTo>
                <a:lnTo>
                  <a:pt x="3179347" y="714760"/>
                </a:lnTo>
                <a:close/>
              </a:path>
              <a:path w="3179444" h="3206750">
                <a:moveTo>
                  <a:pt x="3179347" y="273014"/>
                </a:moveTo>
                <a:lnTo>
                  <a:pt x="1979051" y="1207463"/>
                </a:lnTo>
                <a:lnTo>
                  <a:pt x="1979617" y="1218446"/>
                </a:lnTo>
                <a:lnTo>
                  <a:pt x="1981216" y="1277368"/>
                </a:lnTo>
                <a:lnTo>
                  <a:pt x="1980363" y="1327076"/>
                </a:lnTo>
                <a:lnTo>
                  <a:pt x="1976295" y="1363284"/>
                </a:lnTo>
                <a:lnTo>
                  <a:pt x="1968250" y="1381706"/>
                </a:lnTo>
                <a:lnTo>
                  <a:pt x="1965329" y="1383865"/>
                </a:lnTo>
                <a:lnTo>
                  <a:pt x="2295408" y="1383865"/>
                </a:lnTo>
                <a:lnTo>
                  <a:pt x="3179347" y="695709"/>
                </a:lnTo>
                <a:lnTo>
                  <a:pt x="3179347" y="273014"/>
                </a:lnTo>
                <a:close/>
              </a:path>
              <a:path w="3179444" h="3206750">
                <a:moveTo>
                  <a:pt x="1978105" y="1189111"/>
                </a:moveTo>
                <a:lnTo>
                  <a:pt x="1977648" y="1189467"/>
                </a:lnTo>
                <a:lnTo>
                  <a:pt x="1977648" y="1195220"/>
                </a:lnTo>
                <a:lnTo>
                  <a:pt x="1978410" y="1201709"/>
                </a:lnTo>
                <a:lnTo>
                  <a:pt x="1979045" y="1207463"/>
                </a:lnTo>
                <a:lnTo>
                  <a:pt x="1978105" y="1189111"/>
                </a:lnTo>
                <a:close/>
              </a:path>
              <a:path w="3179444" h="3206750">
                <a:moveTo>
                  <a:pt x="3179347" y="0"/>
                </a:moveTo>
                <a:lnTo>
                  <a:pt x="1963170" y="946820"/>
                </a:lnTo>
                <a:lnTo>
                  <a:pt x="1963027" y="961046"/>
                </a:lnTo>
                <a:lnTo>
                  <a:pt x="1963224" y="968696"/>
                </a:lnTo>
                <a:lnTo>
                  <a:pt x="1963932" y="976348"/>
                </a:lnTo>
                <a:lnTo>
                  <a:pt x="1972108" y="1090108"/>
                </a:lnTo>
                <a:lnTo>
                  <a:pt x="1976326" y="1154598"/>
                </a:lnTo>
                <a:lnTo>
                  <a:pt x="1978105" y="1189111"/>
                </a:lnTo>
                <a:lnTo>
                  <a:pt x="3179347" y="254026"/>
                </a:lnTo>
                <a:lnTo>
                  <a:pt x="3179347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82641" y="7332592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205382" y="0"/>
                </a:moveTo>
                <a:lnTo>
                  <a:pt x="1523" y="937304"/>
                </a:lnTo>
                <a:lnTo>
                  <a:pt x="2920" y="939463"/>
                </a:lnTo>
                <a:lnTo>
                  <a:pt x="0" y="941622"/>
                </a:lnTo>
                <a:lnTo>
                  <a:pt x="3682" y="945940"/>
                </a:lnTo>
                <a:lnTo>
                  <a:pt x="761" y="948099"/>
                </a:lnTo>
                <a:lnTo>
                  <a:pt x="2920" y="950258"/>
                </a:lnTo>
                <a:lnTo>
                  <a:pt x="1523" y="951693"/>
                </a:lnTo>
                <a:lnTo>
                  <a:pt x="5079" y="955300"/>
                </a:lnTo>
                <a:lnTo>
                  <a:pt x="1205382" y="20802"/>
                </a:lnTo>
                <a:lnTo>
                  <a:pt x="120538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82642" y="7332593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524" y="937307"/>
                </a:moveTo>
                <a:lnTo>
                  <a:pt x="2921" y="939453"/>
                </a:lnTo>
                <a:lnTo>
                  <a:pt x="0" y="941612"/>
                </a:lnTo>
                <a:lnTo>
                  <a:pt x="3683" y="945943"/>
                </a:lnTo>
                <a:lnTo>
                  <a:pt x="762" y="948102"/>
                </a:lnTo>
                <a:lnTo>
                  <a:pt x="2921" y="950261"/>
                </a:lnTo>
                <a:lnTo>
                  <a:pt x="1524" y="951696"/>
                </a:lnTo>
                <a:lnTo>
                  <a:pt x="5080" y="955303"/>
                </a:lnTo>
                <a:lnTo>
                  <a:pt x="1205382" y="20807"/>
                </a:lnTo>
              </a:path>
              <a:path w="1205865" h="955675">
                <a:moveTo>
                  <a:pt x="1205382" y="0"/>
                </a:moveTo>
                <a:lnTo>
                  <a:pt x="1524" y="9373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12744" y="7773356"/>
            <a:ext cx="3175635" cy="2492375"/>
          </a:xfrm>
          <a:custGeom>
            <a:avLst/>
            <a:gdLst/>
            <a:ahLst/>
            <a:cxnLst/>
            <a:rect l="l" t="t" r="r" b="b"/>
            <a:pathLst>
              <a:path w="3175634" h="2492375">
                <a:moveTo>
                  <a:pt x="66293" y="2420361"/>
                </a:moveTo>
                <a:lnTo>
                  <a:pt x="8000" y="2465719"/>
                </a:lnTo>
                <a:lnTo>
                  <a:pt x="10159" y="2467877"/>
                </a:lnTo>
                <a:lnTo>
                  <a:pt x="5841" y="2470759"/>
                </a:lnTo>
                <a:lnTo>
                  <a:pt x="8000" y="2473636"/>
                </a:lnTo>
                <a:lnTo>
                  <a:pt x="5079" y="2475799"/>
                </a:lnTo>
                <a:lnTo>
                  <a:pt x="5841" y="2477238"/>
                </a:lnTo>
                <a:lnTo>
                  <a:pt x="2158" y="2480120"/>
                </a:lnTo>
                <a:lnTo>
                  <a:pt x="4317" y="2482998"/>
                </a:lnTo>
                <a:lnTo>
                  <a:pt x="0" y="2486599"/>
                </a:lnTo>
                <a:lnTo>
                  <a:pt x="2158" y="2489477"/>
                </a:lnTo>
                <a:lnTo>
                  <a:pt x="0" y="2491640"/>
                </a:lnTo>
                <a:lnTo>
                  <a:pt x="761" y="2492359"/>
                </a:lnTo>
                <a:lnTo>
                  <a:pt x="89299" y="2423238"/>
                </a:lnTo>
                <a:lnTo>
                  <a:pt x="67690" y="2423238"/>
                </a:lnTo>
                <a:lnTo>
                  <a:pt x="66293" y="2420361"/>
                </a:lnTo>
                <a:close/>
              </a:path>
              <a:path w="3175634" h="2492375">
                <a:moveTo>
                  <a:pt x="72008" y="2419637"/>
                </a:moveTo>
                <a:lnTo>
                  <a:pt x="67690" y="2423238"/>
                </a:lnTo>
                <a:lnTo>
                  <a:pt x="89299" y="2423238"/>
                </a:lnTo>
                <a:lnTo>
                  <a:pt x="90220" y="2422519"/>
                </a:lnTo>
                <a:lnTo>
                  <a:pt x="74167" y="2422519"/>
                </a:lnTo>
                <a:lnTo>
                  <a:pt x="72008" y="2419637"/>
                </a:lnTo>
                <a:close/>
              </a:path>
              <a:path w="3175634" h="2492375">
                <a:moveTo>
                  <a:pt x="80644" y="2417479"/>
                </a:moveTo>
                <a:lnTo>
                  <a:pt x="74167" y="2422519"/>
                </a:lnTo>
                <a:lnTo>
                  <a:pt x="90220" y="2422519"/>
                </a:lnTo>
                <a:lnTo>
                  <a:pt x="95755" y="2418198"/>
                </a:lnTo>
                <a:lnTo>
                  <a:pt x="81406" y="2418198"/>
                </a:lnTo>
                <a:lnTo>
                  <a:pt x="80644" y="2417479"/>
                </a:lnTo>
                <a:close/>
              </a:path>
              <a:path w="3175634" h="2492375">
                <a:moveTo>
                  <a:pt x="87121" y="2413877"/>
                </a:moveTo>
                <a:lnTo>
                  <a:pt x="81406" y="2418198"/>
                </a:lnTo>
                <a:lnTo>
                  <a:pt x="95755" y="2418198"/>
                </a:lnTo>
                <a:lnTo>
                  <a:pt x="97598" y="2416759"/>
                </a:lnTo>
                <a:lnTo>
                  <a:pt x="89280" y="2416759"/>
                </a:lnTo>
                <a:lnTo>
                  <a:pt x="87121" y="2413877"/>
                </a:lnTo>
                <a:close/>
              </a:path>
              <a:path w="3175634" h="2492375">
                <a:moveTo>
                  <a:pt x="93598" y="2413877"/>
                </a:moveTo>
                <a:lnTo>
                  <a:pt x="89280" y="2416759"/>
                </a:lnTo>
                <a:lnTo>
                  <a:pt x="95757" y="2416759"/>
                </a:lnTo>
                <a:lnTo>
                  <a:pt x="93598" y="2413877"/>
                </a:lnTo>
                <a:close/>
              </a:path>
              <a:path w="3175634" h="2492375">
                <a:moveTo>
                  <a:pt x="98678" y="2414596"/>
                </a:moveTo>
                <a:lnTo>
                  <a:pt x="95757" y="2416759"/>
                </a:lnTo>
                <a:lnTo>
                  <a:pt x="97598" y="2416759"/>
                </a:lnTo>
                <a:lnTo>
                  <a:pt x="99440" y="2415321"/>
                </a:lnTo>
                <a:lnTo>
                  <a:pt x="98678" y="2414596"/>
                </a:lnTo>
                <a:close/>
              </a:path>
              <a:path w="3175634" h="2492375">
                <a:moveTo>
                  <a:pt x="478154" y="2099964"/>
                </a:moveTo>
                <a:lnTo>
                  <a:pt x="213232" y="2305878"/>
                </a:lnTo>
                <a:lnTo>
                  <a:pt x="215391" y="2308041"/>
                </a:lnTo>
                <a:lnTo>
                  <a:pt x="212470" y="2310198"/>
                </a:lnTo>
                <a:lnTo>
                  <a:pt x="214629" y="2313081"/>
                </a:lnTo>
                <a:lnTo>
                  <a:pt x="209549" y="2316678"/>
                </a:lnTo>
                <a:lnTo>
                  <a:pt x="210946" y="2318121"/>
                </a:lnTo>
                <a:lnTo>
                  <a:pt x="208152" y="2319559"/>
                </a:lnTo>
                <a:lnTo>
                  <a:pt x="210311" y="2322442"/>
                </a:lnTo>
                <a:lnTo>
                  <a:pt x="208152" y="2324600"/>
                </a:lnTo>
                <a:lnTo>
                  <a:pt x="210311" y="2327477"/>
                </a:lnTo>
                <a:lnTo>
                  <a:pt x="208152" y="2328921"/>
                </a:lnTo>
                <a:lnTo>
                  <a:pt x="208914" y="2330360"/>
                </a:lnTo>
                <a:lnTo>
                  <a:pt x="496660" y="2106443"/>
                </a:lnTo>
                <a:lnTo>
                  <a:pt x="494029" y="2106443"/>
                </a:lnTo>
                <a:lnTo>
                  <a:pt x="493490" y="2105723"/>
                </a:lnTo>
                <a:lnTo>
                  <a:pt x="489711" y="2105723"/>
                </a:lnTo>
                <a:lnTo>
                  <a:pt x="489141" y="2105004"/>
                </a:lnTo>
                <a:lnTo>
                  <a:pt x="481710" y="2105004"/>
                </a:lnTo>
                <a:lnTo>
                  <a:pt x="478154" y="2099964"/>
                </a:lnTo>
                <a:close/>
              </a:path>
              <a:path w="3175634" h="2492375">
                <a:moveTo>
                  <a:pt x="496823" y="2104279"/>
                </a:moveTo>
                <a:lnTo>
                  <a:pt x="494029" y="2106443"/>
                </a:lnTo>
                <a:lnTo>
                  <a:pt x="496660" y="2106443"/>
                </a:lnTo>
                <a:lnTo>
                  <a:pt x="497585" y="2105723"/>
                </a:lnTo>
                <a:lnTo>
                  <a:pt x="496823" y="2104279"/>
                </a:lnTo>
                <a:close/>
              </a:path>
              <a:path w="3175634" h="2492375">
                <a:moveTo>
                  <a:pt x="491870" y="2103560"/>
                </a:moveTo>
                <a:lnTo>
                  <a:pt x="489711" y="2105723"/>
                </a:lnTo>
                <a:lnTo>
                  <a:pt x="493490" y="2105723"/>
                </a:lnTo>
                <a:lnTo>
                  <a:pt x="491870" y="2103560"/>
                </a:lnTo>
                <a:close/>
              </a:path>
              <a:path w="3175634" h="2492375">
                <a:moveTo>
                  <a:pt x="484631" y="2102842"/>
                </a:moveTo>
                <a:lnTo>
                  <a:pt x="481710" y="2105004"/>
                </a:lnTo>
                <a:lnTo>
                  <a:pt x="489141" y="2105004"/>
                </a:lnTo>
                <a:lnTo>
                  <a:pt x="488566" y="2104279"/>
                </a:lnTo>
                <a:lnTo>
                  <a:pt x="485266" y="2104279"/>
                </a:lnTo>
                <a:lnTo>
                  <a:pt x="484631" y="2102842"/>
                </a:lnTo>
                <a:close/>
              </a:path>
              <a:path w="3175634" h="2492375">
                <a:moveTo>
                  <a:pt x="487425" y="2102842"/>
                </a:moveTo>
                <a:lnTo>
                  <a:pt x="485266" y="2104279"/>
                </a:lnTo>
                <a:lnTo>
                  <a:pt x="488566" y="2104279"/>
                </a:lnTo>
                <a:lnTo>
                  <a:pt x="487425" y="2102842"/>
                </a:lnTo>
                <a:close/>
              </a:path>
              <a:path w="3175634" h="2492375">
                <a:moveTo>
                  <a:pt x="3175279" y="0"/>
                </a:moveTo>
                <a:lnTo>
                  <a:pt x="1774062" y="1090532"/>
                </a:lnTo>
                <a:lnTo>
                  <a:pt x="1776221" y="1092691"/>
                </a:lnTo>
                <a:lnTo>
                  <a:pt x="1769109" y="1098444"/>
                </a:lnTo>
                <a:lnTo>
                  <a:pt x="1771903" y="1101327"/>
                </a:lnTo>
                <a:lnTo>
                  <a:pt x="1766950" y="1104934"/>
                </a:lnTo>
                <a:lnTo>
                  <a:pt x="1767585" y="1105658"/>
                </a:lnTo>
                <a:lnTo>
                  <a:pt x="1761108" y="1111411"/>
                </a:lnTo>
                <a:lnTo>
                  <a:pt x="1763267" y="1113570"/>
                </a:lnTo>
                <a:lnTo>
                  <a:pt x="1759711" y="1117177"/>
                </a:lnTo>
                <a:lnTo>
                  <a:pt x="1761870" y="1120047"/>
                </a:lnTo>
                <a:lnTo>
                  <a:pt x="1756155" y="1124365"/>
                </a:lnTo>
                <a:lnTo>
                  <a:pt x="1756790" y="1125089"/>
                </a:lnTo>
                <a:lnTo>
                  <a:pt x="3175279" y="20975"/>
                </a:lnTo>
                <a:lnTo>
                  <a:pt x="3175279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2385" y="10186873"/>
            <a:ext cx="100160" cy="7920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320898" y="7773356"/>
            <a:ext cx="2967355" cy="2330450"/>
          </a:xfrm>
          <a:custGeom>
            <a:avLst/>
            <a:gdLst/>
            <a:ahLst/>
            <a:cxnLst/>
            <a:rect l="l" t="t" r="r" b="b"/>
            <a:pathLst>
              <a:path w="2967355" h="2330450">
                <a:moveTo>
                  <a:pt x="4953" y="2305877"/>
                </a:moveTo>
                <a:lnTo>
                  <a:pt x="7112" y="2308040"/>
                </a:lnTo>
                <a:lnTo>
                  <a:pt x="4318" y="2310199"/>
                </a:lnTo>
                <a:lnTo>
                  <a:pt x="6477" y="2313080"/>
                </a:lnTo>
                <a:lnTo>
                  <a:pt x="1397" y="2316677"/>
                </a:lnTo>
                <a:lnTo>
                  <a:pt x="2794" y="2318121"/>
                </a:lnTo>
                <a:lnTo>
                  <a:pt x="0" y="2319560"/>
                </a:lnTo>
                <a:lnTo>
                  <a:pt x="2159" y="2322442"/>
                </a:lnTo>
                <a:lnTo>
                  <a:pt x="0" y="2324601"/>
                </a:lnTo>
                <a:lnTo>
                  <a:pt x="2159" y="2327477"/>
                </a:lnTo>
                <a:lnTo>
                  <a:pt x="0" y="2328921"/>
                </a:lnTo>
                <a:lnTo>
                  <a:pt x="635" y="2330360"/>
                </a:lnTo>
                <a:lnTo>
                  <a:pt x="289433" y="2105723"/>
                </a:lnTo>
                <a:lnTo>
                  <a:pt x="288671" y="2104280"/>
                </a:lnTo>
                <a:lnTo>
                  <a:pt x="285750" y="2106443"/>
                </a:lnTo>
                <a:lnTo>
                  <a:pt x="283591" y="2103560"/>
                </a:lnTo>
                <a:lnTo>
                  <a:pt x="281432" y="2105723"/>
                </a:lnTo>
                <a:lnTo>
                  <a:pt x="279273" y="2102841"/>
                </a:lnTo>
                <a:lnTo>
                  <a:pt x="277114" y="2104280"/>
                </a:lnTo>
                <a:lnTo>
                  <a:pt x="276479" y="2102841"/>
                </a:lnTo>
                <a:lnTo>
                  <a:pt x="273558" y="2105004"/>
                </a:lnTo>
                <a:lnTo>
                  <a:pt x="270002" y="2099963"/>
                </a:lnTo>
                <a:lnTo>
                  <a:pt x="4953" y="2305877"/>
                </a:lnTo>
              </a:path>
              <a:path w="2967355" h="2330450">
                <a:moveTo>
                  <a:pt x="1565910" y="1090535"/>
                </a:moveTo>
                <a:lnTo>
                  <a:pt x="1568069" y="1092694"/>
                </a:lnTo>
                <a:lnTo>
                  <a:pt x="1560957" y="1098447"/>
                </a:lnTo>
                <a:lnTo>
                  <a:pt x="1563751" y="1101330"/>
                </a:lnTo>
                <a:lnTo>
                  <a:pt x="1558798" y="1104937"/>
                </a:lnTo>
                <a:lnTo>
                  <a:pt x="1559433" y="1105648"/>
                </a:lnTo>
                <a:lnTo>
                  <a:pt x="1552956" y="1111414"/>
                </a:lnTo>
                <a:lnTo>
                  <a:pt x="1555115" y="1113573"/>
                </a:lnTo>
                <a:lnTo>
                  <a:pt x="1551559" y="1117167"/>
                </a:lnTo>
                <a:lnTo>
                  <a:pt x="1553718" y="1120050"/>
                </a:lnTo>
                <a:lnTo>
                  <a:pt x="1547876" y="1124368"/>
                </a:lnTo>
                <a:lnTo>
                  <a:pt x="1548638" y="1125092"/>
                </a:lnTo>
                <a:lnTo>
                  <a:pt x="2967126" y="20974"/>
                </a:lnTo>
              </a:path>
              <a:path w="2967355" h="2330450">
                <a:moveTo>
                  <a:pt x="2967126" y="0"/>
                </a:moveTo>
                <a:lnTo>
                  <a:pt x="1565910" y="109053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27200" y="8215520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660823" y="0"/>
                </a:moveTo>
                <a:lnTo>
                  <a:pt x="0" y="2071477"/>
                </a:lnTo>
                <a:lnTo>
                  <a:pt x="28370" y="2071477"/>
                </a:lnTo>
                <a:lnTo>
                  <a:pt x="2660823" y="22084"/>
                </a:lnTo>
                <a:lnTo>
                  <a:pt x="2660823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7085" y="8215475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69" y="2071522"/>
                </a:moveTo>
                <a:lnTo>
                  <a:pt x="2660940" y="22083"/>
                </a:lnTo>
              </a:path>
              <a:path w="2661284" h="2072004">
                <a:moveTo>
                  <a:pt x="2660940" y="0"/>
                </a:moveTo>
                <a:lnTo>
                  <a:pt x="0" y="207152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194066" y="8656826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093957" y="0"/>
                </a:moveTo>
                <a:lnTo>
                  <a:pt x="0" y="1630171"/>
                </a:lnTo>
                <a:lnTo>
                  <a:pt x="27344" y="1630171"/>
                </a:lnTo>
                <a:lnTo>
                  <a:pt x="2093957" y="21105"/>
                </a:lnTo>
                <a:lnTo>
                  <a:pt x="209395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194068" y="8656830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42" y="1630167"/>
                </a:moveTo>
                <a:lnTo>
                  <a:pt x="2093956" y="21098"/>
                </a:lnTo>
              </a:path>
              <a:path w="2094230" h="1630679">
                <a:moveTo>
                  <a:pt x="2093956" y="0"/>
                </a:moveTo>
                <a:lnTo>
                  <a:pt x="0" y="16301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761219" y="9098364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1526804" y="0"/>
                </a:moveTo>
                <a:lnTo>
                  <a:pt x="0" y="1188633"/>
                </a:lnTo>
                <a:lnTo>
                  <a:pt x="28368" y="1188633"/>
                </a:lnTo>
                <a:lnTo>
                  <a:pt x="1526804" y="22083"/>
                </a:lnTo>
                <a:lnTo>
                  <a:pt x="152680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761222" y="9098367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69" y="1188630"/>
                </a:moveTo>
                <a:lnTo>
                  <a:pt x="1526803" y="22084"/>
                </a:lnTo>
              </a:path>
              <a:path w="1527175" h="1188720">
                <a:moveTo>
                  <a:pt x="1526803" y="0"/>
                </a:moveTo>
                <a:lnTo>
                  <a:pt x="0" y="118863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73" y="9539898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959650" y="0"/>
                </a:moveTo>
                <a:lnTo>
                  <a:pt x="0" y="747099"/>
                </a:lnTo>
                <a:lnTo>
                  <a:pt x="27228" y="747099"/>
                </a:lnTo>
                <a:lnTo>
                  <a:pt x="959650" y="21098"/>
                </a:lnTo>
                <a:lnTo>
                  <a:pt x="9596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28285" y="9539847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29" y="747150"/>
                </a:moveTo>
                <a:lnTo>
                  <a:pt x="959740" y="21098"/>
                </a:lnTo>
              </a:path>
              <a:path w="960119" h="747395">
                <a:moveTo>
                  <a:pt x="959740" y="0"/>
                </a:moveTo>
                <a:lnTo>
                  <a:pt x="0" y="7471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95450" y="998138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392572" y="0"/>
                </a:moveTo>
                <a:lnTo>
                  <a:pt x="0" y="305615"/>
                </a:lnTo>
                <a:lnTo>
                  <a:pt x="28364" y="305615"/>
                </a:lnTo>
                <a:lnTo>
                  <a:pt x="392572" y="22081"/>
                </a:lnTo>
                <a:lnTo>
                  <a:pt x="3925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895409" y="998134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64" y="305655"/>
                </a:moveTo>
                <a:lnTo>
                  <a:pt x="392616" y="22081"/>
                </a:lnTo>
              </a:path>
              <a:path w="393065" h="306070">
                <a:moveTo>
                  <a:pt x="392616" y="0"/>
                </a:moveTo>
                <a:lnTo>
                  <a:pt x="0" y="3056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3982720" cy="3292475"/>
          </a:xfrm>
          <a:custGeom>
            <a:avLst/>
            <a:gdLst/>
            <a:ahLst/>
            <a:cxnLst/>
            <a:rect l="l" t="t" r="r" b="b"/>
            <a:pathLst>
              <a:path w="3982720" h="3292475">
                <a:moveTo>
                  <a:pt x="3982220" y="0"/>
                </a:moveTo>
                <a:lnTo>
                  <a:pt x="0" y="0"/>
                </a:lnTo>
                <a:lnTo>
                  <a:pt x="0" y="3292412"/>
                </a:lnTo>
                <a:lnTo>
                  <a:pt x="30941" y="3278111"/>
                </a:lnTo>
                <a:lnTo>
                  <a:pt x="33104" y="3276676"/>
                </a:lnTo>
                <a:lnTo>
                  <a:pt x="61183" y="3266592"/>
                </a:lnTo>
                <a:lnTo>
                  <a:pt x="67540" y="3265561"/>
                </a:lnTo>
                <a:lnTo>
                  <a:pt x="90700" y="3255073"/>
                </a:lnTo>
                <a:lnTo>
                  <a:pt x="92863" y="3253638"/>
                </a:lnTo>
                <a:lnTo>
                  <a:pt x="109748" y="3229079"/>
                </a:lnTo>
                <a:lnTo>
                  <a:pt x="117252" y="3193248"/>
                </a:lnTo>
                <a:lnTo>
                  <a:pt x="118681" y="3149452"/>
                </a:lnTo>
                <a:lnTo>
                  <a:pt x="117341" y="3100996"/>
                </a:lnTo>
                <a:lnTo>
                  <a:pt x="115587" y="3053339"/>
                </a:lnTo>
                <a:lnTo>
                  <a:pt x="116802" y="3009193"/>
                </a:lnTo>
                <a:lnTo>
                  <a:pt x="124227" y="2972607"/>
                </a:lnTo>
                <a:lnTo>
                  <a:pt x="141103" y="2947631"/>
                </a:lnTo>
                <a:lnTo>
                  <a:pt x="142542" y="2946920"/>
                </a:lnTo>
                <a:lnTo>
                  <a:pt x="143981" y="2945485"/>
                </a:lnTo>
                <a:lnTo>
                  <a:pt x="185741" y="2920452"/>
                </a:lnTo>
                <a:lnTo>
                  <a:pt x="229229" y="2901297"/>
                </a:lnTo>
                <a:lnTo>
                  <a:pt x="273580" y="2887673"/>
                </a:lnTo>
                <a:lnTo>
                  <a:pt x="317932" y="2879234"/>
                </a:lnTo>
                <a:lnTo>
                  <a:pt x="361419" y="2875635"/>
                </a:lnTo>
                <a:lnTo>
                  <a:pt x="403272" y="2874381"/>
                </a:lnTo>
                <a:lnTo>
                  <a:pt x="424500" y="2871795"/>
                </a:lnTo>
                <a:lnTo>
                  <a:pt x="466112" y="2854014"/>
                </a:lnTo>
                <a:lnTo>
                  <a:pt x="496419" y="2825505"/>
                </a:lnTo>
                <a:lnTo>
                  <a:pt x="511898" y="2796438"/>
                </a:lnTo>
                <a:lnTo>
                  <a:pt x="508456" y="2783465"/>
                </a:lnTo>
                <a:lnTo>
                  <a:pt x="504878" y="2770427"/>
                </a:lnTo>
                <a:lnTo>
                  <a:pt x="501572" y="2757253"/>
                </a:lnTo>
                <a:lnTo>
                  <a:pt x="498941" y="2743872"/>
                </a:lnTo>
                <a:lnTo>
                  <a:pt x="511495" y="2740399"/>
                </a:lnTo>
                <a:lnTo>
                  <a:pt x="523240" y="2735506"/>
                </a:lnTo>
                <a:lnTo>
                  <a:pt x="573053" y="2693007"/>
                </a:lnTo>
                <a:lnTo>
                  <a:pt x="597298" y="2655683"/>
                </a:lnTo>
                <a:lnTo>
                  <a:pt x="618431" y="2612930"/>
                </a:lnTo>
                <a:lnTo>
                  <a:pt x="637852" y="2567370"/>
                </a:lnTo>
                <a:lnTo>
                  <a:pt x="656958" y="2521621"/>
                </a:lnTo>
                <a:lnTo>
                  <a:pt x="677148" y="2478304"/>
                </a:lnTo>
                <a:lnTo>
                  <a:pt x="699819" y="2440038"/>
                </a:lnTo>
                <a:lnTo>
                  <a:pt x="858936" y="2371648"/>
                </a:lnTo>
                <a:lnTo>
                  <a:pt x="867374" y="2360227"/>
                </a:lnTo>
                <a:lnTo>
                  <a:pt x="899979" y="2327719"/>
                </a:lnTo>
                <a:lnTo>
                  <a:pt x="933728" y="2309810"/>
                </a:lnTo>
                <a:lnTo>
                  <a:pt x="948680" y="2309193"/>
                </a:lnTo>
                <a:lnTo>
                  <a:pt x="964905" y="2309193"/>
                </a:lnTo>
                <a:lnTo>
                  <a:pt x="972382" y="2297414"/>
                </a:lnTo>
                <a:lnTo>
                  <a:pt x="983497" y="2278760"/>
                </a:lnTo>
                <a:lnTo>
                  <a:pt x="994072" y="2260107"/>
                </a:lnTo>
                <a:lnTo>
                  <a:pt x="1004376" y="2241321"/>
                </a:lnTo>
                <a:lnTo>
                  <a:pt x="1042744" y="2241321"/>
                </a:lnTo>
                <a:lnTo>
                  <a:pt x="1102085" y="2227757"/>
                </a:lnTo>
                <a:lnTo>
                  <a:pt x="1138748" y="2204515"/>
                </a:lnTo>
                <a:lnTo>
                  <a:pt x="1156219" y="2150308"/>
                </a:lnTo>
                <a:lnTo>
                  <a:pt x="1150808" y="2123243"/>
                </a:lnTo>
                <a:lnTo>
                  <a:pt x="1141481" y="2097796"/>
                </a:lnTo>
                <a:lnTo>
                  <a:pt x="1131817" y="2073566"/>
                </a:lnTo>
                <a:lnTo>
                  <a:pt x="1132470" y="2046273"/>
                </a:lnTo>
                <a:lnTo>
                  <a:pt x="1145443" y="2003803"/>
                </a:lnTo>
                <a:lnTo>
                  <a:pt x="1166736" y="1953413"/>
                </a:lnTo>
                <a:lnTo>
                  <a:pt x="1192350" y="1902365"/>
                </a:lnTo>
                <a:lnTo>
                  <a:pt x="1218283" y="1857916"/>
                </a:lnTo>
                <a:lnTo>
                  <a:pt x="1240537" y="1827326"/>
                </a:lnTo>
                <a:lnTo>
                  <a:pt x="1238691" y="1823570"/>
                </a:lnTo>
                <a:lnTo>
                  <a:pt x="1274692" y="1792659"/>
                </a:lnTo>
                <a:lnTo>
                  <a:pt x="1327791" y="1769604"/>
                </a:lnTo>
                <a:lnTo>
                  <a:pt x="1346377" y="1766849"/>
                </a:lnTo>
                <a:lnTo>
                  <a:pt x="1364050" y="1766849"/>
                </a:lnTo>
                <a:lnTo>
                  <a:pt x="1377876" y="1764779"/>
                </a:lnTo>
                <a:lnTo>
                  <a:pt x="1393758" y="1759255"/>
                </a:lnTo>
                <a:lnTo>
                  <a:pt x="1408290" y="1750288"/>
                </a:lnTo>
                <a:lnTo>
                  <a:pt x="1411897" y="1748129"/>
                </a:lnTo>
                <a:lnTo>
                  <a:pt x="1435775" y="1702776"/>
                </a:lnTo>
                <a:lnTo>
                  <a:pt x="1439252" y="1688363"/>
                </a:lnTo>
                <a:lnTo>
                  <a:pt x="1443238" y="1679848"/>
                </a:lnTo>
                <a:lnTo>
                  <a:pt x="1499870" y="1633811"/>
                </a:lnTo>
                <a:lnTo>
                  <a:pt x="1533755" y="1616093"/>
                </a:lnTo>
                <a:lnTo>
                  <a:pt x="1573174" y="1599082"/>
                </a:lnTo>
                <a:lnTo>
                  <a:pt x="1599171" y="1593212"/>
                </a:lnTo>
                <a:lnTo>
                  <a:pt x="1654800" y="1577485"/>
                </a:lnTo>
                <a:lnTo>
                  <a:pt x="1716235" y="1556359"/>
                </a:lnTo>
                <a:lnTo>
                  <a:pt x="1759648" y="1534286"/>
                </a:lnTo>
                <a:lnTo>
                  <a:pt x="1762531" y="1532127"/>
                </a:lnTo>
                <a:lnTo>
                  <a:pt x="1764690" y="1530680"/>
                </a:lnTo>
                <a:lnTo>
                  <a:pt x="1765414" y="1529245"/>
                </a:lnTo>
                <a:lnTo>
                  <a:pt x="1784134" y="1529245"/>
                </a:lnTo>
                <a:lnTo>
                  <a:pt x="1796946" y="1507409"/>
                </a:lnTo>
                <a:lnTo>
                  <a:pt x="1806722" y="1473896"/>
                </a:lnTo>
                <a:lnTo>
                  <a:pt x="1817443" y="1439439"/>
                </a:lnTo>
                <a:lnTo>
                  <a:pt x="1833092" y="1414767"/>
                </a:lnTo>
                <a:lnTo>
                  <a:pt x="1838696" y="1409796"/>
                </a:lnTo>
                <a:lnTo>
                  <a:pt x="1849090" y="1399583"/>
                </a:lnTo>
                <a:lnTo>
                  <a:pt x="1854695" y="1394612"/>
                </a:lnTo>
                <a:lnTo>
                  <a:pt x="1859013" y="1391729"/>
                </a:lnTo>
                <a:lnTo>
                  <a:pt x="1861172" y="1391005"/>
                </a:lnTo>
                <a:lnTo>
                  <a:pt x="1880230" y="1388530"/>
                </a:lnTo>
                <a:lnTo>
                  <a:pt x="1992600" y="1388530"/>
                </a:lnTo>
                <a:lnTo>
                  <a:pt x="1992964" y="1388090"/>
                </a:lnTo>
                <a:lnTo>
                  <a:pt x="2011294" y="1344210"/>
                </a:lnTo>
                <a:lnTo>
                  <a:pt x="2016696" y="1306766"/>
                </a:lnTo>
                <a:lnTo>
                  <a:pt x="2036847" y="1306766"/>
                </a:lnTo>
                <a:lnTo>
                  <a:pt x="2065764" y="1277310"/>
                </a:lnTo>
                <a:lnTo>
                  <a:pt x="2070174" y="1251056"/>
                </a:lnTo>
                <a:lnTo>
                  <a:pt x="2068328" y="1218387"/>
                </a:lnTo>
                <a:lnTo>
                  <a:pt x="2069972" y="1201648"/>
                </a:lnTo>
                <a:lnTo>
                  <a:pt x="2091575" y="1167803"/>
                </a:lnTo>
                <a:lnTo>
                  <a:pt x="2114757" y="1159098"/>
                </a:lnTo>
                <a:lnTo>
                  <a:pt x="2122026" y="1159098"/>
                </a:lnTo>
                <a:lnTo>
                  <a:pt x="2123230" y="1146458"/>
                </a:lnTo>
                <a:lnTo>
                  <a:pt x="2128292" y="1131452"/>
                </a:lnTo>
                <a:lnTo>
                  <a:pt x="2136596" y="1116984"/>
                </a:lnTo>
                <a:lnTo>
                  <a:pt x="2147734" y="1103731"/>
                </a:lnTo>
                <a:lnTo>
                  <a:pt x="2182606" y="1098038"/>
                </a:lnTo>
                <a:lnTo>
                  <a:pt x="2235568" y="1079250"/>
                </a:lnTo>
                <a:lnTo>
                  <a:pt x="2290692" y="1061002"/>
                </a:lnTo>
                <a:lnTo>
                  <a:pt x="2332050" y="1056932"/>
                </a:lnTo>
                <a:lnTo>
                  <a:pt x="2330608" y="1025477"/>
                </a:lnTo>
                <a:lnTo>
                  <a:pt x="2349147" y="972151"/>
                </a:lnTo>
                <a:lnTo>
                  <a:pt x="2373358" y="916394"/>
                </a:lnTo>
                <a:lnTo>
                  <a:pt x="2388933" y="877646"/>
                </a:lnTo>
                <a:lnTo>
                  <a:pt x="2430597" y="868316"/>
                </a:lnTo>
                <a:lnTo>
                  <a:pt x="2470445" y="863897"/>
                </a:lnTo>
                <a:lnTo>
                  <a:pt x="2853568" y="831553"/>
                </a:lnTo>
                <a:lnTo>
                  <a:pt x="2918445" y="825219"/>
                </a:lnTo>
                <a:lnTo>
                  <a:pt x="2981142" y="818239"/>
                </a:lnTo>
                <a:lnTo>
                  <a:pt x="3040355" y="810529"/>
                </a:lnTo>
                <a:lnTo>
                  <a:pt x="3094781" y="802007"/>
                </a:lnTo>
                <a:lnTo>
                  <a:pt x="3143114" y="792590"/>
                </a:lnTo>
                <a:lnTo>
                  <a:pt x="3184052" y="782195"/>
                </a:lnTo>
                <a:lnTo>
                  <a:pt x="3238525" y="758139"/>
                </a:lnTo>
                <a:lnTo>
                  <a:pt x="3242132" y="754532"/>
                </a:lnTo>
                <a:lnTo>
                  <a:pt x="3293516" y="723122"/>
                </a:lnTo>
                <a:lnTo>
                  <a:pt x="3318973" y="707855"/>
                </a:lnTo>
                <a:lnTo>
                  <a:pt x="3344367" y="693331"/>
                </a:lnTo>
                <a:lnTo>
                  <a:pt x="3343308" y="668502"/>
                </a:lnTo>
                <a:lnTo>
                  <a:pt x="3357931" y="618303"/>
                </a:lnTo>
                <a:lnTo>
                  <a:pt x="3382276" y="583832"/>
                </a:lnTo>
                <a:lnTo>
                  <a:pt x="3391344" y="572638"/>
                </a:lnTo>
                <a:lnTo>
                  <a:pt x="3399602" y="560769"/>
                </a:lnTo>
                <a:lnTo>
                  <a:pt x="3405568" y="547890"/>
                </a:lnTo>
                <a:lnTo>
                  <a:pt x="3424019" y="517219"/>
                </a:lnTo>
                <a:lnTo>
                  <a:pt x="3459545" y="470997"/>
                </a:lnTo>
                <a:lnTo>
                  <a:pt x="3500533" y="419590"/>
                </a:lnTo>
                <a:lnTo>
                  <a:pt x="3535370" y="373367"/>
                </a:lnTo>
                <a:lnTo>
                  <a:pt x="3552443" y="342696"/>
                </a:lnTo>
                <a:lnTo>
                  <a:pt x="3558349" y="328948"/>
                </a:lnTo>
                <a:lnTo>
                  <a:pt x="3567831" y="315874"/>
                </a:lnTo>
                <a:lnTo>
                  <a:pt x="3579877" y="303609"/>
                </a:lnTo>
                <a:lnTo>
                  <a:pt x="3593477" y="292290"/>
                </a:lnTo>
                <a:lnTo>
                  <a:pt x="3599967" y="287261"/>
                </a:lnTo>
                <a:lnTo>
                  <a:pt x="3606444" y="282930"/>
                </a:lnTo>
                <a:lnTo>
                  <a:pt x="3612921" y="277888"/>
                </a:lnTo>
                <a:lnTo>
                  <a:pt x="3646916" y="255348"/>
                </a:lnTo>
                <a:lnTo>
                  <a:pt x="3703843" y="214311"/>
                </a:lnTo>
                <a:lnTo>
                  <a:pt x="3749799" y="178617"/>
                </a:lnTo>
                <a:lnTo>
                  <a:pt x="3788562" y="146911"/>
                </a:lnTo>
                <a:lnTo>
                  <a:pt x="3823508" y="117256"/>
                </a:lnTo>
                <a:lnTo>
                  <a:pt x="3840890" y="102844"/>
                </a:lnTo>
                <a:lnTo>
                  <a:pt x="3858947" y="88299"/>
                </a:lnTo>
                <a:lnTo>
                  <a:pt x="3877881" y="73418"/>
                </a:lnTo>
                <a:lnTo>
                  <a:pt x="3910068" y="48985"/>
                </a:lnTo>
                <a:lnTo>
                  <a:pt x="3947451" y="22659"/>
                </a:lnTo>
                <a:lnTo>
                  <a:pt x="3982220" y="0"/>
                </a:lnTo>
                <a:close/>
              </a:path>
              <a:path w="3982720" h="3292475">
                <a:moveTo>
                  <a:pt x="964905" y="2309193"/>
                </a:moveTo>
                <a:lnTo>
                  <a:pt x="948680" y="2309193"/>
                </a:lnTo>
                <a:lnTo>
                  <a:pt x="960457" y="2316200"/>
                </a:lnTo>
                <a:lnTo>
                  <a:pt x="964905" y="2309193"/>
                </a:lnTo>
                <a:close/>
              </a:path>
              <a:path w="3982720" h="3292475">
                <a:moveTo>
                  <a:pt x="1042744" y="2241321"/>
                </a:moveTo>
                <a:lnTo>
                  <a:pt x="1004376" y="2241321"/>
                </a:lnTo>
                <a:lnTo>
                  <a:pt x="1034696" y="2242379"/>
                </a:lnTo>
                <a:lnTo>
                  <a:pt x="1042744" y="2241321"/>
                </a:lnTo>
                <a:close/>
              </a:path>
              <a:path w="3982720" h="3292475">
                <a:moveTo>
                  <a:pt x="1364050" y="1766849"/>
                </a:moveTo>
                <a:lnTo>
                  <a:pt x="1346377" y="1766849"/>
                </a:lnTo>
                <a:lnTo>
                  <a:pt x="1361723" y="1767197"/>
                </a:lnTo>
                <a:lnTo>
                  <a:pt x="1364050" y="1766849"/>
                </a:lnTo>
                <a:close/>
              </a:path>
              <a:path w="3982720" h="3292475">
                <a:moveTo>
                  <a:pt x="1784134" y="1529245"/>
                </a:moveTo>
                <a:lnTo>
                  <a:pt x="1765414" y="1529245"/>
                </a:lnTo>
                <a:lnTo>
                  <a:pt x="1773326" y="1533563"/>
                </a:lnTo>
                <a:lnTo>
                  <a:pt x="1779092" y="1532851"/>
                </a:lnTo>
                <a:lnTo>
                  <a:pt x="1784134" y="1529245"/>
                </a:lnTo>
                <a:close/>
              </a:path>
              <a:path w="3982720" h="3292475">
                <a:moveTo>
                  <a:pt x="1992600" y="1388530"/>
                </a:moveTo>
                <a:lnTo>
                  <a:pt x="1880230" y="1388530"/>
                </a:lnTo>
                <a:lnTo>
                  <a:pt x="1895913" y="1397668"/>
                </a:lnTo>
                <a:lnTo>
                  <a:pt x="1910785" y="1410856"/>
                </a:lnTo>
                <a:lnTo>
                  <a:pt x="1927415" y="1420533"/>
                </a:lnTo>
                <a:lnTo>
                  <a:pt x="1939202" y="1421305"/>
                </a:lnTo>
                <a:lnTo>
                  <a:pt x="1951532" y="1418637"/>
                </a:lnTo>
                <a:lnTo>
                  <a:pt x="1963862" y="1413135"/>
                </a:lnTo>
                <a:lnTo>
                  <a:pt x="1975649" y="1405407"/>
                </a:lnTo>
                <a:lnTo>
                  <a:pt x="1981959" y="1400176"/>
                </a:lnTo>
                <a:lnTo>
                  <a:pt x="1987799" y="1394336"/>
                </a:lnTo>
                <a:lnTo>
                  <a:pt x="1992600" y="1388530"/>
                </a:lnTo>
                <a:close/>
              </a:path>
              <a:path w="3982720" h="3292475">
                <a:moveTo>
                  <a:pt x="2036847" y="1306766"/>
                </a:moveTo>
                <a:lnTo>
                  <a:pt x="2016696" y="1306766"/>
                </a:lnTo>
                <a:lnTo>
                  <a:pt x="2023239" y="1309412"/>
                </a:lnTo>
                <a:lnTo>
                  <a:pt x="2030729" y="1309019"/>
                </a:lnTo>
                <a:lnTo>
                  <a:pt x="2036847" y="1306766"/>
                </a:lnTo>
                <a:close/>
              </a:path>
              <a:path w="3982720" h="3292475">
                <a:moveTo>
                  <a:pt x="2122026" y="1159098"/>
                </a:moveTo>
                <a:lnTo>
                  <a:pt x="2114757" y="1159098"/>
                </a:lnTo>
                <a:lnTo>
                  <a:pt x="2121814" y="1161326"/>
                </a:lnTo>
                <a:lnTo>
                  <a:pt x="2122026" y="1159098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257"/>
            <a:ext cx="3969385" cy="3263900"/>
          </a:xfrm>
          <a:custGeom>
            <a:avLst/>
            <a:gdLst/>
            <a:ahLst/>
            <a:cxnLst/>
            <a:rect l="l" t="t" r="r" b="b"/>
            <a:pathLst>
              <a:path w="3969385" h="3263900">
                <a:moveTo>
                  <a:pt x="90700" y="2971800"/>
                </a:moveTo>
                <a:lnTo>
                  <a:pt x="0" y="3048000"/>
                </a:lnTo>
                <a:lnTo>
                  <a:pt x="0" y="3225800"/>
                </a:lnTo>
                <a:lnTo>
                  <a:pt x="8622" y="3238500"/>
                </a:lnTo>
                <a:lnTo>
                  <a:pt x="23832" y="3263900"/>
                </a:lnTo>
                <a:lnTo>
                  <a:pt x="77023" y="3263900"/>
                </a:lnTo>
                <a:lnTo>
                  <a:pt x="93381" y="3225800"/>
                </a:lnTo>
                <a:lnTo>
                  <a:pt x="99343" y="3187700"/>
                </a:lnTo>
                <a:lnTo>
                  <a:pt x="98285" y="3136900"/>
                </a:lnTo>
                <a:lnTo>
                  <a:pt x="93583" y="3086100"/>
                </a:lnTo>
                <a:lnTo>
                  <a:pt x="91817" y="3060700"/>
                </a:lnTo>
                <a:lnTo>
                  <a:pt x="90253" y="3022600"/>
                </a:lnTo>
                <a:lnTo>
                  <a:pt x="89633" y="2997200"/>
                </a:lnTo>
                <a:lnTo>
                  <a:pt x="90700" y="2971800"/>
                </a:lnTo>
                <a:close/>
              </a:path>
              <a:path w="3969385" h="3263900">
                <a:moveTo>
                  <a:pt x="2273007" y="838200"/>
                </a:moveTo>
                <a:lnTo>
                  <a:pt x="0" y="2603500"/>
                </a:lnTo>
                <a:lnTo>
                  <a:pt x="0" y="3022600"/>
                </a:lnTo>
                <a:lnTo>
                  <a:pt x="92863" y="2959100"/>
                </a:lnTo>
                <a:lnTo>
                  <a:pt x="96127" y="2946400"/>
                </a:lnTo>
                <a:lnTo>
                  <a:pt x="100604" y="2933700"/>
                </a:lnTo>
                <a:lnTo>
                  <a:pt x="106432" y="2921000"/>
                </a:lnTo>
                <a:lnTo>
                  <a:pt x="113744" y="2908300"/>
                </a:lnTo>
                <a:lnTo>
                  <a:pt x="115183" y="2908300"/>
                </a:lnTo>
                <a:lnTo>
                  <a:pt x="137041" y="2895600"/>
                </a:lnTo>
                <a:lnTo>
                  <a:pt x="159372" y="2882900"/>
                </a:lnTo>
                <a:lnTo>
                  <a:pt x="182110" y="2870200"/>
                </a:lnTo>
                <a:lnTo>
                  <a:pt x="205184" y="2870200"/>
                </a:lnTo>
                <a:lnTo>
                  <a:pt x="545743" y="2603500"/>
                </a:lnTo>
                <a:lnTo>
                  <a:pt x="556115" y="2552700"/>
                </a:lnTo>
                <a:lnTo>
                  <a:pt x="564795" y="2489200"/>
                </a:lnTo>
                <a:lnTo>
                  <a:pt x="574408" y="2438400"/>
                </a:lnTo>
                <a:lnTo>
                  <a:pt x="587581" y="2387600"/>
                </a:lnTo>
                <a:lnTo>
                  <a:pt x="606940" y="2349500"/>
                </a:lnTo>
                <a:lnTo>
                  <a:pt x="766057" y="2286000"/>
                </a:lnTo>
                <a:lnTo>
                  <a:pt x="774810" y="2273300"/>
                </a:lnTo>
                <a:lnTo>
                  <a:pt x="784778" y="2260600"/>
                </a:lnTo>
                <a:lnTo>
                  <a:pt x="795826" y="2247900"/>
                </a:lnTo>
                <a:lnTo>
                  <a:pt x="807819" y="2235200"/>
                </a:lnTo>
                <a:lnTo>
                  <a:pt x="824469" y="2222500"/>
                </a:lnTo>
                <a:lnTo>
                  <a:pt x="869017" y="2222500"/>
                </a:lnTo>
                <a:lnTo>
                  <a:pt x="879616" y="2209800"/>
                </a:lnTo>
                <a:lnTo>
                  <a:pt x="890619" y="2184400"/>
                </a:lnTo>
                <a:lnTo>
                  <a:pt x="901621" y="2171700"/>
                </a:lnTo>
                <a:lnTo>
                  <a:pt x="912216" y="2146300"/>
                </a:lnTo>
                <a:lnTo>
                  <a:pt x="976746" y="2146300"/>
                </a:lnTo>
                <a:lnTo>
                  <a:pt x="1009517" y="2133600"/>
                </a:lnTo>
                <a:lnTo>
                  <a:pt x="1037495" y="2120900"/>
                </a:lnTo>
                <a:lnTo>
                  <a:pt x="1045573" y="2120900"/>
                </a:lnTo>
                <a:lnTo>
                  <a:pt x="1052436" y="2108200"/>
                </a:lnTo>
                <a:lnTo>
                  <a:pt x="1057949" y="2095500"/>
                </a:lnTo>
                <a:lnTo>
                  <a:pt x="1061977" y="2082800"/>
                </a:lnTo>
                <a:lnTo>
                  <a:pt x="1069903" y="2044700"/>
                </a:lnTo>
                <a:lnTo>
                  <a:pt x="1082011" y="1993900"/>
                </a:lnTo>
                <a:lnTo>
                  <a:pt x="1097643" y="1930400"/>
                </a:lnTo>
                <a:lnTo>
                  <a:pt x="1116144" y="1879600"/>
                </a:lnTo>
                <a:lnTo>
                  <a:pt x="1136858" y="1841500"/>
                </a:lnTo>
                <a:lnTo>
                  <a:pt x="1134810" y="1828800"/>
                </a:lnTo>
                <a:lnTo>
                  <a:pt x="1142617" y="1816100"/>
                </a:lnTo>
                <a:lnTo>
                  <a:pt x="1156905" y="1790700"/>
                </a:lnTo>
                <a:lnTo>
                  <a:pt x="1174299" y="1778000"/>
                </a:lnTo>
                <a:lnTo>
                  <a:pt x="1182216" y="1765300"/>
                </a:lnTo>
                <a:lnTo>
                  <a:pt x="1195174" y="1765300"/>
                </a:lnTo>
                <a:lnTo>
                  <a:pt x="1218698" y="1752600"/>
                </a:lnTo>
                <a:lnTo>
                  <a:pt x="1248363" y="1739900"/>
                </a:lnTo>
                <a:lnTo>
                  <a:pt x="1277894" y="1714500"/>
                </a:lnTo>
                <a:lnTo>
                  <a:pt x="1419313" y="1714500"/>
                </a:lnTo>
                <a:lnTo>
                  <a:pt x="1417118" y="1701800"/>
                </a:lnTo>
                <a:lnTo>
                  <a:pt x="1411378" y="1676400"/>
                </a:lnTo>
                <a:lnTo>
                  <a:pt x="1411173" y="1651000"/>
                </a:lnTo>
                <a:lnTo>
                  <a:pt x="1418578" y="1638300"/>
                </a:lnTo>
                <a:lnTo>
                  <a:pt x="1428816" y="1625600"/>
                </a:lnTo>
                <a:lnTo>
                  <a:pt x="1441755" y="1612900"/>
                </a:lnTo>
                <a:lnTo>
                  <a:pt x="1457261" y="1600200"/>
                </a:lnTo>
                <a:lnTo>
                  <a:pt x="1471276" y="1587500"/>
                </a:lnTo>
                <a:lnTo>
                  <a:pt x="1486236" y="1574800"/>
                </a:lnTo>
                <a:lnTo>
                  <a:pt x="1502006" y="1574800"/>
                </a:lnTo>
                <a:lnTo>
                  <a:pt x="1518450" y="1562100"/>
                </a:lnTo>
                <a:lnTo>
                  <a:pt x="1513408" y="1549400"/>
                </a:lnTo>
                <a:lnTo>
                  <a:pt x="1643462" y="1549400"/>
                </a:lnTo>
                <a:lnTo>
                  <a:pt x="1688383" y="1536700"/>
                </a:lnTo>
                <a:lnTo>
                  <a:pt x="1723656" y="1511300"/>
                </a:lnTo>
                <a:lnTo>
                  <a:pt x="1735175" y="1498600"/>
                </a:lnTo>
                <a:lnTo>
                  <a:pt x="1754619" y="1498600"/>
                </a:lnTo>
                <a:lnTo>
                  <a:pt x="1767645" y="1473200"/>
                </a:lnTo>
                <a:lnTo>
                  <a:pt x="1777834" y="1447800"/>
                </a:lnTo>
                <a:lnTo>
                  <a:pt x="1788834" y="1409700"/>
                </a:lnTo>
                <a:lnTo>
                  <a:pt x="1804288" y="1384300"/>
                </a:lnTo>
                <a:lnTo>
                  <a:pt x="1809272" y="1371600"/>
                </a:lnTo>
                <a:lnTo>
                  <a:pt x="1819783" y="1371600"/>
                </a:lnTo>
                <a:lnTo>
                  <a:pt x="1825167" y="1358900"/>
                </a:lnTo>
                <a:lnTo>
                  <a:pt x="1964061" y="1358900"/>
                </a:lnTo>
                <a:lnTo>
                  <a:pt x="1968449" y="1346200"/>
                </a:lnTo>
                <a:lnTo>
                  <a:pt x="1977146" y="1333500"/>
                </a:lnTo>
                <a:lnTo>
                  <a:pt x="1982400" y="1308100"/>
                </a:lnTo>
                <a:lnTo>
                  <a:pt x="1985358" y="1295400"/>
                </a:lnTo>
                <a:lnTo>
                  <a:pt x="1987168" y="1270000"/>
                </a:lnTo>
                <a:lnTo>
                  <a:pt x="2018131" y="1270000"/>
                </a:lnTo>
                <a:lnTo>
                  <a:pt x="2025655" y="1257300"/>
                </a:lnTo>
                <a:lnTo>
                  <a:pt x="2031899" y="1257300"/>
                </a:lnTo>
                <a:lnTo>
                  <a:pt x="2036660" y="1244600"/>
                </a:lnTo>
                <a:lnTo>
                  <a:pt x="2039734" y="1231900"/>
                </a:lnTo>
                <a:lnTo>
                  <a:pt x="2041970" y="1219200"/>
                </a:lnTo>
                <a:lnTo>
                  <a:pt x="2040901" y="1206500"/>
                </a:lnTo>
                <a:lnTo>
                  <a:pt x="2039428" y="1181100"/>
                </a:lnTo>
                <a:lnTo>
                  <a:pt x="2040458" y="1168400"/>
                </a:lnTo>
                <a:lnTo>
                  <a:pt x="2043861" y="1155700"/>
                </a:lnTo>
                <a:lnTo>
                  <a:pt x="2049360" y="1155700"/>
                </a:lnTo>
                <a:lnTo>
                  <a:pt x="2056345" y="1143000"/>
                </a:lnTo>
                <a:lnTo>
                  <a:pt x="2064207" y="1130300"/>
                </a:lnTo>
                <a:lnTo>
                  <a:pt x="2093010" y="1130300"/>
                </a:lnTo>
                <a:lnTo>
                  <a:pt x="2094415" y="1117600"/>
                </a:lnTo>
                <a:lnTo>
                  <a:pt x="2099398" y="1104900"/>
                </a:lnTo>
                <a:lnTo>
                  <a:pt x="2107487" y="1079500"/>
                </a:lnTo>
                <a:lnTo>
                  <a:pt x="2118207" y="1066800"/>
                </a:lnTo>
                <a:lnTo>
                  <a:pt x="2134768" y="1066800"/>
                </a:lnTo>
                <a:lnTo>
                  <a:pt x="2142589" y="1054100"/>
                </a:lnTo>
                <a:lnTo>
                  <a:pt x="2150881" y="1054100"/>
                </a:lnTo>
                <a:lnTo>
                  <a:pt x="2159578" y="1041400"/>
                </a:lnTo>
                <a:lnTo>
                  <a:pt x="2168613" y="1028700"/>
                </a:lnTo>
                <a:lnTo>
                  <a:pt x="2177366" y="1016000"/>
                </a:lnTo>
                <a:lnTo>
                  <a:pt x="2195142" y="990600"/>
                </a:lnTo>
                <a:lnTo>
                  <a:pt x="2203894" y="990600"/>
                </a:lnTo>
                <a:lnTo>
                  <a:pt x="2211330" y="977900"/>
                </a:lnTo>
                <a:lnTo>
                  <a:pt x="2232685" y="977900"/>
                </a:lnTo>
                <a:lnTo>
                  <a:pt x="2222335" y="965200"/>
                </a:lnTo>
                <a:lnTo>
                  <a:pt x="2221166" y="939800"/>
                </a:lnTo>
                <a:lnTo>
                  <a:pt x="2237727" y="889000"/>
                </a:lnTo>
                <a:lnTo>
                  <a:pt x="2263850" y="850900"/>
                </a:lnTo>
                <a:lnTo>
                  <a:pt x="2273007" y="838200"/>
                </a:lnTo>
                <a:close/>
              </a:path>
              <a:path w="3969385" h="3263900">
                <a:moveTo>
                  <a:pt x="542141" y="2628900"/>
                </a:moveTo>
                <a:lnTo>
                  <a:pt x="244063" y="2857500"/>
                </a:lnTo>
                <a:lnTo>
                  <a:pt x="266505" y="2857500"/>
                </a:lnTo>
                <a:lnTo>
                  <a:pt x="288611" y="2844800"/>
                </a:lnTo>
                <a:lnTo>
                  <a:pt x="395395" y="2844800"/>
                </a:lnTo>
                <a:lnTo>
                  <a:pt x="416862" y="2832100"/>
                </a:lnTo>
                <a:lnTo>
                  <a:pt x="430001" y="2832100"/>
                </a:lnTo>
                <a:lnTo>
                  <a:pt x="436909" y="2819400"/>
                </a:lnTo>
                <a:lnTo>
                  <a:pt x="444221" y="2819400"/>
                </a:lnTo>
                <a:lnTo>
                  <a:pt x="456664" y="2806700"/>
                </a:lnTo>
                <a:lnTo>
                  <a:pt x="467621" y="2794000"/>
                </a:lnTo>
                <a:lnTo>
                  <a:pt x="476419" y="2781300"/>
                </a:lnTo>
                <a:lnTo>
                  <a:pt x="482381" y="2768600"/>
                </a:lnTo>
                <a:lnTo>
                  <a:pt x="479354" y="2755900"/>
                </a:lnTo>
                <a:lnTo>
                  <a:pt x="475990" y="2743200"/>
                </a:lnTo>
                <a:lnTo>
                  <a:pt x="472762" y="2730500"/>
                </a:lnTo>
                <a:lnTo>
                  <a:pt x="470142" y="2717800"/>
                </a:lnTo>
                <a:lnTo>
                  <a:pt x="478501" y="2705100"/>
                </a:lnTo>
                <a:lnTo>
                  <a:pt x="493328" y="2705100"/>
                </a:lnTo>
                <a:lnTo>
                  <a:pt x="499661" y="2692400"/>
                </a:lnTo>
                <a:lnTo>
                  <a:pt x="513082" y="2679700"/>
                </a:lnTo>
                <a:lnTo>
                  <a:pt x="524411" y="2667000"/>
                </a:lnTo>
                <a:lnTo>
                  <a:pt x="533984" y="2641600"/>
                </a:lnTo>
                <a:lnTo>
                  <a:pt x="542141" y="2628900"/>
                </a:lnTo>
                <a:close/>
              </a:path>
              <a:path w="3969385" h="3263900">
                <a:moveTo>
                  <a:pt x="3314760" y="0"/>
                </a:moveTo>
                <a:lnTo>
                  <a:pt x="2772293" y="0"/>
                </a:lnTo>
                <a:lnTo>
                  <a:pt x="0" y="2159000"/>
                </a:lnTo>
                <a:lnTo>
                  <a:pt x="0" y="2590800"/>
                </a:lnTo>
                <a:lnTo>
                  <a:pt x="2286685" y="800100"/>
                </a:lnTo>
                <a:lnTo>
                  <a:pt x="2296769" y="800100"/>
                </a:lnTo>
                <a:lnTo>
                  <a:pt x="2301811" y="787400"/>
                </a:lnTo>
                <a:lnTo>
                  <a:pt x="3314760" y="0"/>
                </a:lnTo>
                <a:close/>
              </a:path>
              <a:path w="3969385" h="3263900">
                <a:moveTo>
                  <a:pt x="2747978" y="0"/>
                </a:moveTo>
                <a:lnTo>
                  <a:pt x="2206557" y="0"/>
                </a:lnTo>
                <a:lnTo>
                  <a:pt x="0" y="1727200"/>
                </a:lnTo>
                <a:lnTo>
                  <a:pt x="0" y="2146300"/>
                </a:lnTo>
                <a:lnTo>
                  <a:pt x="2747978" y="0"/>
                </a:lnTo>
                <a:close/>
              </a:path>
              <a:path w="3969385" h="3263900">
                <a:moveTo>
                  <a:pt x="1419313" y="1714500"/>
                </a:moveTo>
                <a:lnTo>
                  <a:pt x="1301013" y="1714500"/>
                </a:lnTo>
                <a:lnTo>
                  <a:pt x="1325807" y="1727200"/>
                </a:lnTo>
                <a:lnTo>
                  <a:pt x="1392951" y="1752600"/>
                </a:lnTo>
                <a:lnTo>
                  <a:pt x="1417662" y="1752600"/>
                </a:lnTo>
                <a:lnTo>
                  <a:pt x="1421508" y="1727200"/>
                </a:lnTo>
                <a:lnTo>
                  <a:pt x="1419313" y="1714500"/>
                </a:lnTo>
                <a:close/>
              </a:path>
              <a:path w="3969385" h="3263900">
                <a:moveTo>
                  <a:pt x="2180378" y="0"/>
                </a:moveTo>
                <a:lnTo>
                  <a:pt x="1638948" y="0"/>
                </a:lnTo>
                <a:lnTo>
                  <a:pt x="0" y="1282700"/>
                </a:lnTo>
                <a:lnTo>
                  <a:pt x="0" y="1701800"/>
                </a:lnTo>
                <a:lnTo>
                  <a:pt x="2180378" y="0"/>
                </a:lnTo>
                <a:close/>
              </a:path>
              <a:path w="3969385" h="3263900">
                <a:moveTo>
                  <a:pt x="1643462" y="1549400"/>
                </a:moveTo>
                <a:lnTo>
                  <a:pt x="1513408" y="1549400"/>
                </a:lnTo>
                <a:lnTo>
                  <a:pt x="1524625" y="1562100"/>
                </a:lnTo>
                <a:lnTo>
                  <a:pt x="1544370" y="1562100"/>
                </a:lnTo>
                <a:lnTo>
                  <a:pt x="1550136" y="1574800"/>
                </a:lnTo>
                <a:lnTo>
                  <a:pt x="1559496" y="1574800"/>
                </a:lnTo>
                <a:lnTo>
                  <a:pt x="1597598" y="1562100"/>
                </a:lnTo>
                <a:lnTo>
                  <a:pt x="1643462" y="1549400"/>
                </a:lnTo>
                <a:close/>
              </a:path>
              <a:path w="3969385" h="3263900">
                <a:moveTo>
                  <a:pt x="1958728" y="1358900"/>
                </a:moveTo>
                <a:lnTo>
                  <a:pt x="1867025" y="1358900"/>
                </a:lnTo>
                <a:lnTo>
                  <a:pt x="1881976" y="1384300"/>
                </a:lnTo>
                <a:lnTo>
                  <a:pt x="1935061" y="1384300"/>
                </a:lnTo>
                <a:lnTo>
                  <a:pt x="1946846" y="1371600"/>
                </a:lnTo>
                <a:lnTo>
                  <a:pt x="1952856" y="1371600"/>
                </a:lnTo>
                <a:lnTo>
                  <a:pt x="1958728" y="1358900"/>
                </a:lnTo>
                <a:close/>
              </a:path>
              <a:path w="3969385" h="3263900">
                <a:moveTo>
                  <a:pt x="2002378" y="1270000"/>
                </a:moveTo>
                <a:lnTo>
                  <a:pt x="1987168" y="1270000"/>
                </a:lnTo>
                <a:lnTo>
                  <a:pt x="1994333" y="1282700"/>
                </a:lnTo>
                <a:lnTo>
                  <a:pt x="2002378" y="1270000"/>
                </a:lnTo>
                <a:close/>
              </a:path>
              <a:path w="3969385" h="3263900">
                <a:moveTo>
                  <a:pt x="1613559" y="0"/>
                </a:moveTo>
                <a:lnTo>
                  <a:pt x="1071470" y="0"/>
                </a:lnTo>
                <a:lnTo>
                  <a:pt x="0" y="838200"/>
                </a:lnTo>
                <a:lnTo>
                  <a:pt x="0" y="1257300"/>
                </a:lnTo>
                <a:lnTo>
                  <a:pt x="1613559" y="0"/>
                </a:lnTo>
                <a:close/>
              </a:path>
              <a:path w="3969385" h="3263900">
                <a:moveTo>
                  <a:pt x="1046388" y="0"/>
                </a:moveTo>
                <a:lnTo>
                  <a:pt x="504284" y="0"/>
                </a:lnTo>
                <a:lnTo>
                  <a:pt x="0" y="393700"/>
                </a:lnTo>
                <a:lnTo>
                  <a:pt x="0" y="825500"/>
                </a:lnTo>
                <a:lnTo>
                  <a:pt x="1046388" y="0"/>
                </a:lnTo>
                <a:close/>
              </a:path>
              <a:path w="3969385" h="3263900">
                <a:moveTo>
                  <a:pt x="3881061" y="0"/>
                </a:moveTo>
                <a:lnTo>
                  <a:pt x="3340125" y="0"/>
                </a:lnTo>
                <a:lnTo>
                  <a:pt x="2332050" y="787400"/>
                </a:lnTo>
                <a:lnTo>
                  <a:pt x="2406908" y="787400"/>
                </a:lnTo>
                <a:lnTo>
                  <a:pt x="2454733" y="774700"/>
                </a:lnTo>
                <a:lnTo>
                  <a:pt x="2565258" y="774700"/>
                </a:lnTo>
                <a:lnTo>
                  <a:pt x="2625591" y="762000"/>
                </a:lnTo>
                <a:lnTo>
                  <a:pt x="2687726" y="762000"/>
                </a:lnTo>
                <a:lnTo>
                  <a:pt x="2742699" y="749300"/>
                </a:lnTo>
                <a:lnTo>
                  <a:pt x="2850606" y="749300"/>
                </a:lnTo>
                <a:lnTo>
                  <a:pt x="2901742" y="736600"/>
                </a:lnTo>
                <a:lnTo>
                  <a:pt x="2949803" y="723900"/>
                </a:lnTo>
                <a:lnTo>
                  <a:pt x="3371722" y="406400"/>
                </a:lnTo>
                <a:lnTo>
                  <a:pt x="3392042" y="355600"/>
                </a:lnTo>
                <a:lnTo>
                  <a:pt x="3416544" y="317500"/>
                </a:lnTo>
                <a:lnTo>
                  <a:pt x="3440774" y="279400"/>
                </a:lnTo>
                <a:lnTo>
                  <a:pt x="3460279" y="254000"/>
                </a:lnTo>
                <a:lnTo>
                  <a:pt x="3461003" y="254000"/>
                </a:lnTo>
                <a:lnTo>
                  <a:pt x="3507089" y="228600"/>
                </a:lnTo>
                <a:lnTo>
                  <a:pt x="3552257" y="190500"/>
                </a:lnTo>
                <a:lnTo>
                  <a:pt x="3596645" y="177800"/>
                </a:lnTo>
                <a:lnTo>
                  <a:pt x="3683633" y="127000"/>
                </a:lnTo>
                <a:lnTo>
                  <a:pt x="3726509" y="114300"/>
                </a:lnTo>
                <a:lnTo>
                  <a:pt x="3769156" y="88900"/>
                </a:lnTo>
                <a:lnTo>
                  <a:pt x="3881061" y="0"/>
                </a:lnTo>
                <a:close/>
              </a:path>
              <a:path w="3969385" h="3263900">
                <a:moveTo>
                  <a:pt x="3359514" y="435066"/>
                </a:moveTo>
                <a:lnTo>
                  <a:pt x="2980766" y="723900"/>
                </a:lnTo>
                <a:lnTo>
                  <a:pt x="3034057" y="711200"/>
                </a:lnTo>
                <a:lnTo>
                  <a:pt x="3079313" y="711200"/>
                </a:lnTo>
                <a:lnTo>
                  <a:pt x="3114713" y="698500"/>
                </a:lnTo>
                <a:lnTo>
                  <a:pt x="3138436" y="685800"/>
                </a:lnTo>
                <a:lnTo>
                  <a:pt x="3140608" y="685800"/>
                </a:lnTo>
                <a:lnTo>
                  <a:pt x="3141319" y="673100"/>
                </a:lnTo>
                <a:lnTo>
                  <a:pt x="3142043" y="673100"/>
                </a:lnTo>
                <a:lnTo>
                  <a:pt x="3218590" y="635000"/>
                </a:lnTo>
                <a:lnTo>
                  <a:pt x="3243567" y="609600"/>
                </a:lnTo>
                <a:lnTo>
                  <a:pt x="3242844" y="596900"/>
                </a:lnTo>
                <a:lnTo>
                  <a:pt x="3248602" y="584200"/>
                </a:lnTo>
                <a:lnTo>
                  <a:pt x="3259762" y="571500"/>
                </a:lnTo>
                <a:lnTo>
                  <a:pt x="3275240" y="546100"/>
                </a:lnTo>
                <a:lnTo>
                  <a:pt x="3284076" y="533400"/>
                </a:lnTo>
                <a:lnTo>
                  <a:pt x="3293516" y="520700"/>
                </a:lnTo>
                <a:lnTo>
                  <a:pt x="3302280" y="508000"/>
                </a:lnTo>
                <a:lnTo>
                  <a:pt x="3309086" y="495300"/>
                </a:lnTo>
                <a:lnTo>
                  <a:pt x="3311594" y="482600"/>
                </a:lnTo>
                <a:lnTo>
                  <a:pt x="3315655" y="482600"/>
                </a:lnTo>
                <a:lnTo>
                  <a:pt x="3320930" y="469900"/>
                </a:lnTo>
                <a:lnTo>
                  <a:pt x="3327082" y="469900"/>
                </a:lnTo>
                <a:lnTo>
                  <a:pt x="3332848" y="457200"/>
                </a:lnTo>
                <a:lnTo>
                  <a:pt x="3345802" y="457200"/>
                </a:lnTo>
                <a:lnTo>
                  <a:pt x="3351451" y="444500"/>
                </a:lnTo>
                <a:lnTo>
                  <a:pt x="3356424" y="444500"/>
                </a:lnTo>
                <a:lnTo>
                  <a:pt x="3359514" y="435066"/>
                </a:lnTo>
                <a:close/>
              </a:path>
              <a:path w="3969385" h="3263900">
                <a:moveTo>
                  <a:pt x="3363798" y="431800"/>
                </a:moveTo>
                <a:lnTo>
                  <a:pt x="3360584" y="431800"/>
                </a:lnTo>
                <a:lnTo>
                  <a:pt x="3359514" y="435066"/>
                </a:lnTo>
                <a:lnTo>
                  <a:pt x="3363798" y="431800"/>
                </a:lnTo>
                <a:close/>
              </a:path>
              <a:path w="3969385" h="3263900">
                <a:moveTo>
                  <a:pt x="478874" y="0"/>
                </a:moveTo>
                <a:lnTo>
                  <a:pt x="0" y="0"/>
                </a:lnTo>
                <a:lnTo>
                  <a:pt x="0" y="381000"/>
                </a:lnTo>
                <a:lnTo>
                  <a:pt x="478874" y="0"/>
                </a:lnTo>
                <a:close/>
              </a:path>
              <a:path w="3969385" h="3263900">
                <a:moveTo>
                  <a:pt x="3969092" y="0"/>
                </a:moveTo>
                <a:lnTo>
                  <a:pt x="3907285" y="0"/>
                </a:lnTo>
                <a:lnTo>
                  <a:pt x="3823157" y="76200"/>
                </a:lnTo>
                <a:lnTo>
                  <a:pt x="3866134" y="50800"/>
                </a:lnTo>
                <a:lnTo>
                  <a:pt x="3909664" y="38100"/>
                </a:lnTo>
                <a:lnTo>
                  <a:pt x="3953952" y="12700"/>
                </a:lnTo>
                <a:lnTo>
                  <a:pt x="3969092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505247" y="0"/>
                </a:moveTo>
                <a:lnTo>
                  <a:pt x="476867" y="0"/>
                </a:lnTo>
                <a:lnTo>
                  <a:pt x="0" y="371242"/>
                </a:lnTo>
                <a:lnTo>
                  <a:pt x="0" y="393338"/>
                </a:lnTo>
                <a:lnTo>
                  <a:pt x="50524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26"/>
                </a:moveTo>
                <a:lnTo>
                  <a:pt x="505231" y="0"/>
                </a:lnTo>
              </a:path>
              <a:path w="505459" h="393700">
                <a:moveTo>
                  <a:pt x="476860" y="0"/>
                </a:moveTo>
                <a:lnTo>
                  <a:pt x="0" y="371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1071781" y="0"/>
                </a:moveTo>
                <a:lnTo>
                  <a:pt x="1044717" y="0"/>
                </a:lnTo>
                <a:lnTo>
                  <a:pt x="0" y="813319"/>
                </a:lnTo>
                <a:lnTo>
                  <a:pt x="0" y="834494"/>
                </a:lnTo>
                <a:lnTo>
                  <a:pt x="107178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0"/>
                </a:moveTo>
                <a:lnTo>
                  <a:pt x="1071772" y="0"/>
                </a:lnTo>
              </a:path>
              <a:path w="1071880" h="835025">
                <a:moveTo>
                  <a:pt x="1044717" y="0"/>
                </a:moveTo>
                <a:lnTo>
                  <a:pt x="0" y="8133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1640214" y="0"/>
                </a:moveTo>
                <a:lnTo>
                  <a:pt x="1611850" y="0"/>
                </a:lnTo>
                <a:lnTo>
                  <a:pt x="0" y="1254832"/>
                </a:lnTo>
                <a:lnTo>
                  <a:pt x="0" y="1276914"/>
                </a:lnTo>
                <a:lnTo>
                  <a:pt x="164021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4"/>
                </a:moveTo>
                <a:lnTo>
                  <a:pt x="1640214" y="0"/>
                </a:lnTo>
              </a:path>
              <a:path w="1640839" h="1276985">
                <a:moveTo>
                  <a:pt x="1611840" y="0"/>
                </a:moveTo>
                <a:lnTo>
                  <a:pt x="0" y="125482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2205941" y="0"/>
                </a:moveTo>
                <a:lnTo>
                  <a:pt x="2178975" y="0"/>
                </a:lnTo>
                <a:lnTo>
                  <a:pt x="0" y="1696343"/>
                </a:lnTo>
                <a:lnTo>
                  <a:pt x="0" y="1717557"/>
                </a:lnTo>
                <a:lnTo>
                  <a:pt x="220594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54"/>
                </a:moveTo>
                <a:lnTo>
                  <a:pt x="2205930" y="0"/>
                </a:lnTo>
              </a:path>
              <a:path w="2205990" h="1717675">
                <a:moveTo>
                  <a:pt x="2178967" y="0"/>
                </a:moveTo>
                <a:lnTo>
                  <a:pt x="0" y="169634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2774472" y="0"/>
                </a:moveTo>
                <a:lnTo>
                  <a:pt x="2746101" y="0"/>
                </a:lnTo>
                <a:lnTo>
                  <a:pt x="0" y="2137852"/>
                </a:lnTo>
                <a:lnTo>
                  <a:pt x="0" y="2159947"/>
                </a:lnTo>
                <a:lnTo>
                  <a:pt x="27744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7"/>
                </a:moveTo>
                <a:lnTo>
                  <a:pt x="2774472" y="0"/>
                </a:lnTo>
              </a:path>
              <a:path w="2774950" h="2160270">
                <a:moveTo>
                  <a:pt x="2746101" y="0"/>
                </a:moveTo>
                <a:lnTo>
                  <a:pt x="0" y="21378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9928" y="789089"/>
                </a:moveTo>
                <a:lnTo>
                  <a:pt x="4317" y="789089"/>
                </a:lnTo>
                <a:lnTo>
                  <a:pt x="6476" y="791971"/>
                </a:lnTo>
                <a:lnTo>
                  <a:pt x="9928" y="789089"/>
                </a:lnTo>
                <a:close/>
              </a:path>
              <a:path w="1040129" h="792480">
                <a:moveTo>
                  <a:pt x="1039622" y="0"/>
                </a:moveTo>
                <a:lnTo>
                  <a:pt x="1012655" y="0"/>
                </a:lnTo>
                <a:lnTo>
                  <a:pt x="0" y="788365"/>
                </a:lnTo>
                <a:lnTo>
                  <a:pt x="1435" y="790536"/>
                </a:lnTo>
                <a:lnTo>
                  <a:pt x="4317" y="789089"/>
                </a:lnTo>
                <a:lnTo>
                  <a:pt x="9928" y="789089"/>
                </a:lnTo>
                <a:lnTo>
                  <a:pt x="10794" y="788365"/>
                </a:lnTo>
                <a:lnTo>
                  <a:pt x="14047" y="788365"/>
                </a:lnTo>
                <a:lnTo>
                  <a:pt x="15836" y="786930"/>
                </a:lnTo>
                <a:lnTo>
                  <a:pt x="29009" y="786930"/>
                </a:lnTo>
                <a:lnTo>
                  <a:pt x="1039622" y="0"/>
                </a:lnTo>
                <a:close/>
              </a:path>
              <a:path w="1040129" h="792480">
                <a:moveTo>
                  <a:pt x="14047" y="788365"/>
                </a:moveTo>
                <a:lnTo>
                  <a:pt x="10794" y="788365"/>
                </a:lnTo>
                <a:lnTo>
                  <a:pt x="12242" y="789812"/>
                </a:lnTo>
                <a:lnTo>
                  <a:pt x="14047" y="788365"/>
                </a:lnTo>
                <a:close/>
              </a:path>
              <a:path w="1040129" h="792480">
                <a:moveTo>
                  <a:pt x="26631" y="786930"/>
                </a:move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close/>
              </a:path>
              <a:path w="1040129" h="792480">
                <a:moveTo>
                  <a:pt x="20878" y="786930"/>
                </a:move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close/>
              </a:path>
              <a:path w="1040129" h="792480">
                <a:moveTo>
                  <a:pt x="29009" y="786930"/>
                </a:moveTo>
                <a:lnTo>
                  <a:pt x="26631" y="786930"/>
                </a:lnTo>
                <a:lnTo>
                  <a:pt x="28079" y="787653"/>
                </a:lnTo>
                <a:lnTo>
                  <a:pt x="29009" y="78693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0" y="788365"/>
                </a:moveTo>
                <a:lnTo>
                  <a:pt x="1435" y="790536"/>
                </a:lnTo>
                <a:lnTo>
                  <a:pt x="4317" y="789089"/>
                </a:lnTo>
                <a:lnTo>
                  <a:pt x="6476" y="791971"/>
                </a:lnTo>
                <a:lnTo>
                  <a:pt x="10794" y="788365"/>
                </a:lnTo>
                <a:lnTo>
                  <a:pt x="12242" y="789812"/>
                </a:ln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lnTo>
                  <a:pt x="28079" y="787653"/>
                </a:lnTo>
                <a:lnTo>
                  <a:pt x="1039622" y="0"/>
                </a:lnTo>
              </a:path>
              <a:path w="1040129" h="792480">
                <a:moveTo>
                  <a:pt x="1012655" y="0"/>
                </a:moveTo>
                <a:lnTo>
                  <a:pt x="0" y="78836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2285250" y="0"/>
                </a:moveTo>
                <a:lnTo>
                  <a:pt x="0" y="1778858"/>
                </a:lnTo>
                <a:lnTo>
                  <a:pt x="0" y="1799705"/>
                </a:ln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43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83"/>
                </a:lnTo>
                <a:lnTo>
                  <a:pt x="2285250" y="7924"/>
                </a:lnTo>
                <a:lnTo>
                  <a:pt x="2288844" y="5041"/>
                </a:lnTo>
                <a:lnTo>
                  <a:pt x="22852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5"/>
                </a:move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30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71"/>
                </a:lnTo>
                <a:lnTo>
                  <a:pt x="2285250" y="7912"/>
                </a:lnTo>
                <a:lnTo>
                  <a:pt x="2288844" y="5029"/>
                </a:lnTo>
                <a:lnTo>
                  <a:pt x="2285250" y="0"/>
                </a:lnTo>
                <a:lnTo>
                  <a:pt x="0" y="177885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8085" y="-359"/>
            <a:ext cx="139722" cy="91410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01574" y="395249"/>
            <a:ext cx="3173095" cy="2470150"/>
          </a:xfrm>
          <a:custGeom>
            <a:avLst/>
            <a:gdLst/>
            <a:ahLst/>
            <a:cxnLst/>
            <a:rect l="l" t="t" r="r" b="b"/>
            <a:pathLst>
              <a:path w="3173095" h="2470150">
                <a:moveTo>
                  <a:pt x="347764" y="2205355"/>
                </a:moveTo>
                <a:lnTo>
                  <a:pt x="344157" y="2199589"/>
                </a:lnTo>
                <a:lnTo>
                  <a:pt x="0" y="2467432"/>
                </a:lnTo>
                <a:lnTo>
                  <a:pt x="2159" y="2469591"/>
                </a:lnTo>
                <a:lnTo>
                  <a:pt x="7200" y="2465984"/>
                </a:lnTo>
                <a:lnTo>
                  <a:pt x="9359" y="2468867"/>
                </a:lnTo>
                <a:lnTo>
                  <a:pt x="12966" y="2465273"/>
                </a:lnTo>
                <a:lnTo>
                  <a:pt x="14401" y="2466708"/>
                </a:lnTo>
                <a:lnTo>
                  <a:pt x="21602" y="2460942"/>
                </a:lnTo>
                <a:lnTo>
                  <a:pt x="23761" y="2463825"/>
                </a:lnTo>
                <a:lnTo>
                  <a:pt x="28079" y="2460942"/>
                </a:lnTo>
                <a:lnTo>
                  <a:pt x="30238" y="2463825"/>
                </a:lnTo>
                <a:lnTo>
                  <a:pt x="36728" y="2458072"/>
                </a:lnTo>
                <a:lnTo>
                  <a:pt x="37439" y="2459507"/>
                </a:lnTo>
                <a:lnTo>
                  <a:pt x="342722" y="2221915"/>
                </a:lnTo>
                <a:lnTo>
                  <a:pt x="341998" y="2220468"/>
                </a:lnTo>
                <a:lnTo>
                  <a:pt x="344881" y="2218309"/>
                </a:lnTo>
                <a:lnTo>
                  <a:pt x="342722" y="2215426"/>
                </a:lnTo>
                <a:lnTo>
                  <a:pt x="343433" y="2214715"/>
                </a:lnTo>
                <a:lnTo>
                  <a:pt x="341274" y="2211832"/>
                </a:lnTo>
                <a:lnTo>
                  <a:pt x="347040" y="2207514"/>
                </a:lnTo>
                <a:lnTo>
                  <a:pt x="346316" y="2206066"/>
                </a:lnTo>
                <a:lnTo>
                  <a:pt x="347764" y="2205355"/>
                </a:lnTo>
                <a:close/>
              </a:path>
              <a:path w="3173095" h="2470150">
                <a:moveTo>
                  <a:pt x="3173031" y="2159"/>
                </a:moveTo>
                <a:lnTo>
                  <a:pt x="3170872" y="0"/>
                </a:lnTo>
                <a:lnTo>
                  <a:pt x="2748216" y="329044"/>
                </a:lnTo>
                <a:lnTo>
                  <a:pt x="2750388" y="331203"/>
                </a:lnTo>
                <a:lnTo>
                  <a:pt x="2751099" y="330479"/>
                </a:lnTo>
                <a:lnTo>
                  <a:pt x="2753271" y="333362"/>
                </a:lnTo>
                <a:lnTo>
                  <a:pt x="2756154" y="331203"/>
                </a:lnTo>
                <a:lnTo>
                  <a:pt x="2756865" y="331927"/>
                </a:lnTo>
                <a:lnTo>
                  <a:pt x="2761196" y="329044"/>
                </a:lnTo>
                <a:lnTo>
                  <a:pt x="2763355" y="331927"/>
                </a:lnTo>
                <a:lnTo>
                  <a:pt x="2769108" y="327596"/>
                </a:lnTo>
                <a:lnTo>
                  <a:pt x="2771267" y="330479"/>
                </a:lnTo>
                <a:lnTo>
                  <a:pt x="2774873" y="327596"/>
                </a:lnTo>
                <a:lnTo>
                  <a:pt x="2776309" y="328320"/>
                </a:lnTo>
                <a:lnTo>
                  <a:pt x="3164382" y="25933"/>
                </a:lnTo>
                <a:lnTo>
                  <a:pt x="3163671" y="24485"/>
                </a:lnTo>
                <a:lnTo>
                  <a:pt x="3166554" y="22326"/>
                </a:lnTo>
                <a:lnTo>
                  <a:pt x="3164382" y="19443"/>
                </a:lnTo>
                <a:lnTo>
                  <a:pt x="3168713" y="16560"/>
                </a:lnTo>
                <a:lnTo>
                  <a:pt x="3166554" y="13677"/>
                </a:lnTo>
                <a:lnTo>
                  <a:pt x="3171596" y="9372"/>
                </a:lnTo>
                <a:lnTo>
                  <a:pt x="3170872" y="7924"/>
                </a:lnTo>
                <a:lnTo>
                  <a:pt x="3173031" y="7200"/>
                </a:lnTo>
                <a:lnTo>
                  <a:pt x="3170148" y="4330"/>
                </a:lnTo>
                <a:lnTo>
                  <a:pt x="3173031" y="2159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9" y="2947996"/>
            <a:ext cx="97185" cy="93671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219756" y="6007"/>
            <a:ext cx="16068675" cy="1282700"/>
          </a:xfrm>
          <a:custGeom>
            <a:avLst/>
            <a:gdLst/>
            <a:ahLst/>
            <a:cxnLst/>
            <a:rect l="l" t="t" r="r" b="b"/>
            <a:pathLst>
              <a:path w="16068675" h="1282700">
                <a:moveTo>
                  <a:pt x="9435455" y="1143000"/>
                </a:moveTo>
                <a:lnTo>
                  <a:pt x="8729928" y="1143000"/>
                </a:lnTo>
                <a:lnTo>
                  <a:pt x="8741415" y="1155700"/>
                </a:lnTo>
                <a:lnTo>
                  <a:pt x="8751079" y="1181100"/>
                </a:lnTo>
                <a:lnTo>
                  <a:pt x="8758987" y="1193800"/>
                </a:lnTo>
                <a:lnTo>
                  <a:pt x="8765209" y="1193800"/>
                </a:lnTo>
                <a:lnTo>
                  <a:pt x="8792565" y="1219200"/>
                </a:lnTo>
                <a:lnTo>
                  <a:pt x="8819650" y="1231900"/>
                </a:lnTo>
                <a:lnTo>
                  <a:pt x="8826646" y="1244600"/>
                </a:lnTo>
                <a:lnTo>
                  <a:pt x="8821587" y="1257300"/>
                </a:lnTo>
                <a:lnTo>
                  <a:pt x="8807450" y="1257300"/>
                </a:lnTo>
                <a:lnTo>
                  <a:pt x="8814442" y="1270000"/>
                </a:lnTo>
                <a:lnTo>
                  <a:pt x="8836114" y="1282700"/>
                </a:lnTo>
                <a:lnTo>
                  <a:pt x="8862016" y="1282700"/>
                </a:lnTo>
                <a:lnTo>
                  <a:pt x="8895459" y="1270000"/>
                </a:lnTo>
                <a:lnTo>
                  <a:pt x="8939271" y="1257300"/>
                </a:lnTo>
                <a:lnTo>
                  <a:pt x="8990872" y="1231900"/>
                </a:lnTo>
                <a:lnTo>
                  <a:pt x="9223567" y="1181100"/>
                </a:lnTo>
                <a:lnTo>
                  <a:pt x="9275412" y="1168400"/>
                </a:lnTo>
                <a:lnTo>
                  <a:pt x="9319566" y="1168400"/>
                </a:lnTo>
                <a:lnTo>
                  <a:pt x="9353447" y="1155700"/>
                </a:lnTo>
                <a:lnTo>
                  <a:pt x="9417477" y="1155700"/>
                </a:lnTo>
                <a:lnTo>
                  <a:pt x="9435455" y="1143000"/>
                </a:lnTo>
                <a:close/>
              </a:path>
              <a:path w="16068675" h="1282700">
                <a:moveTo>
                  <a:pt x="16068293" y="939800"/>
                </a:moveTo>
                <a:lnTo>
                  <a:pt x="14286813" y="939800"/>
                </a:lnTo>
                <a:lnTo>
                  <a:pt x="14310735" y="952500"/>
                </a:lnTo>
                <a:lnTo>
                  <a:pt x="14334835" y="952500"/>
                </a:lnTo>
                <a:lnTo>
                  <a:pt x="14383333" y="977900"/>
                </a:lnTo>
                <a:lnTo>
                  <a:pt x="14453592" y="1016000"/>
                </a:lnTo>
                <a:lnTo>
                  <a:pt x="14542529" y="1016000"/>
                </a:lnTo>
                <a:lnTo>
                  <a:pt x="14571785" y="1028700"/>
                </a:lnTo>
                <a:lnTo>
                  <a:pt x="14604541" y="1041400"/>
                </a:lnTo>
                <a:lnTo>
                  <a:pt x="14676951" y="1066800"/>
                </a:lnTo>
                <a:lnTo>
                  <a:pt x="14714819" y="1079500"/>
                </a:lnTo>
                <a:lnTo>
                  <a:pt x="14834818" y="1079500"/>
                </a:lnTo>
                <a:lnTo>
                  <a:pt x="14869974" y="1104900"/>
                </a:lnTo>
                <a:lnTo>
                  <a:pt x="14908738" y="1117600"/>
                </a:lnTo>
                <a:lnTo>
                  <a:pt x="14950727" y="1143000"/>
                </a:lnTo>
                <a:lnTo>
                  <a:pt x="14995557" y="1155700"/>
                </a:lnTo>
                <a:lnTo>
                  <a:pt x="15042844" y="1168400"/>
                </a:lnTo>
                <a:lnTo>
                  <a:pt x="15316402" y="1206500"/>
                </a:lnTo>
                <a:lnTo>
                  <a:pt x="15417613" y="1231900"/>
                </a:lnTo>
                <a:lnTo>
                  <a:pt x="15468666" y="1231900"/>
                </a:lnTo>
                <a:lnTo>
                  <a:pt x="15519824" y="1244600"/>
                </a:lnTo>
                <a:lnTo>
                  <a:pt x="15570946" y="1244600"/>
                </a:lnTo>
                <a:lnTo>
                  <a:pt x="15621889" y="1257300"/>
                </a:lnTo>
                <a:lnTo>
                  <a:pt x="15672508" y="1257300"/>
                </a:lnTo>
                <a:lnTo>
                  <a:pt x="15772205" y="1282700"/>
                </a:lnTo>
                <a:lnTo>
                  <a:pt x="15803758" y="1270000"/>
                </a:lnTo>
                <a:lnTo>
                  <a:pt x="15840332" y="1257300"/>
                </a:lnTo>
                <a:lnTo>
                  <a:pt x="15881319" y="1244600"/>
                </a:lnTo>
                <a:lnTo>
                  <a:pt x="15926114" y="1231900"/>
                </a:lnTo>
                <a:lnTo>
                  <a:pt x="15974111" y="1206500"/>
                </a:lnTo>
                <a:lnTo>
                  <a:pt x="16024705" y="1181100"/>
                </a:lnTo>
                <a:lnTo>
                  <a:pt x="16068293" y="1155700"/>
                </a:lnTo>
                <a:lnTo>
                  <a:pt x="16068293" y="939800"/>
                </a:lnTo>
                <a:close/>
              </a:path>
              <a:path w="16068675" h="1282700">
                <a:moveTo>
                  <a:pt x="8171928" y="1016000"/>
                </a:moveTo>
                <a:lnTo>
                  <a:pt x="6528180" y="1016000"/>
                </a:lnTo>
                <a:lnTo>
                  <a:pt x="6549056" y="1028700"/>
                </a:lnTo>
                <a:lnTo>
                  <a:pt x="6578417" y="1028700"/>
                </a:lnTo>
                <a:lnTo>
                  <a:pt x="6615212" y="1041400"/>
                </a:lnTo>
                <a:lnTo>
                  <a:pt x="6658392" y="1041400"/>
                </a:lnTo>
                <a:lnTo>
                  <a:pt x="6706907" y="1054100"/>
                </a:lnTo>
                <a:lnTo>
                  <a:pt x="6759706" y="1054100"/>
                </a:lnTo>
                <a:lnTo>
                  <a:pt x="6815739" y="1066800"/>
                </a:lnTo>
                <a:lnTo>
                  <a:pt x="7333868" y="1066800"/>
                </a:lnTo>
                <a:lnTo>
                  <a:pt x="7371318" y="1092200"/>
                </a:lnTo>
                <a:lnTo>
                  <a:pt x="7413974" y="1104900"/>
                </a:lnTo>
                <a:lnTo>
                  <a:pt x="7460968" y="1117600"/>
                </a:lnTo>
                <a:lnTo>
                  <a:pt x="7511430" y="1143000"/>
                </a:lnTo>
                <a:lnTo>
                  <a:pt x="7564491" y="1143000"/>
                </a:lnTo>
                <a:lnTo>
                  <a:pt x="7674934" y="1168400"/>
                </a:lnTo>
                <a:lnTo>
                  <a:pt x="7766570" y="1168400"/>
                </a:lnTo>
                <a:lnTo>
                  <a:pt x="7771624" y="1143000"/>
                </a:lnTo>
                <a:lnTo>
                  <a:pt x="7792403" y="1130300"/>
                </a:lnTo>
                <a:lnTo>
                  <a:pt x="7987400" y="1130300"/>
                </a:lnTo>
                <a:lnTo>
                  <a:pt x="8023828" y="1104900"/>
                </a:lnTo>
                <a:lnTo>
                  <a:pt x="8135665" y="1028700"/>
                </a:lnTo>
                <a:lnTo>
                  <a:pt x="8171928" y="1016000"/>
                </a:lnTo>
                <a:close/>
              </a:path>
              <a:path w="16068675" h="1282700">
                <a:moveTo>
                  <a:pt x="10010145" y="977900"/>
                </a:moveTo>
                <a:lnTo>
                  <a:pt x="8389541" y="977900"/>
                </a:lnTo>
                <a:lnTo>
                  <a:pt x="8434663" y="1003300"/>
                </a:lnTo>
                <a:lnTo>
                  <a:pt x="8481844" y="1028700"/>
                </a:lnTo>
                <a:lnTo>
                  <a:pt x="8529952" y="1054100"/>
                </a:lnTo>
                <a:lnTo>
                  <a:pt x="8577858" y="1092200"/>
                </a:lnTo>
                <a:lnTo>
                  <a:pt x="8624430" y="1117600"/>
                </a:lnTo>
                <a:lnTo>
                  <a:pt x="8668537" y="1143000"/>
                </a:lnTo>
                <a:lnTo>
                  <a:pt x="8709049" y="1168400"/>
                </a:lnTo>
                <a:lnTo>
                  <a:pt x="8729928" y="1143000"/>
                </a:lnTo>
                <a:lnTo>
                  <a:pt x="9435455" y="1143000"/>
                </a:lnTo>
                <a:lnTo>
                  <a:pt x="9482365" y="1130300"/>
                </a:lnTo>
                <a:lnTo>
                  <a:pt x="9541128" y="1104900"/>
                </a:lnTo>
                <a:lnTo>
                  <a:pt x="9612642" y="1066800"/>
                </a:lnTo>
                <a:lnTo>
                  <a:pt x="9646582" y="1054100"/>
                </a:lnTo>
                <a:lnTo>
                  <a:pt x="9682928" y="1041400"/>
                </a:lnTo>
                <a:lnTo>
                  <a:pt x="9721743" y="1028700"/>
                </a:lnTo>
                <a:lnTo>
                  <a:pt x="9763093" y="1028700"/>
                </a:lnTo>
                <a:lnTo>
                  <a:pt x="9807044" y="1016000"/>
                </a:lnTo>
                <a:lnTo>
                  <a:pt x="9853659" y="1003300"/>
                </a:lnTo>
                <a:lnTo>
                  <a:pt x="9903004" y="990600"/>
                </a:lnTo>
                <a:lnTo>
                  <a:pt x="9955145" y="990600"/>
                </a:lnTo>
                <a:lnTo>
                  <a:pt x="10010145" y="977900"/>
                </a:lnTo>
                <a:close/>
              </a:path>
              <a:path w="16068675" h="1282700">
                <a:moveTo>
                  <a:pt x="9417477" y="1155700"/>
                </a:moveTo>
                <a:lnTo>
                  <a:pt x="9353447" y="1155700"/>
                </a:lnTo>
                <a:lnTo>
                  <a:pt x="9357042" y="1168400"/>
                </a:lnTo>
                <a:lnTo>
                  <a:pt x="9399500" y="1168400"/>
                </a:lnTo>
                <a:lnTo>
                  <a:pt x="9417477" y="1155700"/>
                </a:lnTo>
                <a:close/>
              </a:path>
              <a:path w="16068675" h="1282700">
                <a:moveTo>
                  <a:pt x="7987400" y="1130300"/>
                </a:moveTo>
                <a:lnTo>
                  <a:pt x="7942973" y="1130300"/>
                </a:lnTo>
                <a:lnTo>
                  <a:pt x="7947291" y="1143000"/>
                </a:lnTo>
                <a:lnTo>
                  <a:pt x="7952333" y="1143000"/>
                </a:lnTo>
                <a:lnTo>
                  <a:pt x="7987400" y="1130300"/>
                </a:lnTo>
                <a:close/>
              </a:path>
              <a:path w="16068675" h="1282700">
                <a:moveTo>
                  <a:pt x="10425989" y="965200"/>
                </a:moveTo>
                <a:lnTo>
                  <a:pt x="5186832" y="965200"/>
                </a:lnTo>
                <a:lnTo>
                  <a:pt x="5902515" y="1079500"/>
                </a:lnTo>
                <a:lnTo>
                  <a:pt x="5993377" y="1079500"/>
                </a:lnTo>
                <a:lnTo>
                  <a:pt x="6039944" y="1066800"/>
                </a:lnTo>
                <a:lnTo>
                  <a:pt x="6137418" y="1066800"/>
                </a:lnTo>
                <a:lnTo>
                  <a:pt x="6189151" y="1054100"/>
                </a:lnTo>
                <a:lnTo>
                  <a:pt x="6243431" y="1054100"/>
                </a:lnTo>
                <a:lnTo>
                  <a:pt x="6300672" y="1041400"/>
                </a:lnTo>
                <a:lnTo>
                  <a:pt x="6346242" y="1041400"/>
                </a:lnTo>
                <a:lnTo>
                  <a:pt x="6391536" y="1028700"/>
                </a:lnTo>
                <a:lnTo>
                  <a:pt x="6436795" y="1028700"/>
                </a:lnTo>
                <a:lnTo>
                  <a:pt x="6482263" y="1016000"/>
                </a:lnTo>
                <a:lnTo>
                  <a:pt x="8213733" y="1016000"/>
                </a:lnTo>
                <a:lnTo>
                  <a:pt x="8250410" y="1003300"/>
                </a:lnTo>
                <a:lnTo>
                  <a:pt x="8320252" y="977900"/>
                </a:lnTo>
                <a:lnTo>
                  <a:pt x="10448791" y="977900"/>
                </a:lnTo>
                <a:lnTo>
                  <a:pt x="10425989" y="965200"/>
                </a:lnTo>
                <a:close/>
              </a:path>
              <a:path w="16068675" h="1282700">
                <a:moveTo>
                  <a:pt x="16068293" y="812800"/>
                </a:moveTo>
                <a:lnTo>
                  <a:pt x="11871814" y="812800"/>
                </a:lnTo>
                <a:lnTo>
                  <a:pt x="11913236" y="825500"/>
                </a:lnTo>
                <a:lnTo>
                  <a:pt x="11956477" y="825500"/>
                </a:lnTo>
                <a:lnTo>
                  <a:pt x="12047628" y="850900"/>
                </a:lnTo>
                <a:lnTo>
                  <a:pt x="12243072" y="901700"/>
                </a:lnTo>
                <a:lnTo>
                  <a:pt x="12293516" y="927100"/>
                </a:lnTo>
                <a:lnTo>
                  <a:pt x="12394923" y="952500"/>
                </a:lnTo>
                <a:lnTo>
                  <a:pt x="12445488" y="977900"/>
                </a:lnTo>
                <a:lnTo>
                  <a:pt x="12689037" y="1041400"/>
                </a:lnTo>
                <a:lnTo>
                  <a:pt x="12778434" y="1066800"/>
                </a:lnTo>
                <a:lnTo>
                  <a:pt x="12814036" y="1041400"/>
                </a:lnTo>
                <a:lnTo>
                  <a:pt x="12853723" y="1028700"/>
                </a:lnTo>
                <a:lnTo>
                  <a:pt x="12897259" y="1003300"/>
                </a:lnTo>
                <a:lnTo>
                  <a:pt x="12944407" y="1003300"/>
                </a:lnTo>
                <a:lnTo>
                  <a:pt x="12994931" y="990600"/>
                </a:lnTo>
                <a:lnTo>
                  <a:pt x="13048593" y="990600"/>
                </a:lnTo>
                <a:lnTo>
                  <a:pt x="13105157" y="977900"/>
                </a:lnTo>
                <a:lnTo>
                  <a:pt x="13994787" y="977900"/>
                </a:lnTo>
                <a:lnTo>
                  <a:pt x="14050462" y="965200"/>
                </a:lnTo>
                <a:lnTo>
                  <a:pt x="14192769" y="965200"/>
                </a:lnTo>
                <a:lnTo>
                  <a:pt x="14230806" y="952500"/>
                </a:lnTo>
                <a:lnTo>
                  <a:pt x="14264461" y="952500"/>
                </a:lnTo>
                <a:lnTo>
                  <a:pt x="14272462" y="939800"/>
                </a:lnTo>
                <a:lnTo>
                  <a:pt x="16068293" y="939800"/>
                </a:lnTo>
                <a:lnTo>
                  <a:pt x="16068293" y="812800"/>
                </a:lnTo>
                <a:close/>
              </a:path>
              <a:path w="16068675" h="1282700">
                <a:moveTo>
                  <a:pt x="624989" y="1028700"/>
                </a:moveTo>
                <a:lnTo>
                  <a:pt x="341862" y="1028700"/>
                </a:lnTo>
                <a:lnTo>
                  <a:pt x="395274" y="1041400"/>
                </a:lnTo>
                <a:lnTo>
                  <a:pt x="573948" y="1041400"/>
                </a:lnTo>
                <a:lnTo>
                  <a:pt x="624989" y="1028700"/>
                </a:lnTo>
                <a:close/>
              </a:path>
              <a:path w="16068675" h="1282700">
                <a:moveTo>
                  <a:pt x="13994787" y="977900"/>
                </a:moveTo>
                <a:lnTo>
                  <a:pt x="13266142" y="977900"/>
                </a:lnTo>
                <a:lnTo>
                  <a:pt x="13319115" y="990600"/>
                </a:lnTo>
                <a:lnTo>
                  <a:pt x="13542339" y="990600"/>
                </a:lnTo>
                <a:lnTo>
                  <a:pt x="13589897" y="1003300"/>
                </a:lnTo>
                <a:lnTo>
                  <a:pt x="13637522" y="1003300"/>
                </a:lnTo>
                <a:lnTo>
                  <a:pt x="13780531" y="1028700"/>
                </a:lnTo>
                <a:lnTo>
                  <a:pt x="13828156" y="1028700"/>
                </a:lnTo>
                <a:lnTo>
                  <a:pt x="13875714" y="1041400"/>
                </a:lnTo>
                <a:lnTo>
                  <a:pt x="13906096" y="1016000"/>
                </a:lnTo>
                <a:lnTo>
                  <a:pt x="13946226" y="1003300"/>
                </a:lnTo>
                <a:lnTo>
                  <a:pt x="13994787" y="977900"/>
                </a:lnTo>
                <a:close/>
              </a:path>
              <a:path w="16068675" h="1282700">
                <a:moveTo>
                  <a:pt x="725741" y="1016000"/>
                </a:moveTo>
                <a:lnTo>
                  <a:pt x="232959" y="1016000"/>
                </a:lnTo>
                <a:lnTo>
                  <a:pt x="287556" y="1028700"/>
                </a:lnTo>
                <a:lnTo>
                  <a:pt x="675513" y="1028700"/>
                </a:lnTo>
                <a:lnTo>
                  <a:pt x="725741" y="1016000"/>
                </a:lnTo>
                <a:close/>
              </a:path>
              <a:path w="16068675" h="1282700">
                <a:moveTo>
                  <a:pt x="826186" y="1003300"/>
                </a:moveTo>
                <a:lnTo>
                  <a:pt x="125314" y="1003300"/>
                </a:lnTo>
                <a:lnTo>
                  <a:pt x="178677" y="1016000"/>
                </a:lnTo>
                <a:lnTo>
                  <a:pt x="775892" y="1016000"/>
                </a:lnTo>
                <a:lnTo>
                  <a:pt x="826186" y="1003300"/>
                </a:lnTo>
                <a:close/>
              </a:path>
              <a:path w="16068675" h="1282700">
                <a:moveTo>
                  <a:pt x="16068293" y="0"/>
                </a:moveTo>
                <a:lnTo>
                  <a:pt x="0" y="0"/>
                </a:lnTo>
                <a:lnTo>
                  <a:pt x="0" y="1003300"/>
                </a:lnTo>
                <a:lnTo>
                  <a:pt x="928077" y="1003300"/>
                </a:lnTo>
                <a:lnTo>
                  <a:pt x="981411" y="990600"/>
                </a:lnTo>
                <a:lnTo>
                  <a:pt x="1034252" y="990600"/>
                </a:lnTo>
                <a:lnTo>
                  <a:pt x="1086677" y="977900"/>
                </a:lnTo>
                <a:lnTo>
                  <a:pt x="1138765" y="977900"/>
                </a:lnTo>
                <a:lnTo>
                  <a:pt x="1190593" y="965200"/>
                </a:lnTo>
                <a:lnTo>
                  <a:pt x="1242239" y="965200"/>
                </a:lnTo>
                <a:lnTo>
                  <a:pt x="1293781" y="952500"/>
                </a:lnTo>
                <a:lnTo>
                  <a:pt x="1345297" y="952500"/>
                </a:lnTo>
                <a:lnTo>
                  <a:pt x="1396865" y="939800"/>
                </a:lnTo>
                <a:lnTo>
                  <a:pt x="1743300" y="939800"/>
                </a:lnTo>
                <a:lnTo>
                  <a:pt x="1784325" y="927100"/>
                </a:lnTo>
                <a:lnTo>
                  <a:pt x="1938489" y="927100"/>
                </a:lnTo>
                <a:lnTo>
                  <a:pt x="1987978" y="914400"/>
                </a:lnTo>
                <a:lnTo>
                  <a:pt x="2030386" y="901700"/>
                </a:lnTo>
                <a:lnTo>
                  <a:pt x="2052202" y="863600"/>
                </a:lnTo>
                <a:lnTo>
                  <a:pt x="2088808" y="812800"/>
                </a:lnTo>
                <a:lnTo>
                  <a:pt x="2098065" y="800100"/>
                </a:lnTo>
                <a:lnTo>
                  <a:pt x="2150089" y="800100"/>
                </a:lnTo>
                <a:lnTo>
                  <a:pt x="2183254" y="774700"/>
                </a:lnTo>
                <a:lnTo>
                  <a:pt x="2218308" y="749300"/>
                </a:lnTo>
                <a:lnTo>
                  <a:pt x="2254611" y="736600"/>
                </a:lnTo>
                <a:lnTo>
                  <a:pt x="2288416" y="723900"/>
                </a:lnTo>
                <a:lnTo>
                  <a:pt x="2317224" y="711200"/>
                </a:lnTo>
                <a:lnTo>
                  <a:pt x="2338539" y="698500"/>
                </a:lnTo>
                <a:lnTo>
                  <a:pt x="9986210" y="698500"/>
                </a:lnTo>
                <a:lnTo>
                  <a:pt x="10006481" y="673100"/>
                </a:lnTo>
                <a:lnTo>
                  <a:pt x="10224650" y="673100"/>
                </a:lnTo>
                <a:lnTo>
                  <a:pt x="10251366" y="660400"/>
                </a:lnTo>
                <a:lnTo>
                  <a:pt x="10277678" y="635000"/>
                </a:lnTo>
                <a:lnTo>
                  <a:pt x="10309592" y="622300"/>
                </a:lnTo>
                <a:lnTo>
                  <a:pt x="16068293" y="622300"/>
                </a:lnTo>
                <a:lnTo>
                  <a:pt x="16068293" y="0"/>
                </a:lnTo>
                <a:close/>
              </a:path>
              <a:path w="16068675" h="1282700">
                <a:moveTo>
                  <a:pt x="4848508" y="977900"/>
                </a:moveTo>
                <a:lnTo>
                  <a:pt x="4645795" y="977900"/>
                </a:lnTo>
                <a:lnTo>
                  <a:pt x="4697323" y="990600"/>
                </a:lnTo>
                <a:lnTo>
                  <a:pt x="4798801" y="990600"/>
                </a:lnTo>
                <a:lnTo>
                  <a:pt x="4848508" y="977900"/>
                </a:lnTo>
                <a:close/>
              </a:path>
              <a:path w="16068675" h="1282700">
                <a:moveTo>
                  <a:pt x="10448791" y="977900"/>
                </a:moveTo>
                <a:lnTo>
                  <a:pt x="10373113" y="977900"/>
                </a:lnTo>
                <a:lnTo>
                  <a:pt x="10421603" y="990600"/>
                </a:lnTo>
                <a:lnTo>
                  <a:pt x="10471593" y="990600"/>
                </a:lnTo>
                <a:lnTo>
                  <a:pt x="10448791" y="977900"/>
                </a:lnTo>
                <a:close/>
              </a:path>
              <a:path w="16068675" h="1282700">
                <a:moveTo>
                  <a:pt x="10133087" y="800100"/>
                </a:moveTo>
                <a:lnTo>
                  <a:pt x="3115112" y="800100"/>
                </a:lnTo>
                <a:lnTo>
                  <a:pt x="3126219" y="812800"/>
                </a:lnTo>
                <a:lnTo>
                  <a:pt x="3286458" y="825500"/>
                </a:lnTo>
                <a:lnTo>
                  <a:pt x="3338241" y="825500"/>
                </a:lnTo>
                <a:lnTo>
                  <a:pt x="3393400" y="838200"/>
                </a:lnTo>
                <a:lnTo>
                  <a:pt x="3451277" y="838200"/>
                </a:lnTo>
                <a:lnTo>
                  <a:pt x="3572554" y="863600"/>
                </a:lnTo>
                <a:lnTo>
                  <a:pt x="3634640" y="863600"/>
                </a:lnTo>
                <a:lnTo>
                  <a:pt x="3696815" y="876300"/>
                </a:lnTo>
                <a:lnTo>
                  <a:pt x="3758421" y="876300"/>
                </a:lnTo>
                <a:lnTo>
                  <a:pt x="3818802" y="889000"/>
                </a:lnTo>
                <a:lnTo>
                  <a:pt x="3877299" y="889000"/>
                </a:lnTo>
                <a:lnTo>
                  <a:pt x="3933257" y="901700"/>
                </a:lnTo>
                <a:lnTo>
                  <a:pt x="4079313" y="901700"/>
                </a:lnTo>
                <a:lnTo>
                  <a:pt x="4118536" y="914400"/>
                </a:lnTo>
                <a:lnTo>
                  <a:pt x="4214126" y="914400"/>
                </a:lnTo>
                <a:lnTo>
                  <a:pt x="4257679" y="927100"/>
                </a:lnTo>
                <a:lnTo>
                  <a:pt x="4348872" y="952500"/>
                </a:lnTo>
                <a:lnTo>
                  <a:pt x="4396252" y="952500"/>
                </a:lnTo>
                <a:lnTo>
                  <a:pt x="4493930" y="977900"/>
                </a:lnTo>
                <a:lnTo>
                  <a:pt x="5045027" y="977900"/>
                </a:lnTo>
                <a:lnTo>
                  <a:pt x="5093015" y="965200"/>
                </a:lnTo>
                <a:lnTo>
                  <a:pt x="10425989" y="965200"/>
                </a:lnTo>
                <a:lnTo>
                  <a:pt x="10175161" y="825500"/>
                </a:lnTo>
                <a:lnTo>
                  <a:pt x="10133087" y="800100"/>
                </a:lnTo>
                <a:close/>
              </a:path>
              <a:path w="16068675" h="1282700">
                <a:moveTo>
                  <a:pt x="1743300" y="939800"/>
                </a:moveTo>
                <a:lnTo>
                  <a:pt x="1605945" y="939800"/>
                </a:lnTo>
                <a:lnTo>
                  <a:pt x="1713585" y="965200"/>
                </a:lnTo>
                <a:lnTo>
                  <a:pt x="1743300" y="939800"/>
                </a:lnTo>
                <a:close/>
              </a:path>
              <a:path w="16068675" h="1282700">
                <a:moveTo>
                  <a:pt x="9986210" y="698500"/>
                </a:moveTo>
                <a:lnTo>
                  <a:pt x="2340698" y="698500"/>
                </a:lnTo>
                <a:lnTo>
                  <a:pt x="2369291" y="723900"/>
                </a:lnTo>
                <a:lnTo>
                  <a:pt x="2376461" y="749300"/>
                </a:lnTo>
                <a:lnTo>
                  <a:pt x="2372831" y="774700"/>
                </a:lnTo>
                <a:lnTo>
                  <a:pt x="2369019" y="800100"/>
                </a:lnTo>
                <a:lnTo>
                  <a:pt x="2375647" y="825500"/>
                </a:lnTo>
                <a:lnTo>
                  <a:pt x="2403335" y="850900"/>
                </a:lnTo>
                <a:lnTo>
                  <a:pt x="2421420" y="863600"/>
                </a:lnTo>
                <a:lnTo>
                  <a:pt x="2444834" y="901700"/>
                </a:lnTo>
                <a:lnTo>
                  <a:pt x="2469459" y="939800"/>
                </a:lnTo>
                <a:lnTo>
                  <a:pt x="2491181" y="952500"/>
                </a:lnTo>
                <a:lnTo>
                  <a:pt x="2610131" y="952500"/>
                </a:lnTo>
                <a:lnTo>
                  <a:pt x="2714188" y="927100"/>
                </a:lnTo>
                <a:lnTo>
                  <a:pt x="2815894" y="876300"/>
                </a:lnTo>
                <a:lnTo>
                  <a:pt x="2858281" y="863600"/>
                </a:lnTo>
                <a:lnTo>
                  <a:pt x="2901307" y="838200"/>
                </a:lnTo>
                <a:lnTo>
                  <a:pt x="2989921" y="812800"/>
                </a:lnTo>
                <a:lnTo>
                  <a:pt x="3035827" y="812800"/>
                </a:lnTo>
                <a:lnTo>
                  <a:pt x="3083013" y="800100"/>
                </a:lnTo>
                <a:lnTo>
                  <a:pt x="10133087" y="800100"/>
                </a:lnTo>
                <a:lnTo>
                  <a:pt x="10027902" y="736600"/>
                </a:lnTo>
                <a:lnTo>
                  <a:pt x="9986210" y="698500"/>
                </a:lnTo>
                <a:close/>
              </a:path>
              <a:path w="16068675" h="1282700">
                <a:moveTo>
                  <a:pt x="11331828" y="939800"/>
                </a:moveTo>
                <a:lnTo>
                  <a:pt x="11137823" y="939800"/>
                </a:lnTo>
                <a:lnTo>
                  <a:pt x="11190427" y="952500"/>
                </a:lnTo>
                <a:lnTo>
                  <a:pt x="11284406" y="952500"/>
                </a:lnTo>
                <a:lnTo>
                  <a:pt x="11331828" y="939800"/>
                </a:lnTo>
                <a:close/>
              </a:path>
              <a:path w="16068675" h="1282700">
                <a:moveTo>
                  <a:pt x="11638149" y="876300"/>
                </a:moveTo>
                <a:lnTo>
                  <a:pt x="10907216" y="876300"/>
                </a:lnTo>
                <a:lnTo>
                  <a:pt x="10939359" y="889000"/>
                </a:lnTo>
                <a:lnTo>
                  <a:pt x="10981389" y="914400"/>
                </a:lnTo>
                <a:lnTo>
                  <a:pt x="11030407" y="927100"/>
                </a:lnTo>
                <a:lnTo>
                  <a:pt x="11083517" y="939800"/>
                </a:lnTo>
                <a:lnTo>
                  <a:pt x="11380357" y="939800"/>
                </a:lnTo>
                <a:lnTo>
                  <a:pt x="11428837" y="927100"/>
                </a:lnTo>
                <a:lnTo>
                  <a:pt x="11476110" y="927100"/>
                </a:lnTo>
                <a:lnTo>
                  <a:pt x="11521020" y="914400"/>
                </a:lnTo>
                <a:lnTo>
                  <a:pt x="11562409" y="901700"/>
                </a:lnTo>
                <a:lnTo>
                  <a:pt x="11602357" y="889000"/>
                </a:lnTo>
                <a:lnTo>
                  <a:pt x="11638149" y="876300"/>
                </a:lnTo>
                <a:close/>
              </a:path>
              <a:path w="16068675" h="1282700">
                <a:moveTo>
                  <a:pt x="16068293" y="622300"/>
                </a:moveTo>
                <a:lnTo>
                  <a:pt x="10315358" y="622300"/>
                </a:lnTo>
                <a:lnTo>
                  <a:pt x="10339404" y="635000"/>
                </a:lnTo>
                <a:lnTo>
                  <a:pt x="10365956" y="673100"/>
                </a:lnTo>
                <a:lnTo>
                  <a:pt x="10393288" y="723900"/>
                </a:lnTo>
                <a:lnTo>
                  <a:pt x="10419675" y="787400"/>
                </a:lnTo>
                <a:lnTo>
                  <a:pt x="10443392" y="838200"/>
                </a:lnTo>
                <a:lnTo>
                  <a:pt x="10462712" y="889000"/>
                </a:lnTo>
                <a:lnTo>
                  <a:pt x="10475911" y="914400"/>
                </a:lnTo>
                <a:lnTo>
                  <a:pt x="10505422" y="901700"/>
                </a:lnTo>
                <a:lnTo>
                  <a:pt x="10542883" y="889000"/>
                </a:lnTo>
                <a:lnTo>
                  <a:pt x="10586295" y="876300"/>
                </a:lnTo>
                <a:lnTo>
                  <a:pt x="11638149" y="876300"/>
                </a:lnTo>
                <a:lnTo>
                  <a:pt x="11673155" y="850900"/>
                </a:lnTo>
                <a:lnTo>
                  <a:pt x="11710745" y="838200"/>
                </a:lnTo>
                <a:lnTo>
                  <a:pt x="11737846" y="825500"/>
                </a:lnTo>
                <a:lnTo>
                  <a:pt x="11767244" y="825500"/>
                </a:lnTo>
                <a:lnTo>
                  <a:pt x="11798810" y="812800"/>
                </a:lnTo>
                <a:lnTo>
                  <a:pt x="16068293" y="812800"/>
                </a:lnTo>
                <a:lnTo>
                  <a:pt x="16068293" y="622300"/>
                </a:lnTo>
                <a:close/>
              </a:path>
              <a:path w="16068675" h="1282700">
                <a:moveTo>
                  <a:pt x="10907216" y="876300"/>
                </a:moveTo>
                <a:lnTo>
                  <a:pt x="10633658" y="876300"/>
                </a:lnTo>
                <a:lnTo>
                  <a:pt x="10654127" y="889000"/>
                </a:lnTo>
                <a:lnTo>
                  <a:pt x="10681109" y="901700"/>
                </a:lnTo>
                <a:lnTo>
                  <a:pt x="10836271" y="901700"/>
                </a:lnTo>
                <a:lnTo>
                  <a:pt x="10875440" y="889000"/>
                </a:lnTo>
                <a:lnTo>
                  <a:pt x="10907216" y="876300"/>
                </a:lnTo>
                <a:close/>
              </a:path>
              <a:path w="16068675" h="1282700">
                <a:moveTo>
                  <a:pt x="2150089" y="800100"/>
                </a:moveTo>
                <a:lnTo>
                  <a:pt x="2100224" y="800100"/>
                </a:lnTo>
                <a:lnTo>
                  <a:pt x="2098065" y="812800"/>
                </a:lnTo>
                <a:lnTo>
                  <a:pt x="2121512" y="812800"/>
                </a:lnTo>
                <a:lnTo>
                  <a:pt x="2150089" y="800100"/>
                </a:lnTo>
                <a:close/>
              </a:path>
              <a:path w="16068675" h="1282700">
                <a:moveTo>
                  <a:pt x="10224650" y="673100"/>
                </a:moveTo>
                <a:lnTo>
                  <a:pt x="10006481" y="673100"/>
                </a:lnTo>
                <a:lnTo>
                  <a:pt x="10020183" y="685800"/>
                </a:lnTo>
                <a:lnTo>
                  <a:pt x="10044820" y="698500"/>
                </a:lnTo>
                <a:lnTo>
                  <a:pt x="10076747" y="711200"/>
                </a:lnTo>
                <a:lnTo>
                  <a:pt x="10134313" y="711200"/>
                </a:lnTo>
                <a:lnTo>
                  <a:pt x="10155427" y="698500"/>
                </a:lnTo>
                <a:lnTo>
                  <a:pt x="10191520" y="698500"/>
                </a:lnTo>
                <a:lnTo>
                  <a:pt x="1022465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220480" y="102"/>
            <a:ext cx="16068040" cy="1141730"/>
          </a:xfrm>
          <a:custGeom>
            <a:avLst/>
            <a:gdLst/>
            <a:ahLst/>
            <a:cxnLst/>
            <a:rect l="l" t="t" r="r" b="b"/>
            <a:pathLst>
              <a:path w="16068040" h="1141730">
                <a:moveTo>
                  <a:pt x="8351625" y="929640"/>
                </a:moveTo>
                <a:lnTo>
                  <a:pt x="7739214" y="929640"/>
                </a:lnTo>
                <a:lnTo>
                  <a:pt x="7768866" y="938530"/>
                </a:lnTo>
                <a:lnTo>
                  <a:pt x="7799329" y="962660"/>
                </a:lnTo>
                <a:lnTo>
                  <a:pt x="7830336" y="996950"/>
                </a:lnTo>
                <a:lnTo>
                  <a:pt x="7861617" y="1036320"/>
                </a:lnTo>
                <a:lnTo>
                  <a:pt x="7883913" y="1062990"/>
                </a:lnTo>
                <a:lnTo>
                  <a:pt x="7926616" y="1109980"/>
                </a:lnTo>
                <a:lnTo>
                  <a:pt x="7966011" y="1137920"/>
                </a:lnTo>
                <a:lnTo>
                  <a:pt x="7975641" y="1141730"/>
                </a:lnTo>
                <a:lnTo>
                  <a:pt x="7991603" y="1141730"/>
                </a:lnTo>
                <a:lnTo>
                  <a:pt x="7998138" y="1140460"/>
                </a:lnTo>
                <a:lnTo>
                  <a:pt x="8004269" y="1137920"/>
                </a:lnTo>
                <a:lnTo>
                  <a:pt x="8009927" y="1134110"/>
                </a:lnTo>
                <a:lnTo>
                  <a:pt x="8016947" y="1127760"/>
                </a:lnTo>
                <a:lnTo>
                  <a:pt x="8023967" y="1122680"/>
                </a:lnTo>
                <a:lnTo>
                  <a:pt x="8051515" y="1096010"/>
                </a:lnTo>
                <a:lnTo>
                  <a:pt x="8072576" y="1059180"/>
                </a:lnTo>
                <a:lnTo>
                  <a:pt x="8140938" y="1059180"/>
                </a:lnTo>
                <a:lnTo>
                  <a:pt x="8179019" y="1036320"/>
                </a:lnTo>
                <a:lnTo>
                  <a:pt x="8273630" y="974090"/>
                </a:lnTo>
                <a:lnTo>
                  <a:pt x="8321754" y="944880"/>
                </a:lnTo>
                <a:lnTo>
                  <a:pt x="8351625" y="929640"/>
                </a:lnTo>
                <a:close/>
              </a:path>
              <a:path w="16068040" h="1141730">
                <a:moveTo>
                  <a:pt x="13097103" y="1052830"/>
                </a:moveTo>
                <a:lnTo>
                  <a:pt x="12588353" y="1052830"/>
                </a:lnTo>
                <a:lnTo>
                  <a:pt x="12622945" y="1088390"/>
                </a:lnTo>
                <a:lnTo>
                  <a:pt x="12657441" y="1126490"/>
                </a:lnTo>
                <a:lnTo>
                  <a:pt x="12685776" y="1132840"/>
                </a:lnTo>
                <a:lnTo>
                  <a:pt x="12717147" y="1137920"/>
                </a:lnTo>
                <a:lnTo>
                  <a:pt x="12750542" y="1141730"/>
                </a:lnTo>
                <a:lnTo>
                  <a:pt x="12820196" y="1141730"/>
                </a:lnTo>
                <a:lnTo>
                  <a:pt x="12890212" y="1132840"/>
                </a:lnTo>
                <a:lnTo>
                  <a:pt x="12980884" y="1108710"/>
                </a:lnTo>
                <a:lnTo>
                  <a:pt x="13031440" y="1087120"/>
                </a:lnTo>
                <a:lnTo>
                  <a:pt x="13078067" y="1062990"/>
                </a:lnTo>
                <a:lnTo>
                  <a:pt x="13097103" y="1052830"/>
                </a:lnTo>
                <a:close/>
              </a:path>
              <a:path w="16068040" h="1141730">
                <a:moveTo>
                  <a:pt x="1584703" y="1108051"/>
                </a:moveTo>
                <a:lnTo>
                  <a:pt x="1575212" y="1108710"/>
                </a:lnTo>
                <a:lnTo>
                  <a:pt x="1567433" y="1109980"/>
                </a:lnTo>
                <a:lnTo>
                  <a:pt x="1570374" y="1109980"/>
                </a:lnTo>
                <a:lnTo>
                  <a:pt x="1584703" y="1108051"/>
                </a:lnTo>
                <a:close/>
              </a:path>
              <a:path w="16068040" h="1141730">
                <a:moveTo>
                  <a:pt x="1731581" y="1092200"/>
                </a:moveTo>
                <a:lnTo>
                  <a:pt x="1722945" y="1092200"/>
                </a:lnTo>
                <a:lnTo>
                  <a:pt x="1701087" y="1093470"/>
                </a:lnTo>
                <a:lnTo>
                  <a:pt x="1680916" y="1096010"/>
                </a:lnTo>
                <a:lnTo>
                  <a:pt x="1662500" y="1098550"/>
                </a:lnTo>
                <a:lnTo>
                  <a:pt x="1645907" y="1101090"/>
                </a:lnTo>
                <a:lnTo>
                  <a:pt x="1608126" y="1104900"/>
                </a:lnTo>
                <a:lnTo>
                  <a:pt x="1584703" y="1108051"/>
                </a:lnTo>
                <a:lnTo>
                  <a:pt x="1593527" y="1107440"/>
                </a:lnTo>
                <a:lnTo>
                  <a:pt x="1619674" y="1104900"/>
                </a:lnTo>
                <a:lnTo>
                  <a:pt x="1650949" y="1103630"/>
                </a:lnTo>
                <a:lnTo>
                  <a:pt x="1653108" y="1103630"/>
                </a:lnTo>
                <a:lnTo>
                  <a:pt x="1655267" y="1101090"/>
                </a:lnTo>
                <a:lnTo>
                  <a:pt x="1658150" y="1101090"/>
                </a:lnTo>
                <a:lnTo>
                  <a:pt x="1681119" y="1098550"/>
                </a:lnTo>
                <a:lnTo>
                  <a:pt x="1748142" y="1094740"/>
                </a:lnTo>
                <a:lnTo>
                  <a:pt x="1740941" y="1094740"/>
                </a:lnTo>
                <a:lnTo>
                  <a:pt x="1731581" y="1092200"/>
                </a:lnTo>
                <a:close/>
              </a:path>
              <a:path w="16068040" h="1141730">
                <a:moveTo>
                  <a:pt x="1789183" y="1094740"/>
                </a:moveTo>
                <a:lnTo>
                  <a:pt x="1748142" y="1094740"/>
                </a:lnTo>
                <a:lnTo>
                  <a:pt x="1761640" y="1096010"/>
                </a:lnTo>
                <a:lnTo>
                  <a:pt x="1769740" y="1096010"/>
                </a:lnTo>
                <a:lnTo>
                  <a:pt x="1775679" y="1097280"/>
                </a:lnTo>
                <a:lnTo>
                  <a:pt x="1782698" y="1098550"/>
                </a:lnTo>
                <a:lnTo>
                  <a:pt x="1788505" y="1096010"/>
                </a:lnTo>
                <a:lnTo>
                  <a:pt x="1789183" y="1094740"/>
                </a:lnTo>
                <a:close/>
              </a:path>
              <a:path w="16068040" h="1141730">
                <a:moveTo>
                  <a:pt x="1959101" y="1061720"/>
                </a:moveTo>
                <a:lnTo>
                  <a:pt x="1280418" y="1061720"/>
                </a:lnTo>
                <a:lnTo>
                  <a:pt x="1321727" y="1062990"/>
                </a:lnTo>
                <a:lnTo>
                  <a:pt x="1538200" y="1075690"/>
                </a:lnTo>
                <a:lnTo>
                  <a:pt x="1578952" y="1076960"/>
                </a:lnTo>
                <a:lnTo>
                  <a:pt x="1658773" y="1084580"/>
                </a:lnTo>
                <a:lnTo>
                  <a:pt x="1692850" y="1088390"/>
                </a:lnTo>
                <a:lnTo>
                  <a:pt x="1722945" y="1092200"/>
                </a:lnTo>
                <a:lnTo>
                  <a:pt x="1761846" y="1087120"/>
                </a:lnTo>
                <a:lnTo>
                  <a:pt x="1806284" y="1080770"/>
                </a:lnTo>
                <a:lnTo>
                  <a:pt x="1856392" y="1074420"/>
                </a:lnTo>
                <a:lnTo>
                  <a:pt x="1912302" y="1068070"/>
                </a:lnTo>
                <a:lnTo>
                  <a:pt x="1920627" y="1066800"/>
                </a:lnTo>
                <a:lnTo>
                  <a:pt x="1931382" y="1065530"/>
                </a:lnTo>
                <a:lnTo>
                  <a:pt x="1944297" y="1062990"/>
                </a:lnTo>
                <a:lnTo>
                  <a:pt x="1959101" y="1061720"/>
                </a:lnTo>
                <a:close/>
              </a:path>
              <a:path w="16068040" h="1141730">
                <a:moveTo>
                  <a:pt x="3521844" y="991870"/>
                </a:moveTo>
                <a:lnTo>
                  <a:pt x="2548080" y="991870"/>
                </a:lnTo>
                <a:lnTo>
                  <a:pt x="2561737" y="993140"/>
                </a:lnTo>
                <a:lnTo>
                  <a:pt x="2573234" y="995680"/>
                </a:lnTo>
                <a:lnTo>
                  <a:pt x="2581897" y="996950"/>
                </a:lnTo>
                <a:lnTo>
                  <a:pt x="2615871" y="1004570"/>
                </a:lnTo>
                <a:lnTo>
                  <a:pt x="2653898" y="1008380"/>
                </a:lnTo>
                <a:lnTo>
                  <a:pt x="2694084" y="1010920"/>
                </a:lnTo>
                <a:lnTo>
                  <a:pt x="2734538" y="1012190"/>
                </a:lnTo>
                <a:lnTo>
                  <a:pt x="2795177" y="1019810"/>
                </a:lnTo>
                <a:lnTo>
                  <a:pt x="2850737" y="1031240"/>
                </a:lnTo>
                <a:lnTo>
                  <a:pt x="2899594" y="1046480"/>
                </a:lnTo>
                <a:lnTo>
                  <a:pt x="2940121" y="1065530"/>
                </a:lnTo>
                <a:lnTo>
                  <a:pt x="2970694" y="1089660"/>
                </a:lnTo>
                <a:lnTo>
                  <a:pt x="3018479" y="1082040"/>
                </a:lnTo>
                <a:lnTo>
                  <a:pt x="3066189" y="1075690"/>
                </a:lnTo>
                <a:lnTo>
                  <a:pt x="3208992" y="1054100"/>
                </a:lnTo>
                <a:lnTo>
                  <a:pt x="3304044" y="1041400"/>
                </a:lnTo>
                <a:lnTo>
                  <a:pt x="3355843" y="1037590"/>
                </a:lnTo>
                <a:lnTo>
                  <a:pt x="3406953" y="1028700"/>
                </a:lnTo>
                <a:lnTo>
                  <a:pt x="3457273" y="1014730"/>
                </a:lnTo>
                <a:lnTo>
                  <a:pt x="3506705" y="998220"/>
                </a:lnTo>
                <a:lnTo>
                  <a:pt x="3521844" y="991870"/>
                </a:lnTo>
                <a:close/>
              </a:path>
              <a:path w="16068040" h="1141730">
                <a:moveTo>
                  <a:pt x="3549094" y="980440"/>
                </a:moveTo>
                <a:lnTo>
                  <a:pt x="249834" y="980440"/>
                </a:lnTo>
                <a:lnTo>
                  <a:pt x="336421" y="982980"/>
                </a:lnTo>
                <a:lnTo>
                  <a:pt x="437910" y="990600"/>
                </a:lnTo>
                <a:lnTo>
                  <a:pt x="605493" y="1009650"/>
                </a:lnTo>
                <a:lnTo>
                  <a:pt x="719058" y="1024890"/>
                </a:lnTo>
                <a:lnTo>
                  <a:pt x="827384" y="1042670"/>
                </a:lnTo>
                <a:lnTo>
                  <a:pt x="877784" y="1050290"/>
                </a:lnTo>
                <a:lnTo>
                  <a:pt x="924716" y="1059180"/>
                </a:lnTo>
                <a:lnTo>
                  <a:pt x="1037513" y="1082040"/>
                </a:lnTo>
                <a:lnTo>
                  <a:pt x="1074207" y="1073150"/>
                </a:lnTo>
                <a:lnTo>
                  <a:pt x="1121567" y="1066800"/>
                </a:lnTo>
                <a:lnTo>
                  <a:pt x="1177840" y="1062990"/>
                </a:lnTo>
                <a:lnTo>
                  <a:pt x="1241272" y="1061720"/>
                </a:lnTo>
                <a:lnTo>
                  <a:pt x="1959101" y="1061720"/>
                </a:lnTo>
                <a:lnTo>
                  <a:pt x="1971846" y="1060450"/>
                </a:lnTo>
                <a:lnTo>
                  <a:pt x="1986008" y="1057910"/>
                </a:lnTo>
                <a:lnTo>
                  <a:pt x="2053735" y="1046480"/>
                </a:lnTo>
                <a:lnTo>
                  <a:pt x="2094822" y="1041400"/>
                </a:lnTo>
                <a:lnTo>
                  <a:pt x="2183739" y="1028700"/>
                </a:lnTo>
                <a:lnTo>
                  <a:pt x="2381726" y="1003300"/>
                </a:lnTo>
                <a:lnTo>
                  <a:pt x="2426385" y="999490"/>
                </a:lnTo>
                <a:lnTo>
                  <a:pt x="2456797" y="995680"/>
                </a:lnTo>
                <a:lnTo>
                  <a:pt x="2485053" y="994410"/>
                </a:lnTo>
                <a:lnTo>
                  <a:pt x="2510614" y="991870"/>
                </a:lnTo>
                <a:lnTo>
                  <a:pt x="3521844" y="991870"/>
                </a:lnTo>
                <a:lnTo>
                  <a:pt x="3549094" y="980440"/>
                </a:lnTo>
                <a:close/>
              </a:path>
              <a:path w="16068040" h="1141730">
                <a:moveTo>
                  <a:pt x="8140938" y="1059180"/>
                </a:moveTo>
                <a:lnTo>
                  <a:pt x="8072576" y="1059180"/>
                </a:lnTo>
                <a:lnTo>
                  <a:pt x="8093455" y="1082040"/>
                </a:lnTo>
                <a:lnTo>
                  <a:pt x="8134592" y="1062990"/>
                </a:lnTo>
                <a:lnTo>
                  <a:pt x="8140938" y="1059180"/>
                </a:lnTo>
                <a:close/>
              </a:path>
              <a:path w="16068040" h="1141730">
                <a:moveTo>
                  <a:pt x="9192896" y="1045210"/>
                </a:moveTo>
                <a:lnTo>
                  <a:pt x="8943047" y="1045210"/>
                </a:lnTo>
                <a:lnTo>
                  <a:pt x="8981081" y="1047750"/>
                </a:lnTo>
                <a:lnTo>
                  <a:pt x="9012433" y="1055370"/>
                </a:lnTo>
                <a:lnTo>
                  <a:pt x="9032851" y="1066800"/>
                </a:lnTo>
                <a:lnTo>
                  <a:pt x="9038081" y="1082040"/>
                </a:lnTo>
                <a:lnTo>
                  <a:pt x="9045282" y="1082040"/>
                </a:lnTo>
                <a:lnTo>
                  <a:pt x="9091020" y="1078230"/>
                </a:lnTo>
                <a:lnTo>
                  <a:pt x="9137817" y="1066800"/>
                </a:lnTo>
                <a:lnTo>
                  <a:pt x="9185053" y="1049020"/>
                </a:lnTo>
                <a:lnTo>
                  <a:pt x="9192896" y="1045210"/>
                </a:lnTo>
                <a:close/>
              </a:path>
              <a:path w="16068040" h="1141730">
                <a:moveTo>
                  <a:pt x="13475443" y="751840"/>
                </a:moveTo>
                <a:lnTo>
                  <a:pt x="11634329" y="751840"/>
                </a:lnTo>
                <a:lnTo>
                  <a:pt x="11678216" y="758190"/>
                </a:lnTo>
                <a:lnTo>
                  <a:pt x="11722517" y="767080"/>
                </a:lnTo>
                <a:lnTo>
                  <a:pt x="11767182" y="781050"/>
                </a:lnTo>
                <a:lnTo>
                  <a:pt x="11812162" y="797560"/>
                </a:lnTo>
                <a:lnTo>
                  <a:pt x="11857405" y="816610"/>
                </a:lnTo>
                <a:lnTo>
                  <a:pt x="11902861" y="836930"/>
                </a:lnTo>
                <a:lnTo>
                  <a:pt x="11948480" y="859790"/>
                </a:lnTo>
                <a:lnTo>
                  <a:pt x="12085814" y="932180"/>
                </a:lnTo>
                <a:lnTo>
                  <a:pt x="12137676" y="958850"/>
                </a:lnTo>
                <a:lnTo>
                  <a:pt x="12239829" y="1007110"/>
                </a:lnTo>
                <a:lnTo>
                  <a:pt x="12290030" y="1027430"/>
                </a:lnTo>
                <a:lnTo>
                  <a:pt x="12339588" y="1043940"/>
                </a:lnTo>
                <a:lnTo>
                  <a:pt x="12388459" y="1056640"/>
                </a:lnTo>
                <a:lnTo>
                  <a:pt x="12436598" y="1065530"/>
                </a:lnTo>
                <a:lnTo>
                  <a:pt x="12483959" y="1068070"/>
                </a:lnTo>
                <a:lnTo>
                  <a:pt x="12511522" y="1066800"/>
                </a:lnTo>
                <a:lnTo>
                  <a:pt x="12538061" y="1064260"/>
                </a:lnTo>
                <a:lnTo>
                  <a:pt x="12563648" y="1059180"/>
                </a:lnTo>
                <a:lnTo>
                  <a:pt x="12588353" y="1052830"/>
                </a:lnTo>
                <a:lnTo>
                  <a:pt x="13097103" y="1052830"/>
                </a:lnTo>
                <a:lnTo>
                  <a:pt x="13160619" y="1016000"/>
                </a:lnTo>
                <a:lnTo>
                  <a:pt x="13197620" y="989330"/>
                </a:lnTo>
                <a:lnTo>
                  <a:pt x="13234669" y="957580"/>
                </a:lnTo>
                <a:lnTo>
                  <a:pt x="13272158" y="923290"/>
                </a:lnTo>
                <a:lnTo>
                  <a:pt x="13310475" y="887730"/>
                </a:lnTo>
                <a:lnTo>
                  <a:pt x="13348447" y="853440"/>
                </a:lnTo>
                <a:lnTo>
                  <a:pt x="13387457" y="819150"/>
                </a:lnTo>
                <a:lnTo>
                  <a:pt x="13427735" y="786130"/>
                </a:lnTo>
                <a:lnTo>
                  <a:pt x="13469511" y="755650"/>
                </a:lnTo>
                <a:lnTo>
                  <a:pt x="13475443" y="751840"/>
                </a:lnTo>
                <a:close/>
              </a:path>
              <a:path w="16068040" h="1141730">
                <a:moveTo>
                  <a:pt x="6631427" y="1019810"/>
                </a:moveTo>
                <a:lnTo>
                  <a:pt x="6282664" y="1019810"/>
                </a:lnTo>
                <a:lnTo>
                  <a:pt x="6328386" y="1022350"/>
                </a:lnTo>
                <a:lnTo>
                  <a:pt x="6370867" y="1029970"/>
                </a:lnTo>
                <a:lnTo>
                  <a:pt x="6407406" y="1041400"/>
                </a:lnTo>
                <a:lnTo>
                  <a:pt x="6435305" y="1056640"/>
                </a:lnTo>
                <a:lnTo>
                  <a:pt x="6445064" y="1051560"/>
                </a:lnTo>
                <a:lnTo>
                  <a:pt x="6465394" y="1046480"/>
                </a:lnTo>
                <a:lnTo>
                  <a:pt x="6495246" y="1040130"/>
                </a:lnTo>
                <a:lnTo>
                  <a:pt x="6533568" y="1033780"/>
                </a:lnTo>
                <a:lnTo>
                  <a:pt x="6631427" y="1019810"/>
                </a:lnTo>
                <a:close/>
              </a:path>
              <a:path w="16068040" h="1141730">
                <a:moveTo>
                  <a:pt x="9430756" y="897890"/>
                </a:moveTo>
                <a:lnTo>
                  <a:pt x="8477803" y="897890"/>
                </a:lnTo>
                <a:lnTo>
                  <a:pt x="8484412" y="899160"/>
                </a:lnTo>
                <a:lnTo>
                  <a:pt x="8554519" y="922020"/>
                </a:lnTo>
                <a:lnTo>
                  <a:pt x="8591225" y="932180"/>
                </a:lnTo>
                <a:lnTo>
                  <a:pt x="8632722" y="935990"/>
                </a:lnTo>
                <a:lnTo>
                  <a:pt x="8668442" y="946150"/>
                </a:lnTo>
                <a:lnTo>
                  <a:pt x="8705362" y="969010"/>
                </a:lnTo>
                <a:lnTo>
                  <a:pt x="8742882" y="996950"/>
                </a:lnTo>
                <a:lnTo>
                  <a:pt x="8780403" y="1026160"/>
                </a:lnTo>
                <a:lnTo>
                  <a:pt x="8817323" y="1047750"/>
                </a:lnTo>
                <a:lnTo>
                  <a:pt x="8853042" y="1056640"/>
                </a:lnTo>
                <a:lnTo>
                  <a:pt x="8862402" y="1056640"/>
                </a:lnTo>
                <a:lnTo>
                  <a:pt x="8866720" y="1054100"/>
                </a:lnTo>
                <a:lnTo>
                  <a:pt x="8884822" y="1050290"/>
                </a:lnTo>
                <a:lnTo>
                  <a:pt x="8923731" y="1045210"/>
                </a:lnTo>
                <a:lnTo>
                  <a:pt x="9192896" y="1045210"/>
                </a:lnTo>
                <a:lnTo>
                  <a:pt x="9232108" y="1026160"/>
                </a:lnTo>
                <a:lnTo>
                  <a:pt x="9278363" y="999490"/>
                </a:lnTo>
                <a:lnTo>
                  <a:pt x="9323196" y="971550"/>
                </a:lnTo>
                <a:lnTo>
                  <a:pt x="9370315" y="939800"/>
                </a:lnTo>
                <a:lnTo>
                  <a:pt x="9413920" y="909320"/>
                </a:lnTo>
                <a:lnTo>
                  <a:pt x="9430756" y="897890"/>
                </a:lnTo>
                <a:close/>
              </a:path>
              <a:path w="16068040" h="1141730">
                <a:moveTo>
                  <a:pt x="6688863" y="1012190"/>
                </a:moveTo>
                <a:lnTo>
                  <a:pt x="6004750" y="1012190"/>
                </a:lnTo>
                <a:lnTo>
                  <a:pt x="6035797" y="1028700"/>
                </a:lnTo>
                <a:lnTo>
                  <a:pt x="6074944" y="1038860"/>
                </a:lnTo>
                <a:lnTo>
                  <a:pt x="6118951" y="1046480"/>
                </a:lnTo>
                <a:lnTo>
                  <a:pt x="6164579" y="1047750"/>
                </a:lnTo>
                <a:lnTo>
                  <a:pt x="6199660" y="1046480"/>
                </a:lnTo>
                <a:lnTo>
                  <a:pt x="6231364" y="1041400"/>
                </a:lnTo>
                <a:lnTo>
                  <a:pt x="6257935" y="1033780"/>
                </a:lnTo>
                <a:lnTo>
                  <a:pt x="6277622" y="1019810"/>
                </a:lnTo>
                <a:lnTo>
                  <a:pt x="6631427" y="1019810"/>
                </a:lnTo>
                <a:lnTo>
                  <a:pt x="6688863" y="1012190"/>
                </a:lnTo>
                <a:close/>
              </a:path>
              <a:path w="16068040" h="1141730">
                <a:moveTo>
                  <a:pt x="9903248" y="781050"/>
                </a:moveTo>
                <a:lnTo>
                  <a:pt x="4325721" y="781050"/>
                </a:lnTo>
                <a:lnTo>
                  <a:pt x="4380555" y="782320"/>
                </a:lnTo>
                <a:lnTo>
                  <a:pt x="4492110" y="787400"/>
                </a:lnTo>
                <a:lnTo>
                  <a:pt x="4604316" y="797560"/>
                </a:lnTo>
                <a:lnTo>
                  <a:pt x="4659964" y="803910"/>
                </a:lnTo>
                <a:lnTo>
                  <a:pt x="4714936" y="811530"/>
                </a:lnTo>
                <a:lnTo>
                  <a:pt x="4821733" y="829310"/>
                </a:lnTo>
                <a:lnTo>
                  <a:pt x="4922470" y="849630"/>
                </a:lnTo>
                <a:lnTo>
                  <a:pt x="4969868" y="861060"/>
                </a:lnTo>
                <a:lnTo>
                  <a:pt x="5014911" y="872490"/>
                </a:lnTo>
                <a:lnTo>
                  <a:pt x="5057321" y="883920"/>
                </a:lnTo>
                <a:lnTo>
                  <a:pt x="5096817" y="896620"/>
                </a:lnTo>
                <a:lnTo>
                  <a:pt x="5133121" y="909320"/>
                </a:lnTo>
                <a:lnTo>
                  <a:pt x="5203537" y="939800"/>
                </a:lnTo>
                <a:lnTo>
                  <a:pt x="5238760" y="958850"/>
                </a:lnTo>
                <a:lnTo>
                  <a:pt x="5275200" y="976630"/>
                </a:lnTo>
                <a:lnTo>
                  <a:pt x="5316435" y="991870"/>
                </a:lnTo>
                <a:lnTo>
                  <a:pt x="5357211" y="1002030"/>
                </a:lnTo>
                <a:lnTo>
                  <a:pt x="5401686" y="1010920"/>
                </a:lnTo>
                <a:lnTo>
                  <a:pt x="5448641" y="1017270"/>
                </a:lnTo>
                <a:lnTo>
                  <a:pt x="5496856" y="1022350"/>
                </a:lnTo>
                <a:lnTo>
                  <a:pt x="5545112" y="1028700"/>
                </a:lnTo>
                <a:lnTo>
                  <a:pt x="5592190" y="1036320"/>
                </a:lnTo>
                <a:lnTo>
                  <a:pt x="5599391" y="1036320"/>
                </a:lnTo>
                <a:lnTo>
                  <a:pt x="5605868" y="1038860"/>
                </a:lnTo>
                <a:lnTo>
                  <a:pt x="5615228" y="1038860"/>
                </a:lnTo>
                <a:lnTo>
                  <a:pt x="5643094" y="1036320"/>
                </a:lnTo>
                <a:lnTo>
                  <a:pt x="5672918" y="1031240"/>
                </a:lnTo>
                <a:lnTo>
                  <a:pt x="5733313" y="1016000"/>
                </a:lnTo>
                <a:lnTo>
                  <a:pt x="5786500" y="999490"/>
                </a:lnTo>
                <a:lnTo>
                  <a:pt x="5807525" y="994410"/>
                </a:lnTo>
                <a:lnTo>
                  <a:pt x="5824029" y="991870"/>
                </a:lnTo>
                <a:lnTo>
                  <a:pt x="5859156" y="991870"/>
                </a:lnTo>
                <a:lnTo>
                  <a:pt x="5863596" y="990600"/>
                </a:lnTo>
                <a:lnTo>
                  <a:pt x="5872276" y="989330"/>
                </a:lnTo>
                <a:lnTo>
                  <a:pt x="6863739" y="989330"/>
                </a:lnTo>
                <a:lnTo>
                  <a:pt x="7086429" y="960120"/>
                </a:lnTo>
                <a:lnTo>
                  <a:pt x="7151715" y="949960"/>
                </a:lnTo>
                <a:lnTo>
                  <a:pt x="7213923" y="941070"/>
                </a:lnTo>
                <a:lnTo>
                  <a:pt x="7272002" y="930910"/>
                </a:lnTo>
                <a:lnTo>
                  <a:pt x="7371574" y="911860"/>
                </a:lnTo>
                <a:lnTo>
                  <a:pt x="7410968" y="901700"/>
                </a:lnTo>
                <a:lnTo>
                  <a:pt x="7463719" y="881380"/>
                </a:lnTo>
                <a:lnTo>
                  <a:pt x="7474978" y="871220"/>
                </a:lnTo>
                <a:lnTo>
                  <a:pt x="9470280" y="871220"/>
                </a:lnTo>
                <a:lnTo>
                  <a:pt x="9487356" y="859790"/>
                </a:lnTo>
                <a:lnTo>
                  <a:pt x="9489515" y="859790"/>
                </a:lnTo>
                <a:lnTo>
                  <a:pt x="9536225" y="855980"/>
                </a:lnTo>
                <a:lnTo>
                  <a:pt x="9590496" y="847090"/>
                </a:lnTo>
                <a:lnTo>
                  <a:pt x="9649896" y="833120"/>
                </a:lnTo>
                <a:lnTo>
                  <a:pt x="9711994" y="817880"/>
                </a:lnTo>
                <a:lnTo>
                  <a:pt x="9763180" y="806450"/>
                </a:lnTo>
                <a:lnTo>
                  <a:pt x="9813016" y="796290"/>
                </a:lnTo>
                <a:lnTo>
                  <a:pt x="9860154" y="787400"/>
                </a:lnTo>
                <a:lnTo>
                  <a:pt x="9903248" y="781050"/>
                </a:lnTo>
                <a:close/>
              </a:path>
              <a:path w="16068040" h="1141730">
                <a:moveTo>
                  <a:pt x="6863739" y="989330"/>
                </a:moveTo>
                <a:lnTo>
                  <a:pt x="5872276" y="989330"/>
                </a:lnTo>
                <a:lnTo>
                  <a:pt x="5880981" y="990600"/>
                </a:lnTo>
                <a:lnTo>
                  <a:pt x="5889551" y="993140"/>
                </a:lnTo>
                <a:lnTo>
                  <a:pt x="5897583" y="996950"/>
                </a:lnTo>
                <a:lnTo>
                  <a:pt x="5904674" y="1000760"/>
                </a:lnTo>
                <a:lnTo>
                  <a:pt x="5909703" y="1003300"/>
                </a:lnTo>
                <a:lnTo>
                  <a:pt x="5914034" y="1005840"/>
                </a:lnTo>
                <a:lnTo>
                  <a:pt x="5919063" y="1010920"/>
                </a:lnTo>
                <a:lnTo>
                  <a:pt x="5942382" y="1023620"/>
                </a:lnTo>
                <a:lnTo>
                  <a:pt x="5954408" y="1027430"/>
                </a:lnTo>
                <a:lnTo>
                  <a:pt x="5967310" y="1028700"/>
                </a:lnTo>
                <a:lnTo>
                  <a:pt x="5975083" y="1028700"/>
                </a:lnTo>
                <a:lnTo>
                  <a:pt x="5984139" y="1024890"/>
                </a:lnTo>
                <a:lnTo>
                  <a:pt x="5994140" y="1019810"/>
                </a:lnTo>
                <a:lnTo>
                  <a:pt x="6004750" y="1012190"/>
                </a:lnTo>
                <a:lnTo>
                  <a:pt x="6688863" y="1012190"/>
                </a:lnTo>
                <a:lnTo>
                  <a:pt x="6750571" y="1004570"/>
                </a:lnTo>
                <a:lnTo>
                  <a:pt x="6863739" y="989330"/>
                </a:lnTo>
                <a:close/>
              </a:path>
              <a:path w="16068040" h="1141730">
                <a:moveTo>
                  <a:pt x="5859156" y="991870"/>
                </a:moveTo>
                <a:lnTo>
                  <a:pt x="5833389" y="991870"/>
                </a:lnTo>
                <a:lnTo>
                  <a:pt x="5837707" y="996950"/>
                </a:lnTo>
                <a:lnTo>
                  <a:pt x="5835548" y="1005840"/>
                </a:lnTo>
                <a:lnTo>
                  <a:pt x="5845435" y="998220"/>
                </a:lnTo>
                <a:lnTo>
                  <a:pt x="5854717" y="993140"/>
                </a:lnTo>
                <a:lnTo>
                  <a:pt x="5859156" y="991870"/>
                </a:lnTo>
                <a:close/>
              </a:path>
              <a:path w="16068040" h="1141730">
                <a:moveTo>
                  <a:pt x="16067569" y="0"/>
                </a:moveTo>
                <a:lnTo>
                  <a:pt x="0" y="0"/>
                </a:lnTo>
                <a:lnTo>
                  <a:pt x="0" y="976630"/>
                </a:lnTo>
                <a:lnTo>
                  <a:pt x="35851" y="980440"/>
                </a:lnTo>
                <a:lnTo>
                  <a:pt x="107022" y="989330"/>
                </a:lnTo>
                <a:lnTo>
                  <a:pt x="143281" y="994410"/>
                </a:lnTo>
                <a:lnTo>
                  <a:pt x="159423" y="988060"/>
                </a:lnTo>
                <a:lnTo>
                  <a:pt x="183327" y="984250"/>
                </a:lnTo>
                <a:lnTo>
                  <a:pt x="213847" y="981710"/>
                </a:lnTo>
                <a:lnTo>
                  <a:pt x="249834" y="980440"/>
                </a:lnTo>
                <a:lnTo>
                  <a:pt x="3549094" y="980440"/>
                </a:lnTo>
                <a:lnTo>
                  <a:pt x="3555150" y="977900"/>
                </a:lnTo>
                <a:lnTo>
                  <a:pt x="3602508" y="956310"/>
                </a:lnTo>
                <a:lnTo>
                  <a:pt x="3648681" y="932180"/>
                </a:lnTo>
                <a:lnTo>
                  <a:pt x="3693569" y="908050"/>
                </a:lnTo>
                <a:lnTo>
                  <a:pt x="3779094" y="861060"/>
                </a:lnTo>
                <a:lnTo>
                  <a:pt x="3819534" y="838200"/>
                </a:lnTo>
                <a:lnTo>
                  <a:pt x="3858292" y="819150"/>
                </a:lnTo>
                <a:lnTo>
                  <a:pt x="3895270" y="802640"/>
                </a:lnTo>
                <a:lnTo>
                  <a:pt x="3930368" y="789940"/>
                </a:lnTo>
                <a:lnTo>
                  <a:pt x="3963488" y="781050"/>
                </a:lnTo>
                <a:lnTo>
                  <a:pt x="3994530" y="778510"/>
                </a:lnTo>
                <a:lnTo>
                  <a:pt x="10308881" y="778510"/>
                </a:lnTo>
                <a:lnTo>
                  <a:pt x="10351350" y="755650"/>
                </a:lnTo>
                <a:lnTo>
                  <a:pt x="11613314" y="755650"/>
                </a:lnTo>
                <a:lnTo>
                  <a:pt x="11634329" y="751840"/>
                </a:lnTo>
                <a:lnTo>
                  <a:pt x="13475443" y="751840"/>
                </a:lnTo>
                <a:lnTo>
                  <a:pt x="13483352" y="746760"/>
                </a:lnTo>
                <a:lnTo>
                  <a:pt x="333349" y="746760"/>
                </a:lnTo>
                <a:lnTo>
                  <a:pt x="333349" y="721360"/>
                </a:lnTo>
                <a:lnTo>
                  <a:pt x="13526383" y="721360"/>
                </a:lnTo>
                <a:lnTo>
                  <a:pt x="13558470" y="706120"/>
                </a:lnTo>
                <a:lnTo>
                  <a:pt x="13606113" y="689610"/>
                </a:lnTo>
                <a:lnTo>
                  <a:pt x="13656169" y="679450"/>
                </a:lnTo>
                <a:lnTo>
                  <a:pt x="13665440" y="676910"/>
                </a:lnTo>
                <a:lnTo>
                  <a:pt x="15722299" y="676910"/>
                </a:lnTo>
                <a:lnTo>
                  <a:pt x="15793789" y="650240"/>
                </a:lnTo>
                <a:lnTo>
                  <a:pt x="15838074" y="638810"/>
                </a:lnTo>
                <a:lnTo>
                  <a:pt x="15882005" y="631190"/>
                </a:lnTo>
                <a:lnTo>
                  <a:pt x="15925532" y="628650"/>
                </a:lnTo>
                <a:lnTo>
                  <a:pt x="16067569" y="628650"/>
                </a:lnTo>
                <a:lnTo>
                  <a:pt x="16067569" y="283210"/>
                </a:lnTo>
                <a:lnTo>
                  <a:pt x="333349" y="283210"/>
                </a:lnTo>
                <a:lnTo>
                  <a:pt x="333349" y="257810"/>
                </a:lnTo>
                <a:lnTo>
                  <a:pt x="16067569" y="257810"/>
                </a:lnTo>
                <a:lnTo>
                  <a:pt x="16067569" y="0"/>
                </a:lnTo>
                <a:close/>
              </a:path>
              <a:path w="16068040" h="1141730">
                <a:moveTo>
                  <a:pt x="15584692" y="746760"/>
                </a:moveTo>
                <a:lnTo>
                  <a:pt x="13871067" y="746760"/>
                </a:lnTo>
                <a:lnTo>
                  <a:pt x="13903996" y="769620"/>
                </a:lnTo>
                <a:lnTo>
                  <a:pt x="13947791" y="801370"/>
                </a:lnTo>
                <a:lnTo>
                  <a:pt x="14035274" y="867410"/>
                </a:lnTo>
                <a:lnTo>
                  <a:pt x="14078690" y="899160"/>
                </a:lnTo>
                <a:lnTo>
                  <a:pt x="14121915" y="928370"/>
                </a:lnTo>
                <a:lnTo>
                  <a:pt x="14165040" y="952500"/>
                </a:lnTo>
                <a:lnTo>
                  <a:pt x="14208156" y="972820"/>
                </a:lnTo>
                <a:lnTo>
                  <a:pt x="14251354" y="985520"/>
                </a:lnTo>
                <a:lnTo>
                  <a:pt x="14294725" y="989330"/>
                </a:lnTo>
                <a:lnTo>
                  <a:pt x="14309203" y="989330"/>
                </a:lnTo>
                <a:lnTo>
                  <a:pt x="14315722" y="988060"/>
                </a:lnTo>
                <a:lnTo>
                  <a:pt x="14327759" y="986790"/>
                </a:lnTo>
                <a:lnTo>
                  <a:pt x="14369449" y="976630"/>
                </a:lnTo>
                <a:lnTo>
                  <a:pt x="14447875" y="941070"/>
                </a:lnTo>
                <a:lnTo>
                  <a:pt x="14477986" y="925830"/>
                </a:lnTo>
                <a:lnTo>
                  <a:pt x="14508097" y="909320"/>
                </a:lnTo>
                <a:lnTo>
                  <a:pt x="14556853" y="885190"/>
                </a:lnTo>
                <a:lnTo>
                  <a:pt x="14821701" y="885190"/>
                </a:lnTo>
                <a:lnTo>
                  <a:pt x="14838235" y="850900"/>
                </a:lnTo>
                <a:lnTo>
                  <a:pt x="14862161" y="774700"/>
                </a:lnTo>
                <a:lnTo>
                  <a:pt x="15534856" y="774700"/>
                </a:lnTo>
                <a:lnTo>
                  <a:pt x="15584692" y="746760"/>
                </a:lnTo>
                <a:close/>
              </a:path>
              <a:path w="16068040" h="1141730">
                <a:moveTo>
                  <a:pt x="15534856" y="774700"/>
                </a:moveTo>
                <a:lnTo>
                  <a:pt x="14862161" y="774700"/>
                </a:lnTo>
                <a:lnTo>
                  <a:pt x="14901634" y="797560"/>
                </a:lnTo>
                <a:lnTo>
                  <a:pt x="14943077" y="825500"/>
                </a:lnTo>
                <a:lnTo>
                  <a:pt x="14984839" y="854710"/>
                </a:lnTo>
                <a:lnTo>
                  <a:pt x="15025265" y="886460"/>
                </a:lnTo>
                <a:lnTo>
                  <a:pt x="15062703" y="918210"/>
                </a:lnTo>
                <a:lnTo>
                  <a:pt x="15095500" y="948690"/>
                </a:lnTo>
                <a:lnTo>
                  <a:pt x="15122003" y="976630"/>
                </a:lnTo>
                <a:lnTo>
                  <a:pt x="15165430" y="965200"/>
                </a:lnTo>
                <a:lnTo>
                  <a:pt x="15209273" y="949960"/>
                </a:lnTo>
                <a:lnTo>
                  <a:pt x="15253482" y="930910"/>
                </a:lnTo>
                <a:lnTo>
                  <a:pt x="15298004" y="909320"/>
                </a:lnTo>
                <a:lnTo>
                  <a:pt x="15342789" y="886460"/>
                </a:lnTo>
                <a:lnTo>
                  <a:pt x="15387786" y="861060"/>
                </a:lnTo>
                <a:lnTo>
                  <a:pt x="15523529" y="781050"/>
                </a:lnTo>
                <a:lnTo>
                  <a:pt x="15534856" y="774700"/>
                </a:lnTo>
                <a:close/>
              </a:path>
              <a:path w="16068040" h="1141730">
                <a:moveTo>
                  <a:pt x="9470280" y="871220"/>
                </a:moveTo>
                <a:lnTo>
                  <a:pt x="7474978" y="871220"/>
                </a:lnTo>
                <a:lnTo>
                  <a:pt x="7534390" y="877570"/>
                </a:lnTo>
                <a:lnTo>
                  <a:pt x="7589139" y="886460"/>
                </a:lnTo>
                <a:lnTo>
                  <a:pt x="7638013" y="900430"/>
                </a:lnTo>
                <a:lnTo>
                  <a:pt x="7679801" y="918210"/>
                </a:lnTo>
                <a:lnTo>
                  <a:pt x="7713293" y="938530"/>
                </a:lnTo>
                <a:lnTo>
                  <a:pt x="7720279" y="934720"/>
                </a:lnTo>
                <a:lnTo>
                  <a:pt x="7727063" y="932180"/>
                </a:lnTo>
                <a:lnTo>
                  <a:pt x="7733442" y="930910"/>
                </a:lnTo>
                <a:lnTo>
                  <a:pt x="7739214" y="929640"/>
                </a:lnTo>
                <a:lnTo>
                  <a:pt x="8351625" y="929640"/>
                </a:lnTo>
                <a:lnTo>
                  <a:pt x="8369050" y="920750"/>
                </a:lnTo>
                <a:lnTo>
                  <a:pt x="8414490" y="904240"/>
                </a:lnTo>
                <a:lnTo>
                  <a:pt x="8457043" y="897890"/>
                </a:lnTo>
                <a:lnTo>
                  <a:pt x="9430756" y="897890"/>
                </a:lnTo>
                <a:lnTo>
                  <a:pt x="9470280" y="871220"/>
                </a:lnTo>
                <a:close/>
              </a:path>
              <a:path w="16068040" h="1141730">
                <a:moveTo>
                  <a:pt x="14821701" y="885190"/>
                </a:moveTo>
                <a:lnTo>
                  <a:pt x="14556853" y="885190"/>
                </a:lnTo>
                <a:lnTo>
                  <a:pt x="14707348" y="927100"/>
                </a:lnTo>
                <a:lnTo>
                  <a:pt x="14719681" y="929640"/>
                </a:lnTo>
                <a:lnTo>
                  <a:pt x="14732859" y="933450"/>
                </a:lnTo>
                <a:lnTo>
                  <a:pt x="14746585" y="935990"/>
                </a:lnTo>
                <a:lnTo>
                  <a:pt x="14769959" y="935990"/>
                </a:lnTo>
                <a:lnTo>
                  <a:pt x="14792242" y="925830"/>
                </a:lnTo>
                <a:lnTo>
                  <a:pt x="14814965" y="899160"/>
                </a:lnTo>
                <a:lnTo>
                  <a:pt x="14821701" y="885190"/>
                </a:lnTo>
                <a:close/>
              </a:path>
              <a:path w="16068040" h="1141730">
                <a:moveTo>
                  <a:pt x="11319105" y="808990"/>
                </a:moveTo>
                <a:lnTo>
                  <a:pt x="10677511" y="808990"/>
                </a:lnTo>
                <a:lnTo>
                  <a:pt x="10716885" y="811530"/>
                </a:lnTo>
                <a:lnTo>
                  <a:pt x="10763453" y="817880"/>
                </a:lnTo>
                <a:lnTo>
                  <a:pt x="10814548" y="828040"/>
                </a:lnTo>
                <a:lnTo>
                  <a:pt x="10867505" y="839470"/>
                </a:lnTo>
                <a:lnTo>
                  <a:pt x="10919657" y="849630"/>
                </a:lnTo>
                <a:lnTo>
                  <a:pt x="10968340" y="858520"/>
                </a:lnTo>
                <a:lnTo>
                  <a:pt x="11010886" y="864870"/>
                </a:lnTo>
                <a:lnTo>
                  <a:pt x="11319105" y="808990"/>
                </a:lnTo>
                <a:close/>
              </a:path>
              <a:path w="16068040" h="1141730">
                <a:moveTo>
                  <a:pt x="11613314" y="755650"/>
                </a:moveTo>
                <a:lnTo>
                  <a:pt x="10351350" y="755650"/>
                </a:lnTo>
                <a:lnTo>
                  <a:pt x="10393137" y="763270"/>
                </a:lnTo>
                <a:lnTo>
                  <a:pt x="10440360" y="775970"/>
                </a:lnTo>
                <a:lnTo>
                  <a:pt x="10490301" y="792480"/>
                </a:lnTo>
                <a:lnTo>
                  <a:pt x="10540241" y="807720"/>
                </a:lnTo>
                <a:lnTo>
                  <a:pt x="10587464" y="820420"/>
                </a:lnTo>
                <a:lnTo>
                  <a:pt x="10629251" y="829310"/>
                </a:lnTo>
                <a:lnTo>
                  <a:pt x="10633863" y="820420"/>
                </a:lnTo>
                <a:lnTo>
                  <a:pt x="10643952" y="814070"/>
                </a:lnTo>
                <a:lnTo>
                  <a:pt x="10658755" y="810260"/>
                </a:lnTo>
                <a:lnTo>
                  <a:pt x="10677511" y="808990"/>
                </a:lnTo>
                <a:lnTo>
                  <a:pt x="11319105" y="808990"/>
                </a:lnTo>
                <a:lnTo>
                  <a:pt x="11613314" y="755650"/>
                </a:lnTo>
                <a:close/>
              </a:path>
              <a:path w="16068040" h="1141730">
                <a:moveTo>
                  <a:pt x="10308881" y="778510"/>
                </a:moveTo>
                <a:lnTo>
                  <a:pt x="9940949" y="778510"/>
                </a:lnTo>
                <a:lnTo>
                  <a:pt x="9967056" y="781050"/>
                </a:lnTo>
                <a:lnTo>
                  <a:pt x="9978217" y="783590"/>
                </a:lnTo>
                <a:lnTo>
                  <a:pt x="9987762" y="786130"/>
                </a:lnTo>
                <a:lnTo>
                  <a:pt x="10025255" y="797560"/>
                </a:lnTo>
                <a:lnTo>
                  <a:pt x="10064706" y="805180"/>
                </a:lnTo>
                <a:lnTo>
                  <a:pt x="10105103" y="810260"/>
                </a:lnTo>
                <a:lnTo>
                  <a:pt x="10145432" y="811530"/>
                </a:lnTo>
                <a:lnTo>
                  <a:pt x="10202012" y="808990"/>
                </a:lnTo>
                <a:lnTo>
                  <a:pt x="10256225" y="797560"/>
                </a:lnTo>
                <a:lnTo>
                  <a:pt x="10306522" y="779780"/>
                </a:lnTo>
                <a:lnTo>
                  <a:pt x="10308881" y="778510"/>
                </a:lnTo>
                <a:close/>
              </a:path>
              <a:path w="16068040" h="1141730">
                <a:moveTo>
                  <a:pt x="9940949" y="778510"/>
                </a:moveTo>
                <a:lnTo>
                  <a:pt x="3994530" y="778510"/>
                </a:lnTo>
                <a:lnTo>
                  <a:pt x="4014418" y="779780"/>
                </a:lnTo>
                <a:lnTo>
                  <a:pt x="4033227" y="784860"/>
                </a:lnTo>
                <a:lnTo>
                  <a:pt x="4051227" y="791210"/>
                </a:lnTo>
                <a:lnTo>
                  <a:pt x="4068686" y="802640"/>
                </a:lnTo>
                <a:lnTo>
                  <a:pt x="4115806" y="795020"/>
                </a:lnTo>
                <a:lnTo>
                  <a:pt x="4165382" y="788670"/>
                </a:lnTo>
                <a:lnTo>
                  <a:pt x="4217101" y="784860"/>
                </a:lnTo>
                <a:lnTo>
                  <a:pt x="4270651" y="782320"/>
                </a:lnTo>
                <a:lnTo>
                  <a:pt x="4325721" y="781050"/>
                </a:lnTo>
                <a:lnTo>
                  <a:pt x="9903248" y="781050"/>
                </a:lnTo>
                <a:lnTo>
                  <a:pt x="9940949" y="778510"/>
                </a:lnTo>
                <a:close/>
              </a:path>
              <a:path w="16068040" h="1141730">
                <a:moveTo>
                  <a:pt x="13511386" y="728755"/>
                </a:moveTo>
                <a:lnTo>
                  <a:pt x="13504214" y="732790"/>
                </a:lnTo>
                <a:lnTo>
                  <a:pt x="13492926" y="740410"/>
                </a:lnTo>
                <a:lnTo>
                  <a:pt x="13481925" y="746760"/>
                </a:lnTo>
                <a:lnTo>
                  <a:pt x="13483352" y="746760"/>
                </a:lnTo>
                <a:lnTo>
                  <a:pt x="13511386" y="728755"/>
                </a:lnTo>
                <a:close/>
              </a:path>
              <a:path w="16068040" h="1141730">
                <a:moveTo>
                  <a:pt x="13845015" y="730894"/>
                </a:moveTo>
                <a:lnTo>
                  <a:pt x="13848098" y="732790"/>
                </a:lnTo>
                <a:lnTo>
                  <a:pt x="13858567" y="740410"/>
                </a:lnTo>
                <a:lnTo>
                  <a:pt x="13869275" y="746760"/>
                </a:lnTo>
                <a:lnTo>
                  <a:pt x="13871067" y="746760"/>
                </a:lnTo>
                <a:lnTo>
                  <a:pt x="13860091" y="739140"/>
                </a:lnTo>
                <a:lnTo>
                  <a:pt x="13845015" y="730894"/>
                </a:lnTo>
                <a:close/>
              </a:path>
              <a:path w="16068040" h="1141730">
                <a:moveTo>
                  <a:pt x="15599939" y="738211"/>
                </a:moveTo>
                <a:lnTo>
                  <a:pt x="15584692" y="746760"/>
                </a:lnTo>
                <a:lnTo>
                  <a:pt x="15585045" y="746760"/>
                </a:lnTo>
                <a:lnTo>
                  <a:pt x="15596658" y="740410"/>
                </a:lnTo>
                <a:lnTo>
                  <a:pt x="15599939" y="738211"/>
                </a:lnTo>
                <a:close/>
              </a:path>
              <a:path w="16068040" h="1141730">
                <a:moveTo>
                  <a:pt x="15629739" y="721920"/>
                </a:moveTo>
                <a:lnTo>
                  <a:pt x="15619406" y="726440"/>
                </a:lnTo>
                <a:lnTo>
                  <a:pt x="15608032" y="732790"/>
                </a:lnTo>
                <a:lnTo>
                  <a:pt x="15599939" y="738211"/>
                </a:lnTo>
                <a:lnTo>
                  <a:pt x="15614140" y="730250"/>
                </a:lnTo>
                <a:lnTo>
                  <a:pt x="15629739" y="721920"/>
                </a:lnTo>
                <a:close/>
              </a:path>
              <a:path w="16068040" h="1141730">
                <a:moveTo>
                  <a:pt x="13828431" y="721824"/>
                </a:moveTo>
                <a:lnTo>
                  <a:pt x="13845015" y="730894"/>
                </a:lnTo>
                <a:lnTo>
                  <a:pt x="13837771" y="726440"/>
                </a:lnTo>
                <a:lnTo>
                  <a:pt x="13828431" y="721824"/>
                </a:lnTo>
                <a:close/>
              </a:path>
              <a:path w="16068040" h="1141730">
                <a:moveTo>
                  <a:pt x="13514492" y="727007"/>
                </a:moveTo>
                <a:lnTo>
                  <a:pt x="13513013" y="727710"/>
                </a:lnTo>
                <a:lnTo>
                  <a:pt x="13511386" y="728755"/>
                </a:lnTo>
                <a:lnTo>
                  <a:pt x="13514492" y="727007"/>
                </a:lnTo>
                <a:close/>
              </a:path>
              <a:path w="16068040" h="1141730">
                <a:moveTo>
                  <a:pt x="13522202" y="723345"/>
                </a:moveTo>
                <a:lnTo>
                  <a:pt x="13515501" y="726440"/>
                </a:lnTo>
                <a:lnTo>
                  <a:pt x="13514492" y="727007"/>
                </a:lnTo>
                <a:lnTo>
                  <a:pt x="13522202" y="723345"/>
                </a:lnTo>
                <a:close/>
              </a:path>
              <a:path w="16068040" h="1141730">
                <a:moveTo>
                  <a:pt x="13526502" y="721360"/>
                </a:moveTo>
                <a:lnTo>
                  <a:pt x="13522202" y="723345"/>
                </a:lnTo>
                <a:lnTo>
                  <a:pt x="13526502" y="721360"/>
                </a:lnTo>
                <a:close/>
              </a:path>
              <a:path w="16068040" h="1141730">
                <a:moveTo>
                  <a:pt x="15631019" y="721360"/>
                </a:moveTo>
                <a:lnTo>
                  <a:pt x="15630787" y="721360"/>
                </a:lnTo>
                <a:lnTo>
                  <a:pt x="15629739" y="721920"/>
                </a:lnTo>
                <a:lnTo>
                  <a:pt x="15631019" y="721360"/>
                </a:lnTo>
                <a:close/>
              </a:path>
              <a:path w="16068040" h="1141730">
                <a:moveTo>
                  <a:pt x="13827583" y="721360"/>
                </a:moveTo>
                <a:lnTo>
                  <a:pt x="13828431" y="721824"/>
                </a:lnTo>
                <a:lnTo>
                  <a:pt x="13827583" y="721360"/>
                </a:lnTo>
                <a:close/>
              </a:path>
              <a:path w="16068040" h="1141730">
                <a:moveTo>
                  <a:pt x="15722299" y="676910"/>
                </a:moveTo>
                <a:lnTo>
                  <a:pt x="13681315" y="676910"/>
                </a:lnTo>
                <a:lnTo>
                  <a:pt x="13726687" y="681990"/>
                </a:lnTo>
                <a:lnTo>
                  <a:pt x="13771538" y="694690"/>
                </a:lnTo>
                <a:lnTo>
                  <a:pt x="13815972" y="715010"/>
                </a:lnTo>
                <a:lnTo>
                  <a:pt x="13827583" y="721360"/>
                </a:lnTo>
                <a:lnTo>
                  <a:pt x="15630787" y="721360"/>
                </a:lnTo>
                <a:lnTo>
                  <a:pt x="15659326" y="706120"/>
                </a:lnTo>
                <a:lnTo>
                  <a:pt x="15704364" y="684530"/>
                </a:lnTo>
                <a:lnTo>
                  <a:pt x="15722299" y="676910"/>
                </a:lnTo>
                <a:close/>
              </a:path>
              <a:path w="16068040" h="1141730">
                <a:moveTo>
                  <a:pt x="16067569" y="628650"/>
                </a:moveTo>
                <a:lnTo>
                  <a:pt x="15950805" y="628650"/>
                </a:lnTo>
                <a:lnTo>
                  <a:pt x="15985699" y="636270"/>
                </a:lnTo>
                <a:lnTo>
                  <a:pt x="16019949" y="651510"/>
                </a:lnTo>
                <a:lnTo>
                  <a:pt x="16053674" y="673100"/>
                </a:lnTo>
                <a:lnTo>
                  <a:pt x="16067569" y="684530"/>
                </a:lnTo>
                <a:lnTo>
                  <a:pt x="16067569" y="62865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550947" y="715784"/>
            <a:ext cx="15300960" cy="32384"/>
          </a:xfrm>
          <a:custGeom>
            <a:avLst/>
            <a:gdLst/>
            <a:ahLst/>
            <a:cxnLst/>
            <a:rect l="l" t="t" r="r" b="b"/>
            <a:pathLst>
              <a:path w="15300960" h="32384">
                <a:moveTo>
                  <a:pt x="13198183" y="0"/>
                </a:moveTo>
                <a:lnTo>
                  <a:pt x="0" y="0"/>
                </a:lnTo>
                <a:lnTo>
                  <a:pt x="0" y="8890"/>
                </a:lnTo>
                <a:lnTo>
                  <a:pt x="0" y="12700"/>
                </a:lnTo>
                <a:lnTo>
                  <a:pt x="0" y="31750"/>
                </a:lnTo>
                <a:lnTo>
                  <a:pt x="13154241" y="31750"/>
                </a:lnTo>
                <a:lnTo>
                  <a:pt x="13154241" y="27940"/>
                </a:lnTo>
                <a:lnTo>
                  <a:pt x="13163639" y="27940"/>
                </a:lnTo>
                <a:lnTo>
                  <a:pt x="13163639" y="24130"/>
                </a:lnTo>
                <a:lnTo>
                  <a:pt x="13170116" y="24130"/>
                </a:lnTo>
                <a:lnTo>
                  <a:pt x="13170116" y="20320"/>
                </a:lnTo>
                <a:lnTo>
                  <a:pt x="13177355" y="20320"/>
                </a:lnTo>
                <a:lnTo>
                  <a:pt x="13177355" y="16510"/>
                </a:lnTo>
                <a:lnTo>
                  <a:pt x="13181673" y="16510"/>
                </a:lnTo>
                <a:lnTo>
                  <a:pt x="13181673" y="12700"/>
                </a:lnTo>
                <a:lnTo>
                  <a:pt x="13188785" y="12700"/>
                </a:lnTo>
                <a:lnTo>
                  <a:pt x="13188785" y="8890"/>
                </a:lnTo>
                <a:lnTo>
                  <a:pt x="13198183" y="8890"/>
                </a:lnTo>
                <a:lnTo>
                  <a:pt x="13198183" y="0"/>
                </a:lnTo>
                <a:close/>
              </a:path>
              <a:path w="15300960" h="32384">
                <a:moveTo>
                  <a:pt x="15294064" y="9182"/>
                </a:moveTo>
                <a:lnTo>
                  <a:pt x="13501332" y="9182"/>
                </a:lnTo>
                <a:lnTo>
                  <a:pt x="13501332" y="12065"/>
                </a:lnTo>
                <a:lnTo>
                  <a:pt x="13510730" y="12065"/>
                </a:lnTo>
                <a:lnTo>
                  <a:pt x="13510730" y="16395"/>
                </a:lnTo>
                <a:lnTo>
                  <a:pt x="13517842" y="16395"/>
                </a:lnTo>
                <a:lnTo>
                  <a:pt x="13517842" y="20701"/>
                </a:lnTo>
                <a:lnTo>
                  <a:pt x="13522160" y="20701"/>
                </a:lnTo>
                <a:lnTo>
                  <a:pt x="13522160" y="23583"/>
                </a:lnTo>
                <a:lnTo>
                  <a:pt x="13529399" y="23583"/>
                </a:lnTo>
                <a:lnTo>
                  <a:pt x="13529399" y="27914"/>
                </a:lnTo>
                <a:lnTo>
                  <a:pt x="13535876" y="27914"/>
                </a:lnTo>
                <a:lnTo>
                  <a:pt x="13535876" y="32232"/>
                </a:lnTo>
                <a:lnTo>
                  <a:pt x="15258885" y="32232"/>
                </a:lnTo>
                <a:lnTo>
                  <a:pt x="15258885" y="27914"/>
                </a:lnTo>
                <a:lnTo>
                  <a:pt x="15265997" y="27914"/>
                </a:lnTo>
                <a:lnTo>
                  <a:pt x="15265997" y="23583"/>
                </a:lnTo>
                <a:lnTo>
                  <a:pt x="15273236" y="23583"/>
                </a:lnTo>
                <a:lnTo>
                  <a:pt x="15273236" y="20701"/>
                </a:lnTo>
                <a:lnTo>
                  <a:pt x="15282634" y="20701"/>
                </a:lnTo>
                <a:lnTo>
                  <a:pt x="15282634" y="16395"/>
                </a:lnTo>
                <a:lnTo>
                  <a:pt x="15284793" y="16395"/>
                </a:lnTo>
                <a:lnTo>
                  <a:pt x="15284793" y="12065"/>
                </a:lnTo>
                <a:lnTo>
                  <a:pt x="15294064" y="12065"/>
                </a:lnTo>
                <a:lnTo>
                  <a:pt x="15294064" y="9182"/>
                </a:lnTo>
                <a:close/>
              </a:path>
              <a:path w="15300960" h="32384">
                <a:moveTo>
                  <a:pt x="15300541" y="0"/>
                </a:moveTo>
                <a:lnTo>
                  <a:pt x="13494855" y="0"/>
                </a:lnTo>
                <a:lnTo>
                  <a:pt x="13494855" y="5080"/>
                </a:lnTo>
                <a:lnTo>
                  <a:pt x="13499173" y="5080"/>
                </a:lnTo>
                <a:lnTo>
                  <a:pt x="13499173" y="8890"/>
                </a:lnTo>
                <a:lnTo>
                  <a:pt x="15300541" y="8890"/>
                </a:lnTo>
                <a:lnTo>
                  <a:pt x="15300541" y="5080"/>
                </a:lnTo>
                <a:lnTo>
                  <a:pt x="15300541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0960" y="716316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5258808" y="31686"/>
                </a:moveTo>
                <a:lnTo>
                  <a:pt x="15258808" y="27368"/>
                </a:lnTo>
                <a:lnTo>
                  <a:pt x="15266047" y="27368"/>
                </a:lnTo>
                <a:lnTo>
                  <a:pt x="15266047" y="23037"/>
                </a:lnTo>
                <a:lnTo>
                  <a:pt x="15273286" y="23037"/>
                </a:lnTo>
                <a:lnTo>
                  <a:pt x="15273286" y="20167"/>
                </a:lnTo>
                <a:lnTo>
                  <a:pt x="15282557" y="20167"/>
                </a:lnTo>
                <a:lnTo>
                  <a:pt x="15282557" y="15849"/>
                </a:lnTo>
                <a:lnTo>
                  <a:pt x="15284716" y="15849"/>
                </a:lnTo>
                <a:lnTo>
                  <a:pt x="15284716" y="11518"/>
                </a:lnTo>
                <a:lnTo>
                  <a:pt x="15294114" y="11518"/>
                </a:lnTo>
                <a:lnTo>
                  <a:pt x="15294114" y="8635"/>
                </a:lnTo>
                <a:lnTo>
                  <a:pt x="15300592" y="8635"/>
                </a:lnTo>
                <a:lnTo>
                  <a:pt x="15300592" y="0"/>
                </a:lnTo>
                <a:lnTo>
                  <a:pt x="13494888" y="0"/>
                </a:lnTo>
                <a:lnTo>
                  <a:pt x="13494888" y="4330"/>
                </a:lnTo>
                <a:lnTo>
                  <a:pt x="13499206" y="4330"/>
                </a:lnTo>
                <a:lnTo>
                  <a:pt x="13499206" y="8635"/>
                </a:lnTo>
                <a:lnTo>
                  <a:pt x="13501365" y="8635"/>
                </a:lnTo>
                <a:lnTo>
                  <a:pt x="13501365" y="11518"/>
                </a:lnTo>
                <a:lnTo>
                  <a:pt x="13510636" y="11518"/>
                </a:lnTo>
                <a:lnTo>
                  <a:pt x="13510636" y="15849"/>
                </a:lnTo>
                <a:lnTo>
                  <a:pt x="13517875" y="15849"/>
                </a:lnTo>
                <a:lnTo>
                  <a:pt x="13517875" y="20167"/>
                </a:lnTo>
                <a:lnTo>
                  <a:pt x="13522193" y="20167"/>
                </a:lnTo>
                <a:lnTo>
                  <a:pt x="13522193" y="23037"/>
                </a:lnTo>
                <a:lnTo>
                  <a:pt x="13529432" y="23037"/>
                </a:lnTo>
                <a:lnTo>
                  <a:pt x="13529432" y="27368"/>
                </a:lnTo>
                <a:lnTo>
                  <a:pt x="13535909" y="27368"/>
                </a:lnTo>
                <a:lnTo>
                  <a:pt x="13535909" y="31686"/>
                </a:lnTo>
                <a:lnTo>
                  <a:pt x="15258808" y="31686"/>
                </a:lnTo>
              </a:path>
              <a:path w="15300960" h="31750">
                <a:moveTo>
                  <a:pt x="13154270" y="31686"/>
                </a:moveTo>
                <a:lnTo>
                  <a:pt x="13154270" y="27368"/>
                </a:lnTo>
                <a:lnTo>
                  <a:pt x="13163668" y="27368"/>
                </a:lnTo>
                <a:lnTo>
                  <a:pt x="13163668" y="23037"/>
                </a:lnTo>
                <a:lnTo>
                  <a:pt x="13170145" y="23037"/>
                </a:lnTo>
                <a:lnTo>
                  <a:pt x="13170145" y="20167"/>
                </a:lnTo>
                <a:lnTo>
                  <a:pt x="13177384" y="20167"/>
                </a:lnTo>
                <a:lnTo>
                  <a:pt x="13177384" y="15849"/>
                </a:lnTo>
                <a:lnTo>
                  <a:pt x="13181702" y="15849"/>
                </a:lnTo>
                <a:lnTo>
                  <a:pt x="13181702" y="11518"/>
                </a:lnTo>
                <a:lnTo>
                  <a:pt x="13188814" y="11518"/>
                </a:lnTo>
                <a:lnTo>
                  <a:pt x="13188814" y="8635"/>
                </a:lnTo>
                <a:lnTo>
                  <a:pt x="13198213" y="8635"/>
                </a:lnTo>
                <a:lnTo>
                  <a:pt x="13198213" y="0"/>
                </a:lnTo>
                <a:lnTo>
                  <a:pt x="0" y="0"/>
                </a:lnTo>
                <a:lnTo>
                  <a:pt x="0" y="31686"/>
                </a:lnTo>
                <a:lnTo>
                  <a:pt x="13154270" y="3168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550959" y="252654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89" y="0"/>
                </a:moveTo>
                <a:lnTo>
                  <a:pt x="0" y="0"/>
                </a:lnTo>
                <a:lnTo>
                  <a:pt x="0" y="32397"/>
                </a:lnTo>
                <a:lnTo>
                  <a:pt x="15737089" y="32397"/>
                </a:lnTo>
                <a:lnTo>
                  <a:pt x="15737089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550960" y="252655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90" y="0"/>
                </a:moveTo>
                <a:lnTo>
                  <a:pt x="0" y="0"/>
                </a:lnTo>
                <a:lnTo>
                  <a:pt x="0" y="32397"/>
                </a:lnTo>
                <a:lnTo>
                  <a:pt x="15737090" y="323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679115" y="8982723"/>
            <a:ext cx="4128135" cy="1304290"/>
          </a:xfrm>
          <a:custGeom>
            <a:avLst/>
            <a:gdLst/>
            <a:ahLst/>
            <a:cxnLst/>
            <a:rect l="l" t="t" r="r" b="b"/>
            <a:pathLst>
              <a:path w="4128134" h="1304290">
                <a:moveTo>
                  <a:pt x="0" y="105112"/>
                </a:moveTo>
                <a:lnTo>
                  <a:pt x="0" y="1304275"/>
                </a:lnTo>
                <a:lnTo>
                  <a:pt x="4127652" y="1304275"/>
                </a:lnTo>
                <a:lnTo>
                  <a:pt x="4127652" y="419021"/>
                </a:lnTo>
                <a:lnTo>
                  <a:pt x="2676893" y="419021"/>
                </a:lnTo>
                <a:lnTo>
                  <a:pt x="2625043" y="414498"/>
                </a:lnTo>
                <a:lnTo>
                  <a:pt x="2560705" y="404442"/>
                </a:lnTo>
                <a:lnTo>
                  <a:pt x="2500822" y="394115"/>
                </a:lnTo>
                <a:lnTo>
                  <a:pt x="2462339" y="388783"/>
                </a:lnTo>
                <a:lnTo>
                  <a:pt x="2384459" y="381091"/>
                </a:lnTo>
                <a:lnTo>
                  <a:pt x="2341642" y="374448"/>
                </a:lnTo>
                <a:lnTo>
                  <a:pt x="2296560" y="366163"/>
                </a:lnTo>
                <a:lnTo>
                  <a:pt x="2249455" y="356401"/>
                </a:lnTo>
                <a:lnTo>
                  <a:pt x="2200566" y="345331"/>
                </a:lnTo>
                <a:lnTo>
                  <a:pt x="2150134" y="333118"/>
                </a:lnTo>
                <a:lnTo>
                  <a:pt x="2098400" y="319930"/>
                </a:lnTo>
                <a:lnTo>
                  <a:pt x="1937791" y="276178"/>
                </a:lnTo>
                <a:lnTo>
                  <a:pt x="1613885" y="184837"/>
                </a:lnTo>
                <a:lnTo>
                  <a:pt x="1512176" y="158143"/>
                </a:lnTo>
                <a:lnTo>
                  <a:pt x="1463577" y="146251"/>
                </a:lnTo>
                <a:lnTo>
                  <a:pt x="1416803" y="135549"/>
                </a:lnTo>
                <a:lnTo>
                  <a:pt x="1384842" y="128870"/>
                </a:lnTo>
                <a:lnTo>
                  <a:pt x="1154125" y="128870"/>
                </a:lnTo>
                <a:lnTo>
                  <a:pt x="1153043" y="128150"/>
                </a:lnTo>
                <a:lnTo>
                  <a:pt x="136804" y="128150"/>
                </a:lnTo>
                <a:lnTo>
                  <a:pt x="126111" y="127599"/>
                </a:lnTo>
                <a:lnTo>
                  <a:pt x="114477" y="125902"/>
                </a:lnTo>
                <a:lnTo>
                  <a:pt x="101767" y="122989"/>
                </a:lnTo>
                <a:lnTo>
                  <a:pt x="87845" y="118794"/>
                </a:lnTo>
                <a:lnTo>
                  <a:pt x="71619" y="115046"/>
                </a:lnTo>
                <a:lnTo>
                  <a:pt x="59040" y="113121"/>
                </a:lnTo>
                <a:lnTo>
                  <a:pt x="57835" y="113035"/>
                </a:lnTo>
                <a:lnTo>
                  <a:pt x="30251" y="113035"/>
                </a:lnTo>
                <a:lnTo>
                  <a:pt x="24106" y="112708"/>
                </a:lnTo>
                <a:lnTo>
                  <a:pt x="17287" y="111503"/>
                </a:lnTo>
                <a:lnTo>
                  <a:pt x="9388" y="109083"/>
                </a:lnTo>
                <a:lnTo>
                  <a:pt x="0" y="105112"/>
                </a:lnTo>
                <a:close/>
              </a:path>
              <a:path w="4128134" h="1304290">
                <a:moveTo>
                  <a:pt x="2964878" y="334064"/>
                </a:moveTo>
                <a:lnTo>
                  <a:pt x="2926900" y="364215"/>
                </a:lnTo>
                <a:lnTo>
                  <a:pt x="2870568" y="383024"/>
                </a:lnTo>
                <a:lnTo>
                  <a:pt x="2837986" y="388513"/>
                </a:lnTo>
                <a:lnTo>
                  <a:pt x="2822369" y="391831"/>
                </a:lnTo>
                <a:lnTo>
                  <a:pt x="2808642" y="396700"/>
                </a:lnTo>
                <a:lnTo>
                  <a:pt x="2781985" y="404396"/>
                </a:lnTo>
                <a:lnTo>
                  <a:pt x="2722187" y="408448"/>
                </a:lnTo>
                <a:lnTo>
                  <a:pt x="2696336" y="416143"/>
                </a:lnTo>
                <a:lnTo>
                  <a:pt x="2692730" y="418301"/>
                </a:lnTo>
                <a:lnTo>
                  <a:pt x="2685529" y="419021"/>
                </a:lnTo>
                <a:lnTo>
                  <a:pt x="4127652" y="419021"/>
                </a:lnTo>
                <a:lnTo>
                  <a:pt x="4127652" y="344864"/>
                </a:lnTo>
                <a:lnTo>
                  <a:pt x="3098799" y="344864"/>
                </a:lnTo>
                <a:lnTo>
                  <a:pt x="3032110" y="340005"/>
                </a:lnTo>
                <a:lnTo>
                  <a:pt x="2964878" y="334064"/>
                </a:lnTo>
                <a:close/>
              </a:path>
              <a:path w="4128134" h="1304290">
                <a:moveTo>
                  <a:pt x="3855503" y="0"/>
                </a:moveTo>
                <a:lnTo>
                  <a:pt x="3817340" y="0"/>
                </a:lnTo>
                <a:lnTo>
                  <a:pt x="3718268" y="2426"/>
                </a:lnTo>
                <a:lnTo>
                  <a:pt x="3639070" y="8831"/>
                </a:lnTo>
                <a:lnTo>
                  <a:pt x="3577227" y="17906"/>
                </a:lnTo>
                <a:lnTo>
                  <a:pt x="3530219" y="28342"/>
                </a:lnTo>
                <a:lnTo>
                  <a:pt x="3453028" y="54714"/>
                </a:lnTo>
                <a:lnTo>
                  <a:pt x="3394620" y="69653"/>
                </a:lnTo>
                <a:lnTo>
                  <a:pt x="3342157" y="87833"/>
                </a:lnTo>
                <a:lnTo>
                  <a:pt x="3305886" y="134992"/>
                </a:lnTo>
                <a:lnTo>
                  <a:pt x="3288596" y="163971"/>
                </a:lnTo>
                <a:lnTo>
                  <a:pt x="3272319" y="182151"/>
                </a:lnTo>
                <a:lnTo>
                  <a:pt x="3240755" y="208732"/>
                </a:lnTo>
                <a:lnTo>
                  <a:pt x="3220726" y="237707"/>
                </a:lnTo>
                <a:lnTo>
                  <a:pt x="3206668" y="266972"/>
                </a:lnTo>
                <a:lnTo>
                  <a:pt x="3193012" y="294423"/>
                </a:lnTo>
                <a:lnTo>
                  <a:pt x="3174193" y="317958"/>
                </a:lnTo>
                <a:lnTo>
                  <a:pt x="3144645" y="335473"/>
                </a:lnTo>
                <a:lnTo>
                  <a:pt x="3098799" y="344864"/>
                </a:lnTo>
                <a:lnTo>
                  <a:pt x="4127652" y="344864"/>
                </a:lnTo>
                <a:lnTo>
                  <a:pt x="4127652" y="57597"/>
                </a:lnTo>
                <a:lnTo>
                  <a:pt x="4036795" y="41790"/>
                </a:lnTo>
                <a:lnTo>
                  <a:pt x="3963945" y="26537"/>
                </a:lnTo>
                <a:lnTo>
                  <a:pt x="3909309" y="13428"/>
                </a:lnTo>
                <a:lnTo>
                  <a:pt x="3873092" y="4052"/>
                </a:lnTo>
                <a:lnTo>
                  <a:pt x="3855503" y="0"/>
                </a:lnTo>
                <a:close/>
              </a:path>
              <a:path w="4128134" h="1304290">
                <a:moveTo>
                  <a:pt x="1252766" y="107994"/>
                </a:moveTo>
                <a:lnTo>
                  <a:pt x="1154125" y="128870"/>
                </a:lnTo>
                <a:lnTo>
                  <a:pt x="1384842" y="128870"/>
                </a:lnTo>
                <a:lnTo>
                  <a:pt x="1372095" y="126206"/>
                </a:lnTo>
                <a:lnTo>
                  <a:pt x="1329692" y="118388"/>
                </a:lnTo>
                <a:lnTo>
                  <a:pt x="1289835" y="112262"/>
                </a:lnTo>
                <a:lnTo>
                  <a:pt x="1252766" y="107994"/>
                </a:lnTo>
                <a:close/>
              </a:path>
              <a:path w="4128134" h="1304290">
                <a:moveTo>
                  <a:pt x="201599" y="115192"/>
                </a:moveTo>
                <a:lnTo>
                  <a:pt x="198716" y="115192"/>
                </a:lnTo>
                <a:lnTo>
                  <a:pt x="192741" y="115698"/>
                </a:lnTo>
                <a:lnTo>
                  <a:pt x="186566" y="117081"/>
                </a:lnTo>
                <a:lnTo>
                  <a:pt x="179985" y="119140"/>
                </a:lnTo>
                <a:lnTo>
                  <a:pt x="172796" y="121672"/>
                </a:lnTo>
                <a:lnTo>
                  <a:pt x="165349" y="123900"/>
                </a:lnTo>
                <a:lnTo>
                  <a:pt x="156957" y="125992"/>
                </a:lnTo>
                <a:lnTo>
                  <a:pt x="147487" y="127543"/>
                </a:lnTo>
                <a:lnTo>
                  <a:pt x="136804" y="128150"/>
                </a:lnTo>
                <a:lnTo>
                  <a:pt x="1153043" y="128150"/>
                </a:lnTo>
                <a:lnTo>
                  <a:pt x="1136062" y="116845"/>
                </a:lnTo>
                <a:lnTo>
                  <a:pt x="1135535" y="116631"/>
                </a:lnTo>
                <a:lnTo>
                  <a:pt x="208076" y="116631"/>
                </a:lnTo>
                <a:lnTo>
                  <a:pt x="204482" y="115912"/>
                </a:lnTo>
                <a:lnTo>
                  <a:pt x="201599" y="115192"/>
                </a:lnTo>
                <a:close/>
              </a:path>
              <a:path w="4128134" h="1304290">
                <a:moveTo>
                  <a:pt x="347751" y="19430"/>
                </a:moveTo>
                <a:lnTo>
                  <a:pt x="298389" y="46263"/>
                </a:lnTo>
                <a:lnTo>
                  <a:pt x="261716" y="75862"/>
                </a:lnTo>
                <a:lnTo>
                  <a:pt x="233142" y="101545"/>
                </a:lnTo>
                <a:lnTo>
                  <a:pt x="208076" y="116631"/>
                </a:lnTo>
                <a:lnTo>
                  <a:pt x="1135535" y="116631"/>
                </a:lnTo>
                <a:lnTo>
                  <a:pt x="1117590" y="109342"/>
                </a:lnTo>
                <a:lnTo>
                  <a:pt x="1111041" y="107994"/>
                </a:lnTo>
                <a:lnTo>
                  <a:pt x="1010856" y="107994"/>
                </a:lnTo>
                <a:lnTo>
                  <a:pt x="991956" y="107004"/>
                </a:lnTo>
                <a:lnTo>
                  <a:pt x="973054" y="103314"/>
                </a:lnTo>
                <a:lnTo>
                  <a:pt x="954152" y="95843"/>
                </a:lnTo>
                <a:lnTo>
                  <a:pt x="935253" y="83512"/>
                </a:lnTo>
                <a:lnTo>
                  <a:pt x="933392" y="82073"/>
                </a:lnTo>
                <a:lnTo>
                  <a:pt x="730059" y="82073"/>
                </a:lnTo>
                <a:lnTo>
                  <a:pt x="722945" y="77753"/>
                </a:lnTo>
                <a:lnTo>
                  <a:pt x="529907" y="77753"/>
                </a:lnTo>
                <a:lnTo>
                  <a:pt x="393222" y="34419"/>
                </a:lnTo>
                <a:lnTo>
                  <a:pt x="347751" y="19430"/>
                </a:lnTo>
                <a:close/>
              </a:path>
              <a:path w="4128134" h="1304290">
                <a:moveTo>
                  <a:pt x="41046" y="112311"/>
                </a:moveTo>
                <a:lnTo>
                  <a:pt x="37439" y="113035"/>
                </a:lnTo>
                <a:lnTo>
                  <a:pt x="57835" y="113035"/>
                </a:lnTo>
                <a:lnTo>
                  <a:pt x="49164" y="112412"/>
                </a:lnTo>
                <a:lnTo>
                  <a:pt x="41046" y="112311"/>
                </a:lnTo>
                <a:close/>
              </a:path>
              <a:path w="4128134" h="1304290">
                <a:moveTo>
                  <a:pt x="1079969" y="104392"/>
                </a:moveTo>
                <a:lnTo>
                  <a:pt x="1071319" y="104527"/>
                </a:lnTo>
                <a:lnTo>
                  <a:pt x="1062602" y="104932"/>
                </a:lnTo>
                <a:lnTo>
                  <a:pt x="1053752" y="105607"/>
                </a:lnTo>
                <a:lnTo>
                  <a:pt x="1044701" y="106551"/>
                </a:lnTo>
                <a:lnTo>
                  <a:pt x="1028045" y="107542"/>
                </a:lnTo>
                <a:lnTo>
                  <a:pt x="1019484" y="107870"/>
                </a:lnTo>
                <a:lnTo>
                  <a:pt x="1010856" y="107994"/>
                </a:lnTo>
                <a:lnTo>
                  <a:pt x="1111041" y="107994"/>
                </a:lnTo>
                <a:lnTo>
                  <a:pt x="1098846" y="105484"/>
                </a:lnTo>
                <a:lnTo>
                  <a:pt x="1079969" y="104392"/>
                </a:lnTo>
                <a:close/>
              </a:path>
              <a:path w="4128134" h="1304290">
                <a:moveTo>
                  <a:pt x="851738" y="51837"/>
                </a:moveTo>
                <a:lnTo>
                  <a:pt x="820070" y="54435"/>
                </a:lnTo>
                <a:lnTo>
                  <a:pt x="788469" y="61285"/>
                </a:lnTo>
                <a:lnTo>
                  <a:pt x="758083" y="70970"/>
                </a:lnTo>
                <a:lnTo>
                  <a:pt x="730059" y="82073"/>
                </a:lnTo>
                <a:lnTo>
                  <a:pt x="933392" y="82073"/>
                </a:lnTo>
                <a:lnTo>
                  <a:pt x="892784" y="57597"/>
                </a:lnTo>
                <a:lnTo>
                  <a:pt x="851738" y="51837"/>
                </a:lnTo>
                <a:close/>
              </a:path>
              <a:path w="4128134" h="1304290">
                <a:moveTo>
                  <a:pt x="643661" y="43916"/>
                </a:moveTo>
                <a:lnTo>
                  <a:pt x="529907" y="77753"/>
                </a:lnTo>
                <a:lnTo>
                  <a:pt x="722945" y="77753"/>
                </a:lnTo>
                <a:lnTo>
                  <a:pt x="711905" y="71048"/>
                </a:lnTo>
                <a:lnTo>
                  <a:pt x="691184" y="60834"/>
                </a:lnTo>
                <a:lnTo>
                  <a:pt x="668301" y="51700"/>
                </a:lnTo>
                <a:lnTo>
                  <a:pt x="643661" y="43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679115" y="8991598"/>
            <a:ext cx="4128135" cy="1295400"/>
          </a:xfrm>
          <a:custGeom>
            <a:avLst/>
            <a:gdLst/>
            <a:ahLst/>
            <a:cxnLst/>
            <a:rect l="l" t="t" r="r" b="b"/>
            <a:pathLst>
              <a:path w="4128134" h="1295400">
                <a:moveTo>
                  <a:pt x="10083" y="101600"/>
                </a:moveTo>
                <a:lnTo>
                  <a:pt x="0" y="101600"/>
                </a:lnTo>
                <a:lnTo>
                  <a:pt x="0" y="1295400"/>
                </a:lnTo>
                <a:lnTo>
                  <a:pt x="4127652" y="1295400"/>
                </a:lnTo>
                <a:lnTo>
                  <a:pt x="4127652" y="1143000"/>
                </a:lnTo>
                <a:lnTo>
                  <a:pt x="157683" y="1143000"/>
                </a:lnTo>
                <a:lnTo>
                  <a:pt x="157683" y="1130300"/>
                </a:lnTo>
                <a:lnTo>
                  <a:pt x="4127652" y="1130300"/>
                </a:lnTo>
                <a:lnTo>
                  <a:pt x="4127652" y="838200"/>
                </a:lnTo>
                <a:lnTo>
                  <a:pt x="157683" y="838200"/>
                </a:lnTo>
                <a:lnTo>
                  <a:pt x="157683" y="825500"/>
                </a:lnTo>
                <a:lnTo>
                  <a:pt x="4127652" y="825500"/>
                </a:lnTo>
                <a:lnTo>
                  <a:pt x="4127652" y="533400"/>
                </a:lnTo>
                <a:lnTo>
                  <a:pt x="157683" y="533400"/>
                </a:lnTo>
                <a:lnTo>
                  <a:pt x="157683" y="520700"/>
                </a:lnTo>
                <a:lnTo>
                  <a:pt x="2738805" y="520700"/>
                </a:lnTo>
                <a:lnTo>
                  <a:pt x="2689365" y="508000"/>
                </a:lnTo>
                <a:lnTo>
                  <a:pt x="2555214" y="508000"/>
                </a:lnTo>
                <a:lnTo>
                  <a:pt x="2521811" y="495300"/>
                </a:lnTo>
                <a:lnTo>
                  <a:pt x="2485584" y="495300"/>
                </a:lnTo>
                <a:lnTo>
                  <a:pt x="2446749" y="482600"/>
                </a:lnTo>
                <a:lnTo>
                  <a:pt x="2405524" y="469900"/>
                </a:lnTo>
                <a:lnTo>
                  <a:pt x="2362124" y="457200"/>
                </a:lnTo>
                <a:lnTo>
                  <a:pt x="2316765" y="444500"/>
                </a:lnTo>
                <a:lnTo>
                  <a:pt x="2221037" y="419100"/>
                </a:lnTo>
                <a:lnTo>
                  <a:pt x="2171101" y="393700"/>
                </a:lnTo>
                <a:lnTo>
                  <a:pt x="2120071" y="381000"/>
                </a:lnTo>
                <a:lnTo>
                  <a:pt x="2015598" y="330200"/>
                </a:lnTo>
                <a:lnTo>
                  <a:pt x="1962586" y="317500"/>
                </a:lnTo>
                <a:lnTo>
                  <a:pt x="1909346" y="292100"/>
                </a:lnTo>
                <a:lnTo>
                  <a:pt x="1803048" y="254000"/>
                </a:lnTo>
                <a:lnTo>
                  <a:pt x="1750423" y="228600"/>
                </a:lnTo>
                <a:lnTo>
                  <a:pt x="157683" y="228600"/>
                </a:lnTo>
                <a:lnTo>
                  <a:pt x="157683" y="215900"/>
                </a:lnTo>
                <a:lnTo>
                  <a:pt x="1724428" y="215900"/>
                </a:lnTo>
                <a:lnTo>
                  <a:pt x="1698434" y="203200"/>
                </a:lnTo>
                <a:lnTo>
                  <a:pt x="1640249" y="177800"/>
                </a:lnTo>
                <a:lnTo>
                  <a:pt x="1583498" y="165100"/>
                </a:lnTo>
                <a:lnTo>
                  <a:pt x="206730" y="165100"/>
                </a:lnTo>
                <a:lnTo>
                  <a:pt x="156236" y="139700"/>
                </a:lnTo>
                <a:lnTo>
                  <a:pt x="84598" y="139700"/>
                </a:lnTo>
                <a:lnTo>
                  <a:pt x="58500" y="127000"/>
                </a:lnTo>
                <a:lnTo>
                  <a:pt x="33753" y="114300"/>
                </a:lnTo>
                <a:lnTo>
                  <a:pt x="10083" y="101600"/>
                </a:lnTo>
                <a:close/>
              </a:path>
              <a:path w="4128134" h="1295400">
                <a:moveTo>
                  <a:pt x="3018848" y="381000"/>
                </a:moveTo>
                <a:lnTo>
                  <a:pt x="2985045" y="381000"/>
                </a:lnTo>
                <a:lnTo>
                  <a:pt x="2969295" y="393700"/>
                </a:lnTo>
                <a:lnTo>
                  <a:pt x="2947604" y="419100"/>
                </a:lnTo>
                <a:lnTo>
                  <a:pt x="2921054" y="419100"/>
                </a:lnTo>
                <a:lnTo>
                  <a:pt x="2890723" y="431800"/>
                </a:lnTo>
                <a:lnTo>
                  <a:pt x="2858598" y="431800"/>
                </a:lnTo>
                <a:lnTo>
                  <a:pt x="2843645" y="444500"/>
                </a:lnTo>
                <a:lnTo>
                  <a:pt x="2830245" y="444500"/>
                </a:lnTo>
                <a:lnTo>
                  <a:pt x="2812124" y="457200"/>
                </a:lnTo>
                <a:lnTo>
                  <a:pt x="2802977" y="482600"/>
                </a:lnTo>
                <a:lnTo>
                  <a:pt x="2794503" y="495300"/>
                </a:lnTo>
                <a:lnTo>
                  <a:pt x="2778404" y="508000"/>
                </a:lnTo>
                <a:lnTo>
                  <a:pt x="2752284" y="508000"/>
                </a:lnTo>
                <a:lnTo>
                  <a:pt x="2738805" y="520700"/>
                </a:lnTo>
                <a:lnTo>
                  <a:pt x="4127652" y="520700"/>
                </a:lnTo>
                <a:lnTo>
                  <a:pt x="4127652" y="393700"/>
                </a:lnTo>
                <a:lnTo>
                  <a:pt x="3052452" y="393700"/>
                </a:lnTo>
                <a:lnTo>
                  <a:pt x="3018848" y="381000"/>
                </a:lnTo>
                <a:close/>
              </a:path>
              <a:path w="4128134" h="1295400">
                <a:moveTo>
                  <a:pt x="3914533" y="25400"/>
                </a:moveTo>
                <a:lnTo>
                  <a:pt x="3621333" y="25400"/>
                </a:lnTo>
                <a:lnTo>
                  <a:pt x="3606380" y="38100"/>
                </a:lnTo>
                <a:lnTo>
                  <a:pt x="3571100" y="38100"/>
                </a:lnTo>
                <a:lnTo>
                  <a:pt x="3558870" y="50800"/>
                </a:lnTo>
                <a:lnTo>
                  <a:pt x="3537991" y="50800"/>
                </a:lnTo>
                <a:lnTo>
                  <a:pt x="3535344" y="63500"/>
                </a:lnTo>
                <a:lnTo>
                  <a:pt x="3521157" y="76200"/>
                </a:lnTo>
                <a:lnTo>
                  <a:pt x="3499007" y="88900"/>
                </a:lnTo>
                <a:lnTo>
                  <a:pt x="3472471" y="101600"/>
                </a:lnTo>
                <a:lnTo>
                  <a:pt x="3444112" y="114300"/>
                </a:lnTo>
                <a:lnTo>
                  <a:pt x="3415144" y="114300"/>
                </a:lnTo>
                <a:lnTo>
                  <a:pt x="3387118" y="127000"/>
                </a:lnTo>
                <a:lnTo>
                  <a:pt x="3349955" y="152400"/>
                </a:lnTo>
                <a:lnTo>
                  <a:pt x="3309511" y="215900"/>
                </a:lnTo>
                <a:lnTo>
                  <a:pt x="3281224" y="266700"/>
                </a:lnTo>
                <a:lnTo>
                  <a:pt x="3247907" y="304800"/>
                </a:lnTo>
                <a:lnTo>
                  <a:pt x="3209824" y="355600"/>
                </a:lnTo>
                <a:lnTo>
                  <a:pt x="3167235" y="381000"/>
                </a:lnTo>
                <a:lnTo>
                  <a:pt x="3120402" y="393700"/>
                </a:lnTo>
                <a:lnTo>
                  <a:pt x="4127652" y="393700"/>
                </a:lnTo>
                <a:lnTo>
                  <a:pt x="4127652" y="228600"/>
                </a:lnTo>
                <a:lnTo>
                  <a:pt x="3306876" y="228600"/>
                </a:lnTo>
                <a:lnTo>
                  <a:pt x="3309746" y="215900"/>
                </a:lnTo>
                <a:lnTo>
                  <a:pt x="4127652" y="215900"/>
                </a:lnTo>
                <a:lnTo>
                  <a:pt x="4127652" y="101600"/>
                </a:lnTo>
                <a:lnTo>
                  <a:pt x="4089491" y="76200"/>
                </a:lnTo>
                <a:lnTo>
                  <a:pt x="4071359" y="63500"/>
                </a:lnTo>
                <a:lnTo>
                  <a:pt x="3958580" y="63500"/>
                </a:lnTo>
                <a:lnTo>
                  <a:pt x="3945405" y="50800"/>
                </a:lnTo>
                <a:lnTo>
                  <a:pt x="3930476" y="38100"/>
                </a:lnTo>
                <a:lnTo>
                  <a:pt x="3914533" y="25400"/>
                </a:lnTo>
                <a:close/>
              </a:path>
              <a:path w="4128134" h="1295400">
                <a:moveTo>
                  <a:pt x="1739331" y="223180"/>
                </a:moveTo>
                <a:lnTo>
                  <a:pt x="1742628" y="228600"/>
                </a:lnTo>
                <a:lnTo>
                  <a:pt x="1750423" y="228600"/>
                </a:lnTo>
                <a:lnTo>
                  <a:pt x="1739331" y="223180"/>
                </a:lnTo>
                <a:close/>
              </a:path>
              <a:path w="4128134" h="1295400">
                <a:moveTo>
                  <a:pt x="1734900" y="215900"/>
                </a:moveTo>
                <a:lnTo>
                  <a:pt x="1724428" y="215900"/>
                </a:lnTo>
                <a:lnTo>
                  <a:pt x="1739331" y="223180"/>
                </a:lnTo>
                <a:lnTo>
                  <a:pt x="1734900" y="215900"/>
                </a:lnTo>
                <a:close/>
              </a:path>
              <a:path w="4128134" h="1295400">
                <a:moveTo>
                  <a:pt x="352082" y="38100"/>
                </a:moveTo>
                <a:lnTo>
                  <a:pt x="300724" y="63500"/>
                </a:lnTo>
                <a:lnTo>
                  <a:pt x="261450" y="101600"/>
                </a:lnTo>
                <a:lnTo>
                  <a:pt x="236351" y="127000"/>
                </a:lnTo>
                <a:lnTo>
                  <a:pt x="227520" y="165100"/>
                </a:lnTo>
                <a:lnTo>
                  <a:pt x="1583498" y="165100"/>
                </a:lnTo>
                <a:lnTo>
                  <a:pt x="1528495" y="139700"/>
                </a:lnTo>
                <a:lnTo>
                  <a:pt x="1475553" y="127000"/>
                </a:lnTo>
                <a:lnTo>
                  <a:pt x="1424987" y="101600"/>
                </a:lnTo>
                <a:lnTo>
                  <a:pt x="535673" y="101600"/>
                </a:lnTo>
                <a:lnTo>
                  <a:pt x="489977" y="88900"/>
                </a:lnTo>
                <a:lnTo>
                  <a:pt x="443877" y="63500"/>
                </a:lnTo>
                <a:lnTo>
                  <a:pt x="352082" y="38100"/>
                </a:lnTo>
                <a:close/>
              </a:path>
              <a:path w="4128134" h="1295400">
                <a:moveTo>
                  <a:pt x="1117590" y="63500"/>
                </a:moveTo>
                <a:lnTo>
                  <a:pt x="650138" y="63500"/>
                </a:lnTo>
                <a:lnTo>
                  <a:pt x="535673" y="101600"/>
                </a:lnTo>
                <a:lnTo>
                  <a:pt x="1424987" y="101600"/>
                </a:lnTo>
                <a:lnTo>
                  <a:pt x="1377112" y="88900"/>
                </a:lnTo>
                <a:lnTo>
                  <a:pt x="1154125" y="88900"/>
                </a:lnTo>
                <a:lnTo>
                  <a:pt x="1117590" y="63500"/>
                </a:lnTo>
                <a:close/>
              </a:path>
              <a:path w="4128134" h="1295400">
                <a:moveTo>
                  <a:pt x="1332240" y="76200"/>
                </a:moveTo>
                <a:lnTo>
                  <a:pt x="1203717" y="76200"/>
                </a:lnTo>
                <a:lnTo>
                  <a:pt x="1179158" y="88900"/>
                </a:lnTo>
                <a:lnTo>
                  <a:pt x="1377112" y="88900"/>
                </a:lnTo>
                <a:lnTo>
                  <a:pt x="1332240" y="76200"/>
                </a:lnTo>
                <a:close/>
              </a:path>
              <a:path w="4128134" h="1295400">
                <a:moveTo>
                  <a:pt x="1252766" y="63500"/>
                </a:moveTo>
                <a:lnTo>
                  <a:pt x="1228139" y="76200"/>
                </a:lnTo>
                <a:lnTo>
                  <a:pt x="1290687" y="76200"/>
                </a:lnTo>
                <a:lnTo>
                  <a:pt x="1252766" y="63500"/>
                </a:lnTo>
                <a:close/>
              </a:path>
              <a:path w="4128134" h="1295400">
                <a:moveTo>
                  <a:pt x="935253" y="38100"/>
                </a:moveTo>
                <a:lnTo>
                  <a:pt x="705858" y="38100"/>
                </a:lnTo>
                <a:lnTo>
                  <a:pt x="698623" y="50800"/>
                </a:lnTo>
                <a:lnTo>
                  <a:pt x="684707" y="50800"/>
                </a:lnTo>
                <a:lnTo>
                  <a:pt x="678330" y="63500"/>
                </a:lnTo>
                <a:lnTo>
                  <a:pt x="973235" y="63500"/>
                </a:lnTo>
                <a:lnTo>
                  <a:pt x="954447" y="50800"/>
                </a:lnTo>
                <a:lnTo>
                  <a:pt x="935253" y="38100"/>
                </a:lnTo>
                <a:close/>
              </a:path>
              <a:path w="4128134" h="1295400">
                <a:moveTo>
                  <a:pt x="4037113" y="50800"/>
                </a:moveTo>
                <a:lnTo>
                  <a:pt x="3993192" y="50800"/>
                </a:lnTo>
                <a:lnTo>
                  <a:pt x="3982640" y="63500"/>
                </a:lnTo>
                <a:lnTo>
                  <a:pt x="4044403" y="63500"/>
                </a:lnTo>
                <a:lnTo>
                  <a:pt x="4037113" y="50800"/>
                </a:lnTo>
                <a:close/>
              </a:path>
              <a:path w="4128134" h="1295400">
                <a:moveTo>
                  <a:pt x="916452" y="25400"/>
                </a:moveTo>
                <a:lnTo>
                  <a:pt x="757981" y="25400"/>
                </a:lnTo>
                <a:lnTo>
                  <a:pt x="730059" y="38100"/>
                </a:lnTo>
                <a:lnTo>
                  <a:pt x="926090" y="38100"/>
                </a:lnTo>
                <a:lnTo>
                  <a:pt x="916452" y="25400"/>
                </a:lnTo>
                <a:close/>
              </a:path>
              <a:path w="4128134" h="1295400">
                <a:moveTo>
                  <a:pt x="3595585" y="25400"/>
                </a:moveTo>
                <a:lnTo>
                  <a:pt x="3584790" y="25400"/>
                </a:lnTo>
                <a:lnTo>
                  <a:pt x="3579024" y="38100"/>
                </a:lnTo>
                <a:lnTo>
                  <a:pt x="3599903" y="38100"/>
                </a:lnTo>
                <a:lnTo>
                  <a:pt x="3595585" y="25400"/>
                </a:lnTo>
                <a:close/>
              </a:path>
              <a:path w="4128134" h="1295400">
                <a:moveTo>
                  <a:pt x="892784" y="12700"/>
                </a:moveTo>
                <a:lnTo>
                  <a:pt x="819765" y="12700"/>
                </a:lnTo>
                <a:lnTo>
                  <a:pt x="788198" y="25400"/>
                </a:lnTo>
                <a:lnTo>
                  <a:pt x="905597" y="25400"/>
                </a:lnTo>
                <a:lnTo>
                  <a:pt x="892784" y="12700"/>
                </a:lnTo>
                <a:close/>
              </a:path>
              <a:path w="4128134" h="1295400">
                <a:moveTo>
                  <a:pt x="3709928" y="12700"/>
                </a:moveTo>
                <a:lnTo>
                  <a:pt x="3660958" y="12700"/>
                </a:lnTo>
                <a:lnTo>
                  <a:pt x="3640134" y="25400"/>
                </a:lnTo>
                <a:lnTo>
                  <a:pt x="3715829" y="25400"/>
                </a:lnTo>
                <a:lnTo>
                  <a:pt x="3709928" y="12700"/>
                </a:lnTo>
                <a:close/>
              </a:path>
              <a:path w="4128134" h="1295400">
                <a:moveTo>
                  <a:pt x="3893657" y="12700"/>
                </a:moveTo>
                <a:lnTo>
                  <a:pt x="3753175" y="12700"/>
                </a:lnTo>
                <a:lnTo>
                  <a:pt x="3735548" y="25400"/>
                </a:lnTo>
                <a:lnTo>
                  <a:pt x="3904095" y="25400"/>
                </a:lnTo>
                <a:lnTo>
                  <a:pt x="3893657" y="12700"/>
                </a:lnTo>
                <a:close/>
              </a:path>
              <a:path w="4128134" h="1295400">
                <a:moveTo>
                  <a:pt x="3784116" y="0"/>
                </a:moveTo>
                <a:lnTo>
                  <a:pt x="3779176" y="0"/>
                </a:lnTo>
                <a:lnTo>
                  <a:pt x="3767966" y="12700"/>
                </a:lnTo>
                <a:lnTo>
                  <a:pt x="3791148" y="12700"/>
                </a:lnTo>
                <a:lnTo>
                  <a:pt x="3784116" y="0"/>
                </a:lnTo>
                <a:close/>
              </a:path>
              <a:path w="4128134" h="1295400">
                <a:moveTo>
                  <a:pt x="3874934" y="0"/>
                </a:moveTo>
                <a:lnTo>
                  <a:pt x="3846185" y="0"/>
                </a:lnTo>
                <a:lnTo>
                  <a:pt x="3834979" y="12700"/>
                </a:lnTo>
                <a:lnTo>
                  <a:pt x="3883758" y="12700"/>
                </a:lnTo>
                <a:lnTo>
                  <a:pt x="3874934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835351" y="9198114"/>
            <a:ext cx="1602740" cy="17780"/>
          </a:xfrm>
          <a:custGeom>
            <a:avLst/>
            <a:gdLst/>
            <a:ahLst/>
            <a:cxnLst/>
            <a:rect l="l" t="t" r="r" b="b"/>
            <a:pathLst>
              <a:path w="1602739" h="17779">
                <a:moveTo>
                  <a:pt x="1602676" y="13970"/>
                </a:moveTo>
                <a:lnTo>
                  <a:pt x="1596199" y="13970"/>
                </a:lnTo>
                <a:lnTo>
                  <a:pt x="1596199" y="12700"/>
                </a:lnTo>
                <a:lnTo>
                  <a:pt x="1591881" y="12700"/>
                </a:lnTo>
                <a:lnTo>
                  <a:pt x="1591881" y="10160"/>
                </a:lnTo>
                <a:lnTo>
                  <a:pt x="1583956" y="10160"/>
                </a:lnTo>
                <a:lnTo>
                  <a:pt x="1583956" y="7620"/>
                </a:lnTo>
                <a:lnTo>
                  <a:pt x="1579638" y="7620"/>
                </a:lnTo>
                <a:lnTo>
                  <a:pt x="1579638" y="5080"/>
                </a:lnTo>
                <a:lnTo>
                  <a:pt x="1571726" y="5080"/>
                </a:lnTo>
                <a:lnTo>
                  <a:pt x="1571726" y="2540"/>
                </a:lnTo>
                <a:lnTo>
                  <a:pt x="373672" y="2540"/>
                </a:lnTo>
                <a:lnTo>
                  <a:pt x="373672" y="0"/>
                </a:lnTo>
                <a:lnTo>
                  <a:pt x="0" y="0"/>
                </a:lnTo>
                <a:lnTo>
                  <a:pt x="0" y="2540"/>
                </a:lnTo>
                <a:lnTo>
                  <a:pt x="0" y="5080"/>
                </a:lnTo>
                <a:lnTo>
                  <a:pt x="0" y="7620"/>
                </a:lnTo>
                <a:lnTo>
                  <a:pt x="0" y="10160"/>
                </a:lnTo>
                <a:lnTo>
                  <a:pt x="0" y="12700"/>
                </a:lnTo>
                <a:lnTo>
                  <a:pt x="0" y="13970"/>
                </a:lnTo>
                <a:lnTo>
                  <a:pt x="368630" y="13970"/>
                </a:lnTo>
                <a:lnTo>
                  <a:pt x="368630" y="17780"/>
                </a:lnTo>
                <a:lnTo>
                  <a:pt x="1602676" y="17780"/>
                </a:lnTo>
                <a:lnTo>
                  <a:pt x="1602676" y="1397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80951" y="9198114"/>
            <a:ext cx="826769" cy="17780"/>
          </a:xfrm>
          <a:custGeom>
            <a:avLst/>
            <a:gdLst/>
            <a:ahLst/>
            <a:cxnLst/>
            <a:rect l="l" t="t" r="r" b="b"/>
            <a:pathLst>
              <a:path w="826770" h="17779">
                <a:moveTo>
                  <a:pt x="826541" y="0"/>
                </a:moveTo>
                <a:lnTo>
                  <a:pt x="554380" y="0"/>
                </a:lnTo>
                <a:lnTo>
                  <a:pt x="554380" y="2540"/>
                </a:lnTo>
                <a:lnTo>
                  <a:pt x="7200" y="2540"/>
                </a:lnTo>
                <a:lnTo>
                  <a:pt x="7200" y="5080"/>
                </a:lnTo>
                <a:lnTo>
                  <a:pt x="5765" y="508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7780"/>
                </a:lnTo>
                <a:lnTo>
                  <a:pt x="561581" y="17780"/>
                </a:lnTo>
                <a:lnTo>
                  <a:pt x="561581" y="13970"/>
                </a:lnTo>
                <a:lnTo>
                  <a:pt x="826541" y="13970"/>
                </a:lnTo>
                <a:lnTo>
                  <a:pt x="826541" y="12700"/>
                </a:lnTo>
                <a:lnTo>
                  <a:pt x="826541" y="10160"/>
                </a:lnTo>
                <a:lnTo>
                  <a:pt x="826541" y="5080"/>
                </a:lnTo>
                <a:lnTo>
                  <a:pt x="826541" y="2540"/>
                </a:lnTo>
                <a:lnTo>
                  <a:pt x="8265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36075" y="9501644"/>
            <a:ext cx="3972560" cy="624840"/>
          </a:xfrm>
          <a:custGeom>
            <a:avLst/>
            <a:gdLst/>
            <a:ahLst/>
            <a:cxnLst/>
            <a:rect l="l" t="t" r="r" b="b"/>
            <a:pathLst>
              <a:path w="3972559" h="624840">
                <a:moveTo>
                  <a:pt x="3972128" y="607060"/>
                </a:moveTo>
                <a:lnTo>
                  <a:pt x="3715105" y="607060"/>
                </a:lnTo>
                <a:lnTo>
                  <a:pt x="3715105" y="609600"/>
                </a:lnTo>
                <a:lnTo>
                  <a:pt x="379425" y="609600"/>
                </a:lnTo>
                <a:lnTo>
                  <a:pt x="379425" y="607060"/>
                </a:lnTo>
                <a:lnTo>
                  <a:pt x="0" y="607060"/>
                </a:lnTo>
                <a:lnTo>
                  <a:pt x="0" y="609600"/>
                </a:lnTo>
                <a:lnTo>
                  <a:pt x="0" y="621030"/>
                </a:lnTo>
                <a:lnTo>
                  <a:pt x="376555" y="621030"/>
                </a:lnTo>
                <a:lnTo>
                  <a:pt x="376555" y="624840"/>
                </a:lnTo>
                <a:lnTo>
                  <a:pt x="3717975" y="624840"/>
                </a:lnTo>
                <a:lnTo>
                  <a:pt x="3717975" y="621030"/>
                </a:lnTo>
                <a:lnTo>
                  <a:pt x="3972128" y="621030"/>
                </a:lnTo>
                <a:lnTo>
                  <a:pt x="3972128" y="609600"/>
                </a:lnTo>
                <a:lnTo>
                  <a:pt x="3972128" y="607060"/>
                </a:lnTo>
                <a:close/>
              </a:path>
              <a:path w="3972559" h="624840">
                <a:moveTo>
                  <a:pt x="3972128" y="303530"/>
                </a:moveTo>
                <a:lnTo>
                  <a:pt x="3715105" y="303530"/>
                </a:lnTo>
                <a:lnTo>
                  <a:pt x="3715105" y="306070"/>
                </a:lnTo>
                <a:lnTo>
                  <a:pt x="379425" y="306070"/>
                </a:lnTo>
                <a:lnTo>
                  <a:pt x="379425" y="303530"/>
                </a:lnTo>
                <a:lnTo>
                  <a:pt x="0" y="303530"/>
                </a:lnTo>
                <a:lnTo>
                  <a:pt x="0" y="306070"/>
                </a:lnTo>
                <a:lnTo>
                  <a:pt x="0" y="317500"/>
                </a:lnTo>
                <a:lnTo>
                  <a:pt x="376555" y="317500"/>
                </a:lnTo>
                <a:lnTo>
                  <a:pt x="376555" y="320040"/>
                </a:lnTo>
                <a:lnTo>
                  <a:pt x="3717975" y="320040"/>
                </a:lnTo>
                <a:lnTo>
                  <a:pt x="3717975" y="317500"/>
                </a:lnTo>
                <a:lnTo>
                  <a:pt x="3972128" y="317500"/>
                </a:lnTo>
                <a:lnTo>
                  <a:pt x="3972128" y="306070"/>
                </a:lnTo>
                <a:lnTo>
                  <a:pt x="3972128" y="303530"/>
                </a:lnTo>
                <a:close/>
              </a:path>
              <a:path w="3972559" h="624840">
                <a:moveTo>
                  <a:pt x="3972128" y="0"/>
                </a:moveTo>
                <a:lnTo>
                  <a:pt x="3715105" y="0"/>
                </a:lnTo>
                <a:lnTo>
                  <a:pt x="3715105" y="2540"/>
                </a:lnTo>
                <a:lnTo>
                  <a:pt x="379425" y="2540"/>
                </a:lnTo>
                <a:lnTo>
                  <a:pt x="379425" y="0"/>
                </a:lnTo>
                <a:lnTo>
                  <a:pt x="0" y="0"/>
                </a:lnTo>
                <a:lnTo>
                  <a:pt x="0" y="2540"/>
                </a:lnTo>
                <a:lnTo>
                  <a:pt x="0" y="13970"/>
                </a:lnTo>
                <a:lnTo>
                  <a:pt x="376555" y="13970"/>
                </a:lnTo>
                <a:lnTo>
                  <a:pt x="376555" y="17780"/>
                </a:lnTo>
                <a:lnTo>
                  <a:pt x="3717975" y="17780"/>
                </a:lnTo>
                <a:lnTo>
                  <a:pt x="3717975" y="13970"/>
                </a:lnTo>
                <a:lnTo>
                  <a:pt x="3972128" y="13970"/>
                </a:lnTo>
                <a:lnTo>
                  <a:pt x="3972128" y="2540"/>
                </a:lnTo>
                <a:lnTo>
                  <a:pt x="3972128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04" y="1190148"/>
            <a:ext cx="15107691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4" y="2881496"/>
            <a:ext cx="916241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www.scratch.mit.edu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72" y="2903499"/>
            <a:ext cx="10878185" cy="3456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120"/>
              </a:lnSpc>
              <a:spcBef>
                <a:spcPts val="100"/>
              </a:spcBef>
            </a:pPr>
            <a:r>
              <a:rPr sz="7950" spc="-430" dirty="0">
                <a:latin typeface="Verdana"/>
                <a:cs typeface="Verdana"/>
              </a:rPr>
              <a:t>Let's</a:t>
            </a:r>
            <a:r>
              <a:rPr sz="7950" spc="-455" dirty="0">
                <a:latin typeface="Verdana"/>
                <a:cs typeface="Verdana"/>
              </a:rPr>
              <a:t> </a:t>
            </a:r>
            <a:r>
              <a:rPr sz="7950" spc="-260" dirty="0">
                <a:latin typeface="Verdana"/>
                <a:cs typeface="Verdana"/>
              </a:rPr>
              <a:t>Get</a:t>
            </a:r>
            <a:r>
              <a:rPr sz="7950" spc="-450" dirty="0">
                <a:latin typeface="Verdana"/>
                <a:cs typeface="Verdana"/>
              </a:rPr>
              <a:t> </a:t>
            </a:r>
            <a:r>
              <a:rPr sz="7950" spc="-365" dirty="0">
                <a:latin typeface="Verdana"/>
                <a:cs typeface="Verdana"/>
              </a:rPr>
              <a:t>Scratching!</a:t>
            </a:r>
            <a:endParaRPr sz="7950" dirty="0">
              <a:latin typeface="Verdana"/>
              <a:cs typeface="Verdana"/>
            </a:endParaRPr>
          </a:p>
          <a:p>
            <a:pPr marL="469265" marR="461645" algn="ctr">
              <a:lnSpc>
                <a:spcPts val="8780"/>
              </a:lnSpc>
              <a:spcBef>
                <a:spcPts val="434"/>
              </a:spcBef>
            </a:pPr>
            <a:r>
              <a:rPr sz="7950" spc="-155" dirty="0">
                <a:latin typeface="Verdana"/>
                <a:cs typeface="Verdana"/>
              </a:rPr>
              <a:t>An</a:t>
            </a:r>
            <a:r>
              <a:rPr sz="7950" spc="-495" dirty="0">
                <a:latin typeface="Verdana"/>
                <a:cs typeface="Verdana"/>
              </a:rPr>
              <a:t> </a:t>
            </a:r>
            <a:r>
              <a:rPr sz="7950" spc="-600" dirty="0">
                <a:latin typeface="Verdana"/>
                <a:cs typeface="Verdana"/>
              </a:rPr>
              <a:t>Intro</a:t>
            </a:r>
            <a:r>
              <a:rPr sz="7950" spc="-470" dirty="0">
                <a:latin typeface="Verdana"/>
                <a:cs typeface="Verdana"/>
              </a:rPr>
              <a:t> </a:t>
            </a:r>
            <a:r>
              <a:rPr sz="7950" spc="-300" dirty="0">
                <a:latin typeface="Verdana"/>
                <a:cs typeface="Verdana"/>
              </a:rPr>
              <a:t>to</a:t>
            </a:r>
            <a:r>
              <a:rPr sz="7950" spc="-470" dirty="0">
                <a:latin typeface="Verdana"/>
                <a:cs typeface="Verdana"/>
              </a:rPr>
              <a:t> </a:t>
            </a:r>
            <a:r>
              <a:rPr sz="7950" spc="-360" dirty="0">
                <a:latin typeface="Verdana"/>
                <a:cs typeface="Verdana"/>
              </a:rPr>
              <a:t>Scratch </a:t>
            </a:r>
            <a:r>
              <a:rPr sz="7950" spc="-405" dirty="0">
                <a:latin typeface="Verdana"/>
                <a:cs typeface="Verdana"/>
              </a:rPr>
              <a:t>for</a:t>
            </a:r>
            <a:r>
              <a:rPr sz="7950" spc="-465" dirty="0">
                <a:latin typeface="Verdana"/>
                <a:cs typeface="Verdana"/>
              </a:rPr>
              <a:t> </a:t>
            </a:r>
            <a:r>
              <a:rPr sz="7950" spc="-265" dirty="0">
                <a:latin typeface="Verdana"/>
                <a:cs typeface="Verdana"/>
              </a:rPr>
              <a:t>Cool</a:t>
            </a:r>
            <a:r>
              <a:rPr sz="7950" spc="-465" dirty="0">
                <a:latin typeface="Verdana"/>
                <a:cs typeface="Verdana"/>
              </a:rPr>
              <a:t> </a:t>
            </a:r>
            <a:r>
              <a:rPr sz="7950" spc="-310" dirty="0">
                <a:latin typeface="Verdana"/>
                <a:cs typeface="Verdana"/>
              </a:rPr>
              <a:t>Kids</a:t>
            </a:r>
            <a:endParaRPr sz="79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5150" y="7383259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31" y="39547"/>
                </a:lnTo>
                <a:lnTo>
                  <a:pt x="100381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688511" y="1190377"/>
            <a:ext cx="1091120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Welcome to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953769" y="5221433"/>
            <a:ext cx="16531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Are you ready to code and have some fun?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Let's dive into the colorful world of Scratch, where you can create your own </a:t>
            </a:r>
            <a:r>
              <a:rPr lang="en-US" sz="3600" b="1" dirty="0">
                <a:solidFill>
                  <a:srgbClr val="4C2A13"/>
                </a:solidFill>
                <a:latin typeface="Courier New"/>
                <a:cs typeface="Courier New"/>
              </a:rPr>
              <a:t>interactive stories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, </a:t>
            </a:r>
            <a:r>
              <a:rPr lang="en-US" sz="3600" b="1" dirty="0">
                <a:solidFill>
                  <a:srgbClr val="4C2A13"/>
                </a:solidFill>
                <a:latin typeface="Courier New"/>
                <a:cs typeface="Courier New"/>
              </a:rPr>
              <a:t>games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, and </a:t>
            </a:r>
            <a:r>
              <a:rPr lang="en-US" sz="3600" b="1" dirty="0">
                <a:solidFill>
                  <a:srgbClr val="4C2A13"/>
                </a:solidFill>
                <a:latin typeface="Courier New"/>
                <a:cs typeface="Courier New"/>
              </a:rPr>
              <a:t>animations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Get ready to unleash your creativity and imagination!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D9EAF4-85A1-7EFD-73D1-C2D6AA40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414" y="1984375"/>
            <a:ext cx="8443361" cy="28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4627" y="7907477"/>
            <a:ext cx="6273800" cy="2379980"/>
            <a:chOff x="12014627" y="7907477"/>
            <a:chExt cx="6273800" cy="2379980"/>
          </a:xfrm>
        </p:grpSpPr>
        <p:sp>
          <p:nvSpPr>
            <p:cNvPr id="3" name="object 3"/>
            <p:cNvSpPr/>
            <p:nvPr/>
          </p:nvSpPr>
          <p:spPr>
            <a:xfrm>
              <a:off x="12014627" y="7907477"/>
              <a:ext cx="6273800" cy="2379980"/>
            </a:xfrm>
            <a:custGeom>
              <a:avLst/>
              <a:gdLst/>
              <a:ahLst/>
              <a:cxnLst/>
              <a:rect l="l" t="t" r="r" b="b"/>
              <a:pathLst>
                <a:path w="6273800" h="2379979">
                  <a:moveTo>
                    <a:pt x="607663" y="2199440"/>
                  </a:moveTo>
                  <a:lnTo>
                    <a:pt x="560162" y="2202029"/>
                  </a:lnTo>
                  <a:lnTo>
                    <a:pt x="381600" y="2335225"/>
                  </a:lnTo>
                  <a:lnTo>
                    <a:pt x="280075" y="2341519"/>
                  </a:lnTo>
                  <a:lnTo>
                    <a:pt x="24489" y="2353947"/>
                  </a:lnTo>
                  <a:lnTo>
                    <a:pt x="0" y="2379521"/>
                  </a:lnTo>
                  <a:lnTo>
                    <a:pt x="6273371" y="2379521"/>
                  </a:lnTo>
                  <a:lnTo>
                    <a:pt x="6273371" y="2211385"/>
                  </a:lnTo>
                  <a:lnTo>
                    <a:pt x="736552" y="2211385"/>
                  </a:lnTo>
                  <a:lnTo>
                    <a:pt x="696731" y="2204253"/>
                  </a:lnTo>
                  <a:lnTo>
                    <a:pt x="653477" y="2200227"/>
                  </a:lnTo>
                  <a:lnTo>
                    <a:pt x="607663" y="2199440"/>
                  </a:lnTo>
                  <a:close/>
                </a:path>
                <a:path w="6273800" h="2379979">
                  <a:moveTo>
                    <a:pt x="1005157" y="2061629"/>
                  </a:moveTo>
                  <a:lnTo>
                    <a:pt x="967026" y="2067567"/>
                  </a:lnTo>
                  <a:lnTo>
                    <a:pt x="929465" y="2078908"/>
                  </a:lnTo>
                  <a:lnTo>
                    <a:pt x="886189" y="2098491"/>
                  </a:lnTo>
                  <a:lnTo>
                    <a:pt x="844772" y="2123259"/>
                  </a:lnTo>
                  <a:lnTo>
                    <a:pt x="805701" y="2151482"/>
                  </a:lnTo>
                  <a:lnTo>
                    <a:pt x="769466" y="2181433"/>
                  </a:lnTo>
                  <a:lnTo>
                    <a:pt x="736552" y="2211385"/>
                  </a:lnTo>
                  <a:lnTo>
                    <a:pt x="6273371" y="2211385"/>
                  </a:lnTo>
                  <a:lnTo>
                    <a:pt x="6273371" y="2089347"/>
                  </a:lnTo>
                  <a:lnTo>
                    <a:pt x="1176639" y="2089347"/>
                  </a:lnTo>
                  <a:lnTo>
                    <a:pt x="1138567" y="2088537"/>
                  </a:lnTo>
                  <a:lnTo>
                    <a:pt x="1097232" y="2079628"/>
                  </a:lnTo>
                  <a:lnTo>
                    <a:pt x="1076166" y="2073272"/>
                  </a:lnTo>
                  <a:lnTo>
                    <a:pt x="1054433" y="2067119"/>
                  </a:lnTo>
                  <a:lnTo>
                    <a:pt x="1031081" y="2062721"/>
                  </a:lnTo>
                  <a:lnTo>
                    <a:pt x="1005157" y="2061629"/>
                  </a:lnTo>
                  <a:close/>
                </a:path>
                <a:path w="6273800" h="2379979">
                  <a:moveTo>
                    <a:pt x="1433036" y="2004568"/>
                  </a:moveTo>
                  <a:lnTo>
                    <a:pt x="1363678" y="2021307"/>
                  </a:lnTo>
                  <a:lnTo>
                    <a:pt x="1318298" y="2040241"/>
                  </a:lnTo>
                  <a:lnTo>
                    <a:pt x="1275016" y="2060460"/>
                  </a:lnTo>
                  <a:lnTo>
                    <a:pt x="1260775" y="2066973"/>
                  </a:lnTo>
                  <a:lnTo>
                    <a:pt x="1246330" y="2073148"/>
                  </a:lnTo>
                  <a:lnTo>
                    <a:pt x="1212282" y="2083678"/>
                  </a:lnTo>
                  <a:lnTo>
                    <a:pt x="1176639" y="2089347"/>
                  </a:lnTo>
                  <a:lnTo>
                    <a:pt x="6273371" y="2089347"/>
                  </a:lnTo>
                  <a:lnTo>
                    <a:pt x="6273371" y="2014827"/>
                  </a:lnTo>
                  <a:lnTo>
                    <a:pt x="1510490" y="2014827"/>
                  </a:lnTo>
                  <a:lnTo>
                    <a:pt x="1470460" y="2005513"/>
                  </a:lnTo>
                  <a:lnTo>
                    <a:pt x="1433036" y="2004568"/>
                  </a:lnTo>
                  <a:close/>
                </a:path>
                <a:path w="6273800" h="2379979">
                  <a:moveTo>
                    <a:pt x="6273371" y="0"/>
                  </a:moveTo>
                  <a:lnTo>
                    <a:pt x="6263812" y="1116"/>
                  </a:lnTo>
                  <a:lnTo>
                    <a:pt x="6172470" y="10674"/>
                  </a:lnTo>
                  <a:lnTo>
                    <a:pt x="6160214" y="12522"/>
                  </a:lnTo>
                  <a:lnTo>
                    <a:pt x="6093285" y="37719"/>
                  </a:lnTo>
                  <a:lnTo>
                    <a:pt x="6002237" y="73126"/>
                  </a:lnTo>
                  <a:lnTo>
                    <a:pt x="5921220" y="107088"/>
                  </a:lnTo>
                  <a:lnTo>
                    <a:pt x="5849576" y="139530"/>
                  </a:lnTo>
                  <a:lnTo>
                    <a:pt x="5786644" y="170374"/>
                  </a:lnTo>
                  <a:lnTo>
                    <a:pt x="5731766" y="199543"/>
                  </a:lnTo>
                  <a:lnTo>
                    <a:pt x="5684281" y="226959"/>
                  </a:lnTo>
                  <a:lnTo>
                    <a:pt x="5643531" y="252546"/>
                  </a:lnTo>
                  <a:lnTo>
                    <a:pt x="5608855" y="276226"/>
                  </a:lnTo>
                  <a:lnTo>
                    <a:pt x="5555088" y="317559"/>
                  </a:lnTo>
                  <a:lnTo>
                    <a:pt x="5517706" y="350340"/>
                  </a:lnTo>
                  <a:lnTo>
                    <a:pt x="5503511" y="363331"/>
                  </a:lnTo>
                  <a:lnTo>
                    <a:pt x="5491432" y="373952"/>
                  </a:lnTo>
                  <a:lnTo>
                    <a:pt x="5398103" y="438128"/>
                  </a:lnTo>
                  <a:lnTo>
                    <a:pt x="5354647" y="470853"/>
                  </a:lnTo>
                  <a:lnTo>
                    <a:pt x="5317823" y="504990"/>
                  </a:lnTo>
                  <a:lnTo>
                    <a:pt x="5290143" y="585265"/>
                  </a:lnTo>
                  <a:lnTo>
                    <a:pt x="5281485" y="637239"/>
                  </a:lnTo>
                  <a:lnTo>
                    <a:pt x="5271705" y="684061"/>
                  </a:lnTo>
                  <a:lnTo>
                    <a:pt x="5257371" y="715950"/>
                  </a:lnTo>
                  <a:lnTo>
                    <a:pt x="5233772" y="752660"/>
                  </a:lnTo>
                  <a:lnTo>
                    <a:pt x="5217969" y="788351"/>
                  </a:lnTo>
                  <a:lnTo>
                    <a:pt x="5208221" y="823026"/>
                  </a:lnTo>
                  <a:lnTo>
                    <a:pt x="5202786" y="856691"/>
                  </a:lnTo>
                  <a:lnTo>
                    <a:pt x="5199925" y="889349"/>
                  </a:lnTo>
                  <a:lnTo>
                    <a:pt x="5197896" y="921003"/>
                  </a:lnTo>
                  <a:lnTo>
                    <a:pt x="5194958" y="951658"/>
                  </a:lnTo>
                  <a:lnTo>
                    <a:pt x="5179395" y="1009987"/>
                  </a:lnTo>
                  <a:lnTo>
                    <a:pt x="5139310" y="1064368"/>
                  </a:lnTo>
                  <a:lnTo>
                    <a:pt x="5105719" y="1090087"/>
                  </a:lnTo>
                  <a:lnTo>
                    <a:pt x="5060775" y="1114832"/>
                  </a:lnTo>
                  <a:lnTo>
                    <a:pt x="4964745" y="1143414"/>
                  </a:lnTo>
                  <a:lnTo>
                    <a:pt x="4867812" y="1171029"/>
                  </a:lnTo>
                  <a:lnTo>
                    <a:pt x="4819602" y="1183955"/>
                  </a:lnTo>
                  <a:lnTo>
                    <a:pt x="4802162" y="1222913"/>
                  </a:lnTo>
                  <a:lnTo>
                    <a:pt x="4772755" y="1261804"/>
                  </a:lnTo>
                  <a:lnTo>
                    <a:pt x="4733466" y="1298670"/>
                  </a:lnTo>
                  <a:lnTo>
                    <a:pt x="4686379" y="1331553"/>
                  </a:lnTo>
                  <a:lnTo>
                    <a:pt x="4632579" y="1363054"/>
                  </a:lnTo>
                  <a:lnTo>
                    <a:pt x="4607423" y="1378737"/>
                  </a:lnTo>
                  <a:lnTo>
                    <a:pt x="4586303" y="1395634"/>
                  </a:lnTo>
                  <a:lnTo>
                    <a:pt x="4554032" y="1421875"/>
                  </a:lnTo>
                  <a:lnTo>
                    <a:pt x="4514214" y="1441931"/>
                  </a:lnTo>
                  <a:lnTo>
                    <a:pt x="4472104" y="1459810"/>
                  </a:lnTo>
                  <a:lnTo>
                    <a:pt x="4432956" y="1479520"/>
                  </a:lnTo>
                  <a:lnTo>
                    <a:pt x="4402026" y="1505071"/>
                  </a:lnTo>
                  <a:lnTo>
                    <a:pt x="4397055" y="1509391"/>
                  </a:lnTo>
                  <a:lnTo>
                    <a:pt x="4389882" y="1513711"/>
                  </a:lnTo>
                  <a:lnTo>
                    <a:pt x="4327937" y="1535577"/>
                  </a:lnTo>
                  <a:lnTo>
                    <a:pt x="4275776" y="1548642"/>
                  </a:lnTo>
                  <a:lnTo>
                    <a:pt x="4217287" y="1561320"/>
                  </a:lnTo>
                  <a:lnTo>
                    <a:pt x="4045136" y="1594745"/>
                  </a:lnTo>
                  <a:lnTo>
                    <a:pt x="4002620" y="1603592"/>
                  </a:lnTo>
                  <a:lnTo>
                    <a:pt x="3974417" y="1610913"/>
                  </a:lnTo>
                  <a:lnTo>
                    <a:pt x="3938413" y="1621781"/>
                  </a:lnTo>
                  <a:lnTo>
                    <a:pt x="3900529" y="1632145"/>
                  </a:lnTo>
                  <a:lnTo>
                    <a:pt x="3860851" y="1642024"/>
                  </a:lnTo>
                  <a:lnTo>
                    <a:pt x="3819463" y="1651441"/>
                  </a:lnTo>
                  <a:lnTo>
                    <a:pt x="3776452" y="1660418"/>
                  </a:lnTo>
                  <a:lnTo>
                    <a:pt x="3731902" y="1668974"/>
                  </a:lnTo>
                  <a:lnTo>
                    <a:pt x="3685900" y="1677133"/>
                  </a:lnTo>
                  <a:lnTo>
                    <a:pt x="3638530" y="1684915"/>
                  </a:lnTo>
                  <a:lnTo>
                    <a:pt x="3589879" y="1692341"/>
                  </a:lnTo>
                  <a:lnTo>
                    <a:pt x="3540031" y="1699434"/>
                  </a:lnTo>
                  <a:lnTo>
                    <a:pt x="3437088" y="1712704"/>
                  </a:lnTo>
                  <a:lnTo>
                    <a:pt x="3330384" y="1724896"/>
                  </a:lnTo>
                  <a:lnTo>
                    <a:pt x="3164775" y="1741538"/>
                  </a:lnTo>
                  <a:lnTo>
                    <a:pt x="2368202" y="1809241"/>
                  </a:lnTo>
                  <a:lnTo>
                    <a:pt x="2154967" y="1830973"/>
                  </a:lnTo>
                  <a:lnTo>
                    <a:pt x="2054160" y="1843095"/>
                  </a:lnTo>
                  <a:lnTo>
                    <a:pt x="1958139" y="1856282"/>
                  </a:lnTo>
                  <a:lnTo>
                    <a:pt x="1912136" y="1863329"/>
                  </a:lnTo>
                  <a:lnTo>
                    <a:pt x="1867587" y="1870707"/>
                  </a:lnTo>
                  <a:lnTo>
                    <a:pt x="1824576" y="1878437"/>
                  </a:lnTo>
                  <a:lnTo>
                    <a:pt x="1783188" y="1886541"/>
                  </a:lnTo>
                  <a:lnTo>
                    <a:pt x="1743509" y="1895039"/>
                  </a:lnTo>
                  <a:lnTo>
                    <a:pt x="1705625" y="1903954"/>
                  </a:lnTo>
                  <a:lnTo>
                    <a:pt x="1629809" y="1939093"/>
                  </a:lnTo>
                  <a:lnTo>
                    <a:pt x="1550374" y="1989044"/>
                  </a:lnTo>
                  <a:lnTo>
                    <a:pt x="1510490" y="2014827"/>
                  </a:lnTo>
                  <a:lnTo>
                    <a:pt x="6273371" y="2014827"/>
                  </a:lnTo>
                  <a:lnTo>
                    <a:pt x="6273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22148" y="7924798"/>
              <a:ext cx="5866130" cy="2362200"/>
            </a:xfrm>
            <a:custGeom>
              <a:avLst/>
              <a:gdLst/>
              <a:ahLst/>
              <a:cxnLst/>
              <a:rect l="l" t="t" r="r" b="b"/>
              <a:pathLst>
                <a:path w="5866130" h="2362200">
                  <a:moveTo>
                    <a:pt x="643759" y="1993900"/>
                  </a:moveTo>
                  <a:lnTo>
                    <a:pt x="515636" y="1993900"/>
                  </a:lnTo>
                  <a:lnTo>
                    <a:pt x="497560" y="2006600"/>
                  </a:lnTo>
                  <a:lnTo>
                    <a:pt x="453624" y="2019300"/>
                  </a:lnTo>
                  <a:lnTo>
                    <a:pt x="411980" y="2044700"/>
                  </a:lnTo>
                  <a:lnTo>
                    <a:pt x="373001" y="2070100"/>
                  </a:lnTo>
                  <a:lnTo>
                    <a:pt x="337056" y="2108200"/>
                  </a:lnTo>
                  <a:lnTo>
                    <a:pt x="304520" y="2133600"/>
                  </a:lnTo>
                  <a:lnTo>
                    <a:pt x="283692" y="2133600"/>
                  </a:lnTo>
                  <a:lnTo>
                    <a:pt x="272097" y="2146300"/>
                  </a:lnTo>
                  <a:lnTo>
                    <a:pt x="261721" y="2146300"/>
                  </a:lnTo>
                  <a:lnTo>
                    <a:pt x="251888" y="2159000"/>
                  </a:lnTo>
                  <a:lnTo>
                    <a:pt x="241922" y="2184400"/>
                  </a:lnTo>
                  <a:lnTo>
                    <a:pt x="233273" y="2184400"/>
                  </a:lnTo>
                  <a:lnTo>
                    <a:pt x="224255" y="2197100"/>
                  </a:lnTo>
                  <a:lnTo>
                    <a:pt x="215098" y="2209800"/>
                  </a:lnTo>
                  <a:lnTo>
                    <a:pt x="205129" y="2209800"/>
                  </a:lnTo>
                  <a:lnTo>
                    <a:pt x="193674" y="2222500"/>
                  </a:lnTo>
                  <a:lnTo>
                    <a:pt x="176402" y="2222500"/>
                  </a:lnTo>
                  <a:lnTo>
                    <a:pt x="0" y="2362200"/>
                  </a:lnTo>
                  <a:lnTo>
                    <a:pt x="602495" y="2362200"/>
                  </a:lnTo>
                  <a:lnTo>
                    <a:pt x="1576107" y="2006600"/>
                  </a:lnTo>
                  <a:lnTo>
                    <a:pt x="664565" y="2006600"/>
                  </a:lnTo>
                  <a:lnTo>
                    <a:pt x="643759" y="1993900"/>
                  </a:lnTo>
                  <a:close/>
                </a:path>
                <a:path w="5866130" h="2362200">
                  <a:moveTo>
                    <a:pt x="2389345" y="1790700"/>
                  </a:moveTo>
                  <a:lnTo>
                    <a:pt x="2228316" y="1790700"/>
                  </a:lnTo>
                  <a:lnTo>
                    <a:pt x="1894651" y="1917700"/>
                  </a:lnTo>
                  <a:lnTo>
                    <a:pt x="675737" y="2362200"/>
                  </a:lnTo>
                  <a:lnTo>
                    <a:pt x="2234055" y="2362200"/>
                  </a:lnTo>
                  <a:lnTo>
                    <a:pt x="3181578" y="2019300"/>
                  </a:lnTo>
                  <a:lnTo>
                    <a:pt x="3743412" y="1803400"/>
                  </a:lnTo>
                  <a:lnTo>
                    <a:pt x="2560611" y="1803400"/>
                  </a:lnTo>
                  <a:lnTo>
                    <a:pt x="2389345" y="1790700"/>
                  </a:lnTo>
                  <a:close/>
                </a:path>
                <a:path w="5866130" h="2362200">
                  <a:moveTo>
                    <a:pt x="5865850" y="1028700"/>
                  </a:moveTo>
                  <a:lnTo>
                    <a:pt x="3189579" y="2032000"/>
                  </a:lnTo>
                  <a:lnTo>
                    <a:pt x="2903280" y="2146300"/>
                  </a:lnTo>
                  <a:lnTo>
                    <a:pt x="2299913" y="2362200"/>
                  </a:lnTo>
                  <a:lnTo>
                    <a:pt x="3854437" y="2362200"/>
                  </a:lnTo>
                  <a:lnTo>
                    <a:pt x="4146358" y="2260600"/>
                  </a:lnTo>
                  <a:lnTo>
                    <a:pt x="5483715" y="1752600"/>
                  </a:lnTo>
                  <a:lnTo>
                    <a:pt x="5865850" y="1612900"/>
                  </a:lnTo>
                  <a:lnTo>
                    <a:pt x="5865850" y="1028700"/>
                  </a:lnTo>
                  <a:close/>
                </a:path>
                <a:path w="5866130" h="2362200">
                  <a:moveTo>
                    <a:pt x="5865850" y="1638300"/>
                  </a:moveTo>
                  <a:lnTo>
                    <a:pt x="3920326" y="2362200"/>
                  </a:lnTo>
                  <a:lnTo>
                    <a:pt x="5466762" y="2362200"/>
                  </a:lnTo>
                  <a:lnTo>
                    <a:pt x="5865850" y="2222500"/>
                  </a:lnTo>
                  <a:lnTo>
                    <a:pt x="5865850" y="1638300"/>
                  </a:lnTo>
                  <a:close/>
                </a:path>
                <a:path w="5866130" h="2362200">
                  <a:moveTo>
                    <a:pt x="5865850" y="2247900"/>
                  </a:moveTo>
                  <a:lnTo>
                    <a:pt x="5533452" y="2362200"/>
                  </a:lnTo>
                  <a:lnTo>
                    <a:pt x="5865850" y="2362200"/>
                  </a:lnTo>
                  <a:lnTo>
                    <a:pt x="5865850" y="2247900"/>
                  </a:lnTo>
                  <a:close/>
                </a:path>
                <a:path w="5866130" h="2362200">
                  <a:moveTo>
                    <a:pt x="2167229" y="1790700"/>
                  </a:moveTo>
                  <a:lnTo>
                    <a:pt x="1486930" y="1790700"/>
                  </a:lnTo>
                  <a:lnTo>
                    <a:pt x="1439839" y="1803400"/>
                  </a:lnTo>
                  <a:lnTo>
                    <a:pt x="1394816" y="1803400"/>
                  </a:lnTo>
                  <a:lnTo>
                    <a:pt x="1351976" y="1816100"/>
                  </a:lnTo>
                  <a:lnTo>
                    <a:pt x="1311436" y="1816100"/>
                  </a:lnTo>
                  <a:lnTo>
                    <a:pt x="1273310" y="1828800"/>
                  </a:lnTo>
                  <a:lnTo>
                    <a:pt x="1237716" y="1828800"/>
                  </a:lnTo>
                  <a:lnTo>
                    <a:pt x="1197243" y="1854200"/>
                  </a:lnTo>
                  <a:lnTo>
                    <a:pt x="1118201" y="1905000"/>
                  </a:lnTo>
                  <a:lnTo>
                    <a:pt x="1078585" y="1943100"/>
                  </a:lnTo>
                  <a:lnTo>
                    <a:pt x="917164" y="1943100"/>
                  </a:lnTo>
                  <a:lnTo>
                    <a:pt x="901992" y="1955800"/>
                  </a:lnTo>
                  <a:lnTo>
                    <a:pt x="886533" y="1955800"/>
                  </a:lnTo>
                  <a:lnTo>
                    <a:pt x="857498" y="1981200"/>
                  </a:lnTo>
                  <a:lnTo>
                    <a:pt x="842587" y="1981200"/>
                  </a:lnTo>
                  <a:lnTo>
                    <a:pt x="826867" y="1993900"/>
                  </a:lnTo>
                  <a:lnTo>
                    <a:pt x="810742" y="1993900"/>
                  </a:lnTo>
                  <a:lnTo>
                    <a:pt x="778151" y="2006600"/>
                  </a:lnTo>
                  <a:lnTo>
                    <a:pt x="1576107" y="2006600"/>
                  </a:lnTo>
                  <a:lnTo>
                    <a:pt x="2167229" y="1790700"/>
                  </a:lnTo>
                  <a:close/>
                </a:path>
                <a:path w="5866130" h="2362200">
                  <a:moveTo>
                    <a:pt x="598718" y="1981200"/>
                  </a:moveTo>
                  <a:lnTo>
                    <a:pt x="553406" y="1981200"/>
                  </a:lnTo>
                  <a:lnTo>
                    <a:pt x="534247" y="1993900"/>
                  </a:lnTo>
                  <a:lnTo>
                    <a:pt x="622036" y="1993900"/>
                  </a:lnTo>
                  <a:lnTo>
                    <a:pt x="598718" y="1981200"/>
                  </a:lnTo>
                  <a:close/>
                </a:path>
                <a:path w="5866130" h="2362200">
                  <a:moveTo>
                    <a:pt x="1038499" y="1930400"/>
                  </a:moveTo>
                  <a:lnTo>
                    <a:pt x="965660" y="1930400"/>
                  </a:lnTo>
                  <a:lnTo>
                    <a:pt x="931646" y="1943100"/>
                  </a:lnTo>
                  <a:lnTo>
                    <a:pt x="1078585" y="1943100"/>
                  </a:lnTo>
                  <a:lnTo>
                    <a:pt x="1038499" y="1930400"/>
                  </a:lnTo>
                  <a:close/>
                </a:path>
                <a:path w="5866130" h="2362200">
                  <a:moveTo>
                    <a:pt x="5865850" y="419100"/>
                  </a:moveTo>
                  <a:lnTo>
                    <a:pt x="5370916" y="609600"/>
                  </a:lnTo>
                  <a:lnTo>
                    <a:pt x="5226693" y="660400"/>
                  </a:lnTo>
                  <a:lnTo>
                    <a:pt x="4939649" y="773943"/>
                  </a:lnTo>
                  <a:lnTo>
                    <a:pt x="4929084" y="825500"/>
                  </a:lnTo>
                  <a:lnTo>
                    <a:pt x="4916352" y="876300"/>
                  </a:lnTo>
                  <a:lnTo>
                    <a:pt x="4900869" y="927100"/>
                  </a:lnTo>
                  <a:lnTo>
                    <a:pt x="4882178" y="977900"/>
                  </a:lnTo>
                  <a:lnTo>
                    <a:pt x="4859823" y="1028700"/>
                  </a:lnTo>
                  <a:lnTo>
                    <a:pt x="4833347" y="1079500"/>
                  </a:lnTo>
                  <a:lnTo>
                    <a:pt x="4802293" y="1117600"/>
                  </a:lnTo>
                  <a:lnTo>
                    <a:pt x="4766206" y="1155700"/>
                  </a:lnTo>
                  <a:lnTo>
                    <a:pt x="4724628" y="1181100"/>
                  </a:lnTo>
                  <a:lnTo>
                    <a:pt x="4481169" y="1244600"/>
                  </a:lnTo>
                  <a:lnTo>
                    <a:pt x="4463700" y="1282700"/>
                  </a:lnTo>
                  <a:lnTo>
                    <a:pt x="4434766" y="1333500"/>
                  </a:lnTo>
                  <a:lnTo>
                    <a:pt x="4395569" y="1358900"/>
                  </a:lnTo>
                  <a:lnTo>
                    <a:pt x="4347311" y="1397000"/>
                  </a:lnTo>
                  <a:lnTo>
                    <a:pt x="4294971" y="1422400"/>
                  </a:lnTo>
                  <a:lnTo>
                    <a:pt x="4270605" y="1447800"/>
                  </a:lnTo>
                  <a:lnTo>
                    <a:pt x="4250156" y="1460500"/>
                  </a:lnTo>
                  <a:lnTo>
                    <a:pt x="4227899" y="1498600"/>
                  </a:lnTo>
                  <a:lnTo>
                    <a:pt x="4223549" y="1536700"/>
                  </a:lnTo>
                  <a:lnTo>
                    <a:pt x="4220438" y="1574800"/>
                  </a:lnTo>
                  <a:lnTo>
                    <a:pt x="4201896" y="1612900"/>
                  </a:lnTo>
                  <a:lnTo>
                    <a:pt x="4192752" y="1612900"/>
                  </a:lnTo>
                  <a:lnTo>
                    <a:pt x="4178464" y="1625600"/>
                  </a:lnTo>
                  <a:lnTo>
                    <a:pt x="4159319" y="1638300"/>
                  </a:lnTo>
                  <a:lnTo>
                    <a:pt x="4135602" y="1638300"/>
                  </a:lnTo>
                  <a:lnTo>
                    <a:pt x="4087725" y="1663700"/>
                  </a:lnTo>
                  <a:lnTo>
                    <a:pt x="3922294" y="1701800"/>
                  </a:lnTo>
                  <a:lnTo>
                    <a:pt x="3872738" y="1714500"/>
                  </a:lnTo>
                  <a:lnTo>
                    <a:pt x="3832404" y="1727200"/>
                  </a:lnTo>
                  <a:lnTo>
                    <a:pt x="3805148" y="1739900"/>
                  </a:lnTo>
                  <a:lnTo>
                    <a:pt x="3773978" y="1752600"/>
                  </a:lnTo>
                  <a:lnTo>
                    <a:pt x="3740872" y="1752600"/>
                  </a:lnTo>
                  <a:lnTo>
                    <a:pt x="3705906" y="1765300"/>
                  </a:lnTo>
                  <a:lnTo>
                    <a:pt x="3669154" y="1778000"/>
                  </a:lnTo>
                  <a:lnTo>
                    <a:pt x="3630692" y="1778000"/>
                  </a:lnTo>
                  <a:lnTo>
                    <a:pt x="3590594" y="1790700"/>
                  </a:lnTo>
                  <a:lnTo>
                    <a:pt x="3505791" y="1790700"/>
                  </a:lnTo>
                  <a:lnTo>
                    <a:pt x="3461236" y="1803400"/>
                  </a:lnTo>
                  <a:lnTo>
                    <a:pt x="3743412" y="1803400"/>
                  </a:lnTo>
                  <a:lnTo>
                    <a:pt x="4806667" y="1397000"/>
                  </a:lnTo>
                  <a:lnTo>
                    <a:pt x="5865850" y="1003300"/>
                  </a:lnTo>
                  <a:lnTo>
                    <a:pt x="5865850" y="419100"/>
                  </a:lnTo>
                  <a:close/>
                </a:path>
                <a:path w="5866130" h="2362200">
                  <a:moveTo>
                    <a:pt x="2046002" y="1778000"/>
                  </a:moveTo>
                  <a:lnTo>
                    <a:pt x="1693642" y="1778000"/>
                  </a:lnTo>
                  <a:lnTo>
                    <a:pt x="1639443" y="1790700"/>
                  </a:lnTo>
                  <a:lnTo>
                    <a:pt x="2108174" y="1790700"/>
                  </a:lnTo>
                  <a:lnTo>
                    <a:pt x="2046002" y="1778000"/>
                  </a:lnTo>
                  <a:close/>
                </a:path>
                <a:path w="5866130" h="2362200">
                  <a:moveTo>
                    <a:pt x="4946089" y="735896"/>
                  </a:moveTo>
                  <a:lnTo>
                    <a:pt x="4943449" y="736600"/>
                  </a:lnTo>
                  <a:lnTo>
                    <a:pt x="4942949" y="749300"/>
                  </a:lnTo>
                  <a:lnTo>
                    <a:pt x="4941639" y="749300"/>
                  </a:lnTo>
                  <a:lnTo>
                    <a:pt x="4939806" y="762000"/>
                  </a:lnTo>
                  <a:lnTo>
                    <a:pt x="4937734" y="774700"/>
                  </a:lnTo>
                  <a:lnTo>
                    <a:pt x="4939649" y="773943"/>
                  </a:lnTo>
                  <a:lnTo>
                    <a:pt x="4946089" y="735896"/>
                  </a:lnTo>
                  <a:close/>
                </a:path>
                <a:path w="5866130" h="2362200">
                  <a:moveTo>
                    <a:pt x="5620994" y="50800"/>
                  </a:moveTo>
                  <a:lnTo>
                    <a:pt x="5606728" y="76200"/>
                  </a:lnTo>
                  <a:lnTo>
                    <a:pt x="5585259" y="101600"/>
                  </a:lnTo>
                  <a:lnTo>
                    <a:pt x="5557718" y="114300"/>
                  </a:lnTo>
                  <a:lnTo>
                    <a:pt x="5525236" y="139700"/>
                  </a:lnTo>
                  <a:lnTo>
                    <a:pt x="5459704" y="139700"/>
                  </a:lnTo>
                  <a:lnTo>
                    <a:pt x="5423860" y="165100"/>
                  </a:lnTo>
                  <a:lnTo>
                    <a:pt x="5390600" y="177800"/>
                  </a:lnTo>
                  <a:lnTo>
                    <a:pt x="5362745" y="203200"/>
                  </a:lnTo>
                  <a:lnTo>
                    <a:pt x="5343118" y="241300"/>
                  </a:lnTo>
                  <a:lnTo>
                    <a:pt x="5297969" y="241300"/>
                  </a:lnTo>
                  <a:lnTo>
                    <a:pt x="5291679" y="254000"/>
                  </a:lnTo>
                  <a:lnTo>
                    <a:pt x="5285460" y="266700"/>
                  </a:lnTo>
                  <a:lnTo>
                    <a:pt x="5280050" y="279400"/>
                  </a:lnTo>
                  <a:lnTo>
                    <a:pt x="5274189" y="292100"/>
                  </a:lnTo>
                  <a:lnTo>
                    <a:pt x="5267136" y="292100"/>
                  </a:lnTo>
                  <a:lnTo>
                    <a:pt x="5258155" y="304800"/>
                  </a:lnTo>
                  <a:lnTo>
                    <a:pt x="5230723" y="304800"/>
                  </a:lnTo>
                  <a:lnTo>
                    <a:pt x="5222007" y="368300"/>
                  </a:lnTo>
                  <a:lnTo>
                    <a:pt x="5191557" y="406400"/>
                  </a:lnTo>
                  <a:lnTo>
                    <a:pt x="5152237" y="444500"/>
                  </a:lnTo>
                  <a:lnTo>
                    <a:pt x="5107354" y="469900"/>
                  </a:lnTo>
                  <a:lnTo>
                    <a:pt x="5061305" y="508000"/>
                  </a:lnTo>
                  <a:lnTo>
                    <a:pt x="5017541" y="533400"/>
                  </a:lnTo>
                  <a:lnTo>
                    <a:pt x="4979517" y="571500"/>
                  </a:lnTo>
                  <a:lnTo>
                    <a:pt x="4961628" y="635000"/>
                  </a:lnTo>
                  <a:lnTo>
                    <a:pt x="4955337" y="673100"/>
                  </a:lnTo>
                  <a:lnTo>
                    <a:pt x="4948120" y="723900"/>
                  </a:lnTo>
                  <a:lnTo>
                    <a:pt x="4946089" y="735896"/>
                  </a:lnTo>
                  <a:lnTo>
                    <a:pt x="5038757" y="711200"/>
                  </a:lnTo>
                  <a:lnTo>
                    <a:pt x="5324523" y="596900"/>
                  </a:lnTo>
                  <a:lnTo>
                    <a:pt x="5467355" y="546100"/>
                  </a:lnTo>
                  <a:lnTo>
                    <a:pt x="5865850" y="393700"/>
                  </a:lnTo>
                  <a:lnTo>
                    <a:pt x="5865850" y="63500"/>
                  </a:lnTo>
                  <a:lnTo>
                    <a:pt x="5632136" y="63500"/>
                  </a:lnTo>
                  <a:lnTo>
                    <a:pt x="5620994" y="50800"/>
                  </a:lnTo>
                  <a:close/>
                </a:path>
                <a:path w="5866130" h="2362200">
                  <a:moveTo>
                    <a:pt x="5333202" y="228600"/>
                  </a:moveTo>
                  <a:lnTo>
                    <a:pt x="5314289" y="228600"/>
                  </a:lnTo>
                  <a:lnTo>
                    <a:pt x="5305212" y="241300"/>
                  </a:lnTo>
                  <a:lnTo>
                    <a:pt x="5343118" y="241300"/>
                  </a:lnTo>
                  <a:lnTo>
                    <a:pt x="5333202" y="228600"/>
                  </a:lnTo>
                  <a:close/>
                </a:path>
                <a:path w="5866130" h="2362200">
                  <a:moveTo>
                    <a:pt x="5496232" y="127000"/>
                  </a:moveTo>
                  <a:lnTo>
                    <a:pt x="5478641" y="139700"/>
                  </a:lnTo>
                  <a:lnTo>
                    <a:pt x="5511942" y="139700"/>
                  </a:lnTo>
                  <a:lnTo>
                    <a:pt x="5496232" y="127000"/>
                  </a:lnTo>
                  <a:close/>
                </a:path>
                <a:path w="5866130" h="2362200">
                  <a:moveTo>
                    <a:pt x="5831242" y="0"/>
                  </a:moveTo>
                  <a:lnTo>
                    <a:pt x="5752693" y="0"/>
                  </a:lnTo>
                  <a:lnTo>
                    <a:pt x="5740150" y="12700"/>
                  </a:lnTo>
                  <a:lnTo>
                    <a:pt x="5723022" y="25400"/>
                  </a:lnTo>
                  <a:lnTo>
                    <a:pt x="5702919" y="38100"/>
                  </a:lnTo>
                  <a:lnTo>
                    <a:pt x="5681446" y="50800"/>
                  </a:lnTo>
                  <a:lnTo>
                    <a:pt x="5663374" y="63500"/>
                  </a:lnTo>
                  <a:lnTo>
                    <a:pt x="5865850" y="63500"/>
                  </a:lnTo>
                  <a:lnTo>
                    <a:pt x="5865850" y="12700"/>
                  </a:lnTo>
                  <a:lnTo>
                    <a:pt x="5854499" y="12700"/>
                  </a:lnTo>
                  <a:lnTo>
                    <a:pt x="583124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21972" y="9699107"/>
              <a:ext cx="1630045" cy="588010"/>
            </a:xfrm>
            <a:custGeom>
              <a:avLst/>
              <a:gdLst/>
              <a:ahLst/>
              <a:cxnLst/>
              <a:rect l="l" t="t" r="r" b="b"/>
              <a:pathLst>
                <a:path w="1630044" h="588009">
                  <a:moveTo>
                    <a:pt x="1606267" y="0"/>
                  </a:moveTo>
                  <a:lnTo>
                    <a:pt x="1592551" y="5040"/>
                  </a:lnTo>
                  <a:lnTo>
                    <a:pt x="1591154" y="0"/>
                  </a:lnTo>
                  <a:lnTo>
                    <a:pt x="1583153" y="2882"/>
                  </a:lnTo>
                  <a:lnTo>
                    <a:pt x="1581756" y="720"/>
                  </a:lnTo>
                  <a:lnTo>
                    <a:pt x="1568802" y="5759"/>
                  </a:lnTo>
                  <a:lnTo>
                    <a:pt x="1566643" y="0"/>
                  </a:lnTo>
                  <a:lnTo>
                    <a:pt x="0" y="587891"/>
                  </a:lnTo>
                  <a:lnTo>
                    <a:pt x="79403" y="587891"/>
                  </a:lnTo>
                  <a:lnTo>
                    <a:pt x="1630016" y="6479"/>
                  </a:lnTo>
                  <a:lnTo>
                    <a:pt x="1628492" y="1438"/>
                  </a:lnTo>
                  <a:lnTo>
                    <a:pt x="1617697" y="5759"/>
                  </a:lnTo>
                  <a:lnTo>
                    <a:pt x="1616300" y="2157"/>
                  </a:lnTo>
                  <a:lnTo>
                    <a:pt x="1608426" y="5040"/>
                  </a:lnTo>
                  <a:lnTo>
                    <a:pt x="160626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55564" y="8312280"/>
              <a:ext cx="932815" cy="379095"/>
            </a:xfrm>
            <a:custGeom>
              <a:avLst/>
              <a:gdLst/>
              <a:ahLst/>
              <a:cxnLst/>
              <a:rect l="l" t="t" r="r" b="b"/>
              <a:pathLst>
                <a:path w="932815" h="379095">
                  <a:moveTo>
                    <a:pt x="932433" y="0"/>
                  </a:moveTo>
                  <a:lnTo>
                    <a:pt x="6476" y="347875"/>
                  </a:lnTo>
                  <a:lnTo>
                    <a:pt x="7873" y="352916"/>
                  </a:lnTo>
                  <a:lnTo>
                    <a:pt x="5714" y="353628"/>
                  </a:lnTo>
                  <a:lnTo>
                    <a:pt x="8635" y="361552"/>
                  </a:lnTo>
                  <a:lnTo>
                    <a:pt x="3555" y="362988"/>
                  </a:lnTo>
                  <a:lnTo>
                    <a:pt x="5714" y="368753"/>
                  </a:lnTo>
                  <a:lnTo>
                    <a:pt x="0" y="370188"/>
                  </a:lnTo>
                  <a:lnTo>
                    <a:pt x="2793" y="378837"/>
                  </a:lnTo>
                  <a:lnTo>
                    <a:pt x="932433" y="30234"/>
                  </a:lnTo>
                  <a:lnTo>
                    <a:pt x="932433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42414" y="8919794"/>
              <a:ext cx="3646170" cy="1367790"/>
            </a:xfrm>
            <a:custGeom>
              <a:avLst/>
              <a:gdLst/>
              <a:ahLst/>
              <a:cxnLst/>
              <a:rect l="l" t="t" r="r" b="b"/>
              <a:pathLst>
                <a:path w="3646169" h="1367790">
                  <a:moveTo>
                    <a:pt x="3645573" y="1214729"/>
                  </a:moveTo>
                  <a:lnTo>
                    <a:pt x="3238995" y="1367205"/>
                  </a:lnTo>
                  <a:lnTo>
                    <a:pt x="3319615" y="1367205"/>
                  </a:lnTo>
                  <a:lnTo>
                    <a:pt x="3645573" y="1244930"/>
                  </a:lnTo>
                  <a:lnTo>
                    <a:pt x="3645573" y="1214729"/>
                  </a:lnTo>
                  <a:close/>
                </a:path>
                <a:path w="3646169" h="1367790">
                  <a:moveTo>
                    <a:pt x="3645573" y="607593"/>
                  </a:moveTo>
                  <a:lnTo>
                    <a:pt x="1620113" y="1367205"/>
                  </a:lnTo>
                  <a:lnTo>
                    <a:pt x="1699145" y="1367205"/>
                  </a:lnTo>
                  <a:lnTo>
                    <a:pt x="3645573" y="637057"/>
                  </a:lnTo>
                  <a:lnTo>
                    <a:pt x="3645573" y="607593"/>
                  </a:lnTo>
                  <a:close/>
                </a:path>
                <a:path w="3646169" h="1367790">
                  <a:moveTo>
                    <a:pt x="3645573" y="0"/>
                  </a:moveTo>
                  <a:lnTo>
                    <a:pt x="0" y="1367205"/>
                  </a:lnTo>
                  <a:lnTo>
                    <a:pt x="81343" y="1367205"/>
                  </a:lnTo>
                  <a:lnTo>
                    <a:pt x="3645573" y="30187"/>
                  </a:lnTo>
                  <a:lnTo>
                    <a:pt x="364557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6774180" cy="4201160"/>
            <a:chOff x="0" y="0"/>
            <a:chExt cx="6774180" cy="420116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6771640" cy="4201160"/>
            </a:xfrm>
            <a:custGeom>
              <a:avLst/>
              <a:gdLst/>
              <a:ahLst/>
              <a:cxnLst/>
              <a:rect l="l" t="t" r="r" b="b"/>
              <a:pathLst>
                <a:path w="6771640" h="4201160">
                  <a:moveTo>
                    <a:pt x="1400600" y="4167961"/>
                  </a:moveTo>
                  <a:lnTo>
                    <a:pt x="1056218" y="4167961"/>
                  </a:lnTo>
                  <a:lnTo>
                    <a:pt x="1067062" y="4168716"/>
                  </a:lnTo>
                  <a:lnTo>
                    <a:pt x="1079256" y="4171294"/>
                  </a:lnTo>
                  <a:lnTo>
                    <a:pt x="1093072" y="4176164"/>
                  </a:lnTo>
                  <a:lnTo>
                    <a:pt x="1108793" y="4183803"/>
                  </a:lnTo>
                  <a:lnTo>
                    <a:pt x="1120106" y="4187672"/>
                  </a:lnTo>
                  <a:lnTo>
                    <a:pt x="1132987" y="4191004"/>
                  </a:lnTo>
                  <a:lnTo>
                    <a:pt x="1146543" y="4194334"/>
                  </a:lnTo>
                  <a:lnTo>
                    <a:pt x="1159897" y="4198200"/>
                  </a:lnTo>
                  <a:lnTo>
                    <a:pt x="1170832" y="4199561"/>
                  </a:lnTo>
                  <a:lnTo>
                    <a:pt x="1182036" y="4200451"/>
                  </a:lnTo>
                  <a:lnTo>
                    <a:pt x="1193510" y="4200936"/>
                  </a:lnTo>
                  <a:lnTo>
                    <a:pt x="1205255" y="4201083"/>
                  </a:lnTo>
                  <a:lnTo>
                    <a:pt x="1247318" y="4198883"/>
                  </a:lnTo>
                  <a:lnTo>
                    <a:pt x="1291200" y="4192843"/>
                  </a:lnTo>
                  <a:lnTo>
                    <a:pt x="1336581" y="4183798"/>
                  </a:lnTo>
                  <a:lnTo>
                    <a:pt x="1383063" y="4172603"/>
                  </a:lnTo>
                  <a:lnTo>
                    <a:pt x="1400600" y="4167961"/>
                  </a:lnTo>
                  <a:close/>
                </a:path>
                <a:path w="6771640" h="4201160">
                  <a:moveTo>
                    <a:pt x="1884606" y="4073651"/>
                  </a:moveTo>
                  <a:lnTo>
                    <a:pt x="782622" y="4073651"/>
                  </a:lnTo>
                  <a:lnTo>
                    <a:pt x="845947" y="4074911"/>
                  </a:lnTo>
                  <a:lnTo>
                    <a:pt x="894490" y="4078869"/>
                  </a:lnTo>
                  <a:lnTo>
                    <a:pt x="925078" y="4085797"/>
                  </a:lnTo>
                  <a:lnTo>
                    <a:pt x="934540" y="4095965"/>
                  </a:lnTo>
                  <a:lnTo>
                    <a:pt x="948950" y="4106246"/>
                  </a:lnTo>
                  <a:lnTo>
                    <a:pt x="952087" y="4126921"/>
                  </a:lnTo>
                  <a:lnTo>
                    <a:pt x="955091" y="4147597"/>
                  </a:lnTo>
                  <a:lnTo>
                    <a:pt x="969098" y="4157878"/>
                  </a:lnTo>
                  <a:lnTo>
                    <a:pt x="985635" y="4164158"/>
                  </a:lnTo>
                  <a:lnTo>
                    <a:pt x="999877" y="4168142"/>
                  </a:lnTo>
                  <a:lnTo>
                    <a:pt x="1012230" y="4170236"/>
                  </a:lnTo>
                  <a:lnTo>
                    <a:pt x="1023099" y="4170844"/>
                  </a:lnTo>
                  <a:lnTo>
                    <a:pt x="1029577" y="4170844"/>
                  </a:lnTo>
                  <a:lnTo>
                    <a:pt x="1034618" y="4170120"/>
                  </a:lnTo>
                  <a:lnTo>
                    <a:pt x="1040377" y="4169409"/>
                  </a:lnTo>
                  <a:lnTo>
                    <a:pt x="1050458" y="4167961"/>
                  </a:lnTo>
                  <a:lnTo>
                    <a:pt x="1400600" y="4167961"/>
                  </a:lnTo>
                  <a:lnTo>
                    <a:pt x="1533872" y="4131738"/>
                  </a:lnTo>
                  <a:lnTo>
                    <a:pt x="1588473" y="4117637"/>
                  </a:lnTo>
                  <a:lnTo>
                    <a:pt x="1641482" y="4106024"/>
                  </a:lnTo>
                  <a:lnTo>
                    <a:pt x="1692450" y="4098144"/>
                  </a:lnTo>
                  <a:lnTo>
                    <a:pt x="1740928" y="4095241"/>
                  </a:lnTo>
                  <a:lnTo>
                    <a:pt x="1782378" y="4095241"/>
                  </a:lnTo>
                  <a:lnTo>
                    <a:pt x="1821928" y="4091804"/>
                  </a:lnTo>
                  <a:lnTo>
                    <a:pt x="1864947" y="4081028"/>
                  </a:lnTo>
                  <a:lnTo>
                    <a:pt x="1884606" y="4073651"/>
                  </a:lnTo>
                  <a:close/>
                </a:path>
                <a:path w="6771640" h="4201160">
                  <a:moveTo>
                    <a:pt x="6771512" y="0"/>
                  </a:moveTo>
                  <a:lnTo>
                    <a:pt x="0" y="0"/>
                  </a:lnTo>
                  <a:lnTo>
                    <a:pt x="0" y="4142881"/>
                  </a:lnTo>
                  <a:lnTo>
                    <a:pt x="34267" y="4139378"/>
                  </a:lnTo>
                  <a:lnTo>
                    <a:pt x="76309" y="4132681"/>
                  </a:lnTo>
                  <a:lnTo>
                    <a:pt x="109066" y="4126766"/>
                  </a:lnTo>
                  <a:lnTo>
                    <a:pt x="147852" y="4120798"/>
                  </a:lnTo>
                  <a:lnTo>
                    <a:pt x="191839" y="4114854"/>
                  </a:lnTo>
                  <a:lnTo>
                    <a:pt x="240202" y="4109015"/>
                  </a:lnTo>
                  <a:lnTo>
                    <a:pt x="292113" y="4103358"/>
                  </a:lnTo>
                  <a:lnTo>
                    <a:pt x="403275" y="4092908"/>
                  </a:lnTo>
                  <a:lnTo>
                    <a:pt x="518713" y="4084132"/>
                  </a:lnTo>
                  <a:lnTo>
                    <a:pt x="575969" y="4080569"/>
                  </a:lnTo>
                  <a:lnTo>
                    <a:pt x="631815" y="4077660"/>
                  </a:lnTo>
                  <a:lnTo>
                    <a:pt x="685423" y="4075486"/>
                  </a:lnTo>
                  <a:lnTo>
                    <a:pt x="735967" y="4074123"/>
                  </a:lnTo>
                  <a:lnTo>
                    <a:pt x="782622" y="4073651"/>
                  </a:lnTo>
                  <a:lnTo>
                    <a:pt x="1884606" y="4073651"/>
                  </a:lnTo>
                  <a:lnTo>
                    <a:pt x="1904455" y="4066203"/>
                  </a:lnTo>
                  <a:lnTo>
                    <a:pt x="1941804" y="4049890"/>
                  </a:lnTo>
                  <a:lnTo>
                    <a:pt x="1975139" y="4032858"/>
                  </a:lnTo>
                  <a:lnTo>
                    <a:pt x="2007595" y="4017851"/>
                  </a:lnTo>
                  <a:lnTo>
                    <a:pt x="2039914" y="4007163"/>
                  </a:lnTo>
                  <a:lnTo>
                    <a:pt x="2072843" y="4003090"/>
                  </a:lnTo>
                  <a:lnTo>
                    <a:pt x="2152893" y="4003090"/>
                  </a:lnTo>
                  <a:lnTo>
                    <a:pt x="2160057" y="3975004"/>
                  </a:lnTo>
                  <a:lnTo>
                    <a:pt x="2166434" y="3928026"/>
                  </a:lnTo>
                  <a:lnTo>
                    <a:pt x="2172207" y="3873487"/>
                  </a:lnTo>
                  <a:lnTo>
                    <a:pt x="2178920" y="3819896"/>
                  </a:lnTo>
                  <a:lnTo>
                    <a:pt x="2188135" y="3773592"/>
                  </a:lnTo>
                  <a:lnTo>
                    <a:pt x="2201266" y="3741056"/>
                  </a:lnTo>
                  <a:lnTo>
                    <a:pt x="2219731" y="3728770"/>
                  </a:lnTo>
                  <a:lnTo>
                    <a:pt x="2361946" y="3728770"/>
                  </a:lnTo>
                  <a:lnTo>
                    <a:pt x="2394079" y="3720182"/>
                  </a:lnTo>
                  <a:lnTo>
                    <a:pt x="2422042" y="3708615"/>
                  </a:lnTo>
                  <a:lnTo>
                    <a:pt x="2435003" y="3689605"/>
                  </a:lnTo>
                  <a:lnTo>
                    <a:pt x="2460922" y="3651312"/>
                  </a:lnTo>
                  <a:lnTo>
                    <a:pt x="2473883" y="3632301"/>
                  </a:lnTo>
                  <a:lnTo>
                    <a:pt x="6771512" y="3632301"/>
                  </a:lnTo>
                  <a:lnTo>
                    <a:pt x="6771512" y="0"/>
                  </a:lnTo>
                  <a:close/>
                </a:path>
                <a:path w="6771640" h="4201160">
                  <a:moveTo>
                    <a:pt x="1782378" y="4095241"/>
                  </a:moveTo>
                  <a:lnTo>
                    <a:pt x="1755330" y="4095241"/>
                  </a:lnTo>
                  <a:lnTo>
                    <a:pt x="1762531" y="4095965"/>
                  </a:lnTo>
                  <a:lnTo>
                    <a:pt x="1774050" y="4095965"/>
                  </a:lnTo>
                  <a:lnTo>
                    <a:pt x="1782378" y="4095241"/>
                  </a:lnTo>
                  <a:close/>
                </a:path>
                <a:path w="6771640" h="4201160">
                  <a:moveTo>
                    <a:pt x="2152893" y="4003090"/>
                  </a:moveTo>
                  <a:lnTo>
                    <a:pt x="2072843" y="4003090"/>
                  </a:lnTo>
                  <a:lnTo>
                    <a:pt x="2088000" y="4003945"/>
                  </a:lnTo>
                  <a:lnTo>
                    <a:pt x="2103356" y="4006689"/>
                  </a:lnTo>
                  <a:lnTo>
                    <a:pt x="2119114" y="4011593"/>
                  </a:lnTo>
                  <a:lnTo>
                    <a:pt x="2135479" y="4018927"/>
                  </a:lnTo>
                  <a:lnTo>
                    <a:pt x="2138362" y="4020362"/>
                  </a:lnTo>
                  <a:lnTo>
                    <a:pt x="2139810" y="4020362"/>
                  </a:lnTo>
                  <a:lnTo>
                    <a:pt x="2151655" y="4007943"/>
                  </a:lnTo>
                  <a:lnTo>
                    <a:pt x="2152893" y="4003090"/>
                  </a:lnTo>
                  <a:close/>
                </a:path>
                <a:path w="6771640" h="4201160">
                  <a:moveTo>
                    <a:pt x="6771512" y="3632301"/>
                  </a:moveTo>
                  <a:lnTo>
                    <a:pt x="2473883" y="3632301"/>
                  </a:lnTo>
                  <a:lnTo>
                    <a:pt x="2511239" y="3648388"/>
                  </a:lnTo>
                  <a:lnTo>
                    <a:pt x="2549044" y="3669377"/>
                  </a:lnTo>
                  <a:lnTo>
                    <a:pt x="2587272" y="3694447"/>
                  </a:lnTo>
                  <a:lnTo>
                    <a:pt x="2625900" y="3722779"/>
                  </a:lnTo>
                  <a:lnTo>
                    <a:pt x="2664904" y="3753554"/>
                  </a:lnTo>
                  <a:lnTo>
                    <a:pt x="2704260" y="3785953"/>
                  </a:lnTo>
                  <a:lnTo>
                    <a:pt x="2783927" y="3852341"/>
                  </a:lnTo>
                  <a:lnTo>
                    <a:pt x="2824190" y="3884692"/>
                  </a:lnTo>
                  <a:lnTo>
                    <a:pt x="2864708" y="3915389"/>
                  </a:lnTo>
                  <a:lnTo>
                    <a:pt x="2905455" y="3943611"/>
                  </a:lnTo>
                  <a:lnTo>
                    <a:pt x="2946408" y="3968539"/>
                  </a:lnTo>
                  <a:lnTo>
                    <a:pt x="2987543" y="3989355"/>
                  </a:lnTo>
                  <a:lnTo>
                    <a:pt x="3028834" y="4005237"/>
                  </a:lnTo>
                  <a:lnTo>
                    <a:pt x="3070259" y="4015368"/>
                  </a:lnTo>
                  <a:lnTo>
                    <a:pt x="3111791" y="4018927"/>
                  </a:lnTo>
                  <a:lnTo>
                    <a:pt x="3124223" y="4018533"/>
                  </a:lnTo>
                  <a:lnTo>
                    <a:pt x="3136723" y="4017397"/>
                  </a:lnTo>
                  <a:lnTo>
                    <a:pt x="3149359" y="4015584"/>
                  </a:lnTo>
                  <a:lnTo>
                    <a:pt x="3162198" y="4013161"/>
                  </a:lnTo>
                  <a:lnTo>
                    <a:pt x="3517150" y="3936123"/>
                  </a:lnTo>
                  <a:lnTo>
                    <a:pt x="3524428" y="3935182"/>
                  </a:lnTo>
                  <a:lnTo>
                    <a:pt x="3533260" y="3934512"/>
                  </a:lnTo>
                  <a:lnTo>
                    <a:pt x="3543578" y="3934110"/>
                  </a:lnTo>
                  <a:lnTo>
                    <a:pt x="3555314" y="3933977"/>
                  </a:lnTo>
                  <a:lnTo>
                    <a:pt x="4345002" y="3933977"/>
                  </a:lnTo>
                  <a:lnTo>
                    <a:pt x="4369095" y="3919719"/>
                  </a:lnTo>
                  <a:lnTo>
                    <a:pt x="4406475" y="3903478"/>
                  </a:lnTo>
                  <a:lnTo>
                    <a:pt x="4448045" y="3890075"/>
                  </a:lnTo>
                  <a:lnTo>
                    <a:pt x="4493207" y="3879303"/>
                  </a:lnTo>
                  <a:lnTo>
                    <a:pt x="4541362" y="3870955"/>
                  </a:lnTo>
                  <a:lnTo>
                    <a:pt x="4591911" y="3864823"/>
                  </a:lnTo>
                  <a:lnTo>
                    <a:pt x="4644254" y="3860700"/>
                  </a:lnTo>
                  <a:lnTo>
                    <a:pt x="4697795" y="3858378"/>
                  </a:lnTo>
                  <a:lnTo>
                    <a:pt x="4751933" y="3857650"/>
                  </a:lnTo>
                  <a:lnTo>
                    <a:pt x="6771512" y="3857650"/>
                  </a:lnTo>
                  <a:lnTo>
                    <a:pt x="6771512" y="3632301"/>
                  </a:lnTo>
                  <a:close/>
                </a:path>
                <a:path w="6771640" h="4201160">
                  <a:moveTo>
                    <a:pt x="4345002" y="3933977"/>
                  </a:moveTo>
                  <a:lnTo>
                    <a:pt x="3555314" y="3933977"/>
                  </a:lnTo>
                  <a:lnTo>
                    <a:pt x="3592633" y="3934893"/>
                  </a:lnTo>
                  <a:lnTo>
                    <a:pt x="3638111" y="3937470"/>
                  </a:lnTo>
                  <a:lnTo>
                    <a:pt x="3690310" y="3941446"/>
                  </a:lnTo>
                  <a:lnTo>
                    <a:pt x="3747788" y="3946562"/>
                  </a:lnTo>
                  <a:lnTo>
                    <a:pt x="4038641" y="3976267"/>
                  </a:lnTo>
                  <a:lnTo>
                    <a:pt x="4090210" y="3980728"/>
                  </a:lnTo>
                  <a:lnTo>
                    <a:pt x="4138352" y="3984195"/>
                  </a:lnTo>
                  <a:lnTo>
                    <a:pt x="4182123" y="3986442"/>
                  </a:lnTo>
                  <a:lnTo>
                    <a:pt x="4220578" y="3987240"/>
                  </a:lnTo>
                  <a:lnTo>
                    <a:pt x="4251078" y="3986522"/>
                  </a:lnTo>
                  <a:lnTo>
                    <a:pt x="4275032" y="3984185"/>
                  </a:lnTo>
                  <a:lnTo>
                    <a:pt x="4291561" y="3979959"/>
                  </a:lnTo>
                  <a:lnTo>
                    <a:pt x="4299787" y="3973575"/>
                  </a:lnTo>
                  <a:lnTo>
                    <a:pt x="4303901" y="3966550"/>
                  </a:lnTo>
                  <a:lnTo>
                    <a:pt x="4311664" y="3958448"/>
                  </a:lnTo>
                  <a:lnTo>
                    <a:pt x="4322667" y="3949267"/>
                  </a:lnTo>
                  <a:lnTo>
                    <a:pt x="4336503" y="3939006"/>
                  </a:lnTo>
                  <a:lnTo>
                    <a:pt x="4345002" y="3933977"/>
                  </a:lnTo>
                  <a:close/>
                </a:path>
                <a:path w="6771640" h="4201160">
                  <a:moveTo>
                    <a:pt x="6771512" y="3857650"/>
                  </a:moveTo>
                  <a:lnTo>
                    <a:pt x="4751933" y="3857650"/>
                  </a:lnTo>
                  <a:lnTo>
                    <a:pt x="4822552" y="3858805"/>
                  </a:lnTo>
                  <a:lnTo>
                    <a:pt x="4891802" y="3861969"/>
                  </a:lnTo>
                  <a:lnTo>
                    <a:pt x="4958314" y="3866688"/>
                  </a:lnTo>
                  <a:lnTo>
                    <a:pt x="5020717" y="3872509"/>
                  </a:lnTo>
                  <a:lnTo>
                    <a:pt x="5077643" y="3878978"/>
                  </a:lnTo>
                  <a:lnTo>
                    <a:pt x="5127722" y="3885641"/>
                  </a:lnTo>
                  <a:lnTo>
                    <a:pt x="5169584" y="3892046"/>
                  </a:lnTo>
                  <a:lnTo>
                    <a:pt x="5223254" y="3902290"/>
                  </a:lnTo>
                  <a:lnTo>
                    <a:pt x="5260024" y="3919895"/>
                  </a:lnTo>
                  <a:lnTo>
                    <a:pt x="5291389" y="3933339"/>
                  </a:lnTo>
                  <a:lnTo>
                    <a:pt x="5325723" y="3943139"/>
                  </a:lnTo>
                  <a:lnTo>
                    <a:pt x="5362485" y="3946931"/>
                  </a:lnTo>
                  <a:lnTo>
                    <a:pt x="5369686" y="3946931"/>
                  </a:lnTo>
                  <a:lnTo>
                    <a:pt x="5417401" y="3937682"/>
                  </a:lnTo>
                  <a:lnTo>
                    <a:pt x="5494248" y="3899407"/>
                  </a:lnTo>
                  <a:lnTo>
                    <a:pt x="5512608" y="3893021"/>
                  </a:lnTo>
                  <a:lnTo>
                    <a:pt x="5534747" y="3888792"/>
                  </a:lnTo>
                  <a:lnTo>
                    <a:pt x="5559854" y="3886450"/>
                  </a:lnTo>
                  <a:lnTo>
                    <a:pt x="5587123" y="3885729"/>
                  </a:lnTo>
                  <a:lnTo>
                    <a:pt x="6771512" y="3885729"/>
                  </a:lnTo>
                  <a:lnTo>
                    <a:pt x="6771512" y="3857650"/>
                  </a:lnTo>
                  <a:close/>
                </a:path>
                <a:path w="6771640" h="4201160">
                  <a:moveTo>
                    <a:pt x="6761798" y="3913085"/>
                  </a:moveTo>
                  <a:lnTo>
                    <a:pt x="5929121" y="3913085"/>
                  </a:lnTo>
                  <a:lnTo>
                    <a:pt x="5963322" y="3914493"/>
                  </a:lnTo>
                  <a:lnTo>
                    <a:pt x="5997525" y="3919480"/>
                  </a:lnTo>
                  <a:lnTo>
                    <a:pt x="6029568" y="3929191"/>
                  </a:lnTo>
                  <a:lnTo>
                    <a:pt x="6057290" y="3944772"/>
                  </a:lnTo>
                  <a:lnTo>
                    <a:pt x="6078504" y="3936414"/>
                  </a:lnTo>
                  <a:lnTo>
                    <a:pt x="6119023" y="3931362"/>
                  </a:lnTo>
                  <a:lnTo>
                    <a:pt x="6174931" y="3928875"/>
                  </a:lnTo>
                  <a:lnTo>
                    <a:pt x="6746563" y="3928211"/>
                  </a:lnTo>
                  <a:lnTo>
                    <a:pt x="6756721" y="3918726"/>
                  </a:lnTo>
                  <a:lnTo>
                    <a:pt x="6761798" y="3913085"/>
                  </a:lnTo>
                  <a:close/>
                </a:path>
                <a:path w="6771640" h="4201160">
                  <a:moveTo>
                    <a:pt x="6740523" y="3933253"/>
                  </a:moveTo>
                  <a:lnTo>
                    <a:pt x="6705993" y="3933253"/>
                  </a:lnTo>
                  <a:lnTo>
                    <a:pt x="6708876" y="3940454"/>
                  </a:lnTo>
                  <a:lnTo>
                    <a:pt x="6713918" y="3943324"/>
                  </a:lnTo>
                  <a:lnTo>
                    <a:pt x="6718960" y="3943324"/>
                  </a:lnTo>
                  <a:lnTo>
                    <a:pt x="6730107" y="3940254"/>
                  </a:lnTo>
                  <a:lnTo>
                    <a:pt x="6740523" y="3933253"/>
                  </a:lnTo>
                  <a:close/>
                </a:path>
                <a:path w="6771640" h="4201160">
                  <a:moveTo>
                    <a:pt x="6746563" y="3928211"/>
                  </a:moveTo>
                  <a:lnTo>
                    <a:pt x="6242316" y="3928211"/>
                  </a:lnTo>
                  <a:lnTo>
                    <a:pt x="6452552" y="3930370"/>
                  </a:lnTo>
                  <a:lnTo>
                    <a:pt x="6555519" y="3934961"/>
                  </a:lnTo>
                  <a:lnTo>
                    <a:pt x="6601193" y="3936342"/>
                  </a:lnTo>
                  <a:lnTo>
                    <a:pt x="6641197" y="3936847"/>
                  </a:lnTo>
                  <a:lnTo>
                    <a:pt x="6662053" y="3936589"/>
                  </a:lnTo>
                  <a:lnTo>
                    <a:pt x="6680077" y="3935859"/>
                  </a:lnTo>
                  <a:lnTo>
                    <a:pt x="6694860" y="3934725"/>
                  </a:lnTo>
                  <a:lnTo>
                    <a:pt x="6705993" y="3933253"/>
                  </a:lnTo>
                  <a:lnTo>
                    <a:pt x="6740523" y="3933253"/>
                  </a:lnTo>
                  <a:lnTo>
                    <a:pt x="6742807" y="3931718"/>
                  </a:lnTo>
                  <a:lnTo>
                    <a:pt x="6746563" y="3928211"/>
                  </a:lnTo>
                  <a:close/>
                </a:path>
                <a:path w="6771640" h="4201160">
                  <a:moveTo>
                    <a:pt x="6771512" y="3885729"/>
                  </a:moveTo>
                  <a:lnTo>
                    <a:pt x="5587123" y="3885729"/>
                  </a:lnTo>
                  <a:lnTo>
                    <a:pt x="5652820" y="3888742"/>
                  </a:lnTo>
                  <a:lnTo>
                    <a:pt x="5718339" y="3896006"/>
                  </a:lnTo>
                  <a:lnTo>
                    <a:pt x="5775562" y="3904860"/>
                  </a:lnTo>
                  <a:lnTo>
                    <a:pt x="5816369" y="3912643"/>
                  </a:lnTo>
                  <a:lnTo>
                    <a:pt x="5832639" y="3916692"/>
                  </a:lnTo>
                  <a:lnTo>
                    <a:pt x="5833363" y="3917416"/>
                  </a:lnTo>
                  <a:lnTo>
                    <a:pt x="5839129" y="3917416"/>
                  </a:lnTo>
                  <a:lnTo>
                    <a:pt x="5844910" y="3917303"/>
                  </a:lnTo>
                  <a:lnTo>
                    <a:pt x="5861605" y="3916805"/>
                  </a:lnTo>
                  <a:lnTo>
                    <a:pt x="5872251" y="3916692"/>
                  </a:lnTo>
                  <a:lnTo>
                    <a:pt x="5884780" y="3915218"/>
                  </a:lnTo>
                  <a:lnTo>
                    <a:pt x="5898524" y="3914079"/>
                  </a:lnTo>
                  <a:lnTo>
                    <a:pt x="5913349" y="3913345"/>
                  </a:lnTo>
                  <a:lnTo>
                    <a:pt x="5929121" y="3913085"/>
                  </a:lnTo>
                  <a:lnTo>
                    <a:pt x="6761798" y="3913085"/>
                  </a:lnTo>
                  <a:lnTo>
                    <a:pt x="6771512" y="3902290"/>
                  </a:lnTo>
                  <a:lnTo>
                    <a:pt x="6771512" y="3885729"/>
                  </a:lnTo>
                  <a:close/>
                </a:path>
                <a:path w="6771640" h="4201160">
                  <a:moveTo>
                    <a:pt x="2361946" y="3728770"/>
                  </a:moveTo>
                  <a:lnTo>
                    <a:pt x="2223325" y="3728770"/>
                  </a:lnTo>
                  <a:lnTo>
                    <a:pt x="2239774" y="3731717"/>
                  </a:lnTo>
                  <a:lnTo>
                    <a:pt x="2256626" y="3733990"/>
                  </a:lnTo>
                  <a:lnTo>
                    <a:pt x="2273747" y="3735453"/>
                  </a:lnTo>
                  <a:lnTo>
                    <a:pt x="2291003" y="3735971"/>
                  </a:lnTo>
                  <a:lnTo>
                    <a:pt x="2327075" y="3734127"/>
                  </a:lnTo>
                  <a:lnTo>
                    <a:pt x="2361946" y="372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6771640" cy="4184015"/>
            </a:xfrm>
            <a:custGeom>
              <a:avLst/>
              <a:gdLst/>
              <a:ahLst/>
              <a:cxnLst/>
              <a:rect l="l" t="t" r="r" b="b"/>
              <a:pathLst>
                <a:path w="6771640" h="4184015">
                  <a:moveTo>
                    <a:pt x="1444538" y="3998772"/>
                  </a:moveTo>
                  <a:lnTo>
                    <a:pt x="866858" y="3998772"/>
                  </a:lnTo>
                  <a:lnTo>
                    <a:pt x="894645" y="4000380"/>
                  </a:lnTo>
                  <a:lnTo>
                    <a:pt x="916898" y="4005160"/>
                  </a:lnTo>
                  <a:lnTo>
                    <a:pt x="931051" y="4013045"/>
                  </a:lnTo>
                  <a:lnTo>
                    <a:pt x="934540" y="4023969"/>
                  </a:lnTo>
                  <a:lnTo>
                    <a:pt x="958636" y="4026084"/>
                  </a:lnTo>
                  <a:lnTo>
                    <a:pt x="983138" y="4027927"/>
                  </a:lnTo>
                  <a:lnTo>
                    <a:pt x="1007640" y="4029228"/>
                  </a:lnTo>
                  <a:lnTo>
                    <a:pt x="1031736" y="4029722"/>
                  </a:lnTo>
                  <a:lnTo>
                    <a:pt x="1057328" y="4054178"/>
                  </a:lnTo>
                  <a:lnTo>
                    <a:pt x="1061423" y="4083680"/>
                  </a:lnTo>
                  <a:lnTo>
                    <a:pt x="1058123" y="4114635"/>
                  </a:lnTo>
                  <a:lnTo>
                    <a:pt x="1061526" y="4143449"/>
                  </a:lnTo>
                  <a:lnTo>
                    <a:pt x="1096919" y="4172003"/>
                  </a:lnTo>
                  <a:lnTo>
                    <a:pt x="1133976" y="4180204"/>
                  </a:lnTo>
                  <a:lnTo>
                    <a:pt x="1142617" y="4180204"/>
                  </a:lnTo>
                  <a:lnTo>
                    <a:pt x="1148377" y="4183798"/>
                  </a:lnTo>
                  <a:lnTo>
                    <a:pt x="1154137" y="4183798"/>
                  </a:lnTo>
                  <a:lnTo>
                    <a:pt x="1195683" y="4177523"/>
                  </a:lnTo>
                  <a:lnTo>
                    <a:pt x="1238109" y="4160228"/>
                  </a:lnTo>
                  <a:lnTo>
                    <a:pt x="1281214" y="4134214"/>
                  </a:lnTo>
                  <a:lnTo>
                    <a:pt x="1324799" y="4101781"/>
                  </a:lnTo>
                  <a:lnTo>
                    <a:pt x="1368664" y="4065227"/>
                  </a:lnTo>
                  <a:lnTo>
                    <a:pt x="1444538" y="3998772"/>
                  </a:lnTo>
                  <a:close/>
                </a:path>
                <a:path w="6771640" h="4184015">
                  <a:moveTo>
                    <a:pt x="0" y="3656577"/>
                  </a:moveTo>
                  <a:lnTo>
                    <a:pt x="0" y="4066211"/>
                  </a:lnTo>
                  <a:lnTo>
                    <a:pt x="5030" y="4066450"/>
                  </a:lnTo>
                  <a:lnTo>
                    <a:pt x="21938" y="4066066"/>
                  </a:lnTo>
                  <a:lnTo>
                    <a:pt x="39319" y="4065006"/>
                  </a:lnTo>
                  <a:lnTo>
                    <a:pt x="57375" y="4063407"/>
                  </a:lnTo>
                  <a:lnTo>
                    <a:pt x="76309" y="4061408"/>
                  </a:lnTo>
                  <a:lnTo>
                    <a:pt x="130101" y="4050968"/>
                  </a:lnTo>
                  <a:lnTo>
                    <a:pt x="182822" y="4043572"/>
                  </a:lnTo>
                  <a:lnTo>
                    <a:pt x="234782" y="4038804"/>
                  </a:lnTo>
                  <a:lnTo>
                    <a:pt x="286293" y="4036247"/>
                  </a:lnTo>
                  <a:lnTo>
                    <a:pt x="337666" y="4035488"/>
                  </a:lnTo>
                  <a:lnTo>
                    <a:pt x="694731" y="4035488"/>
                  </a:lnTo>
                  <a:lnTo>
                    <a:pt x="719997" y="4023807"/>
                  </a:lnTo>
                  <a:lnTo>
                    <a:pt x="768029" y="4010221"/>
                  </a:lnTo>
                  <a:lnTo>
                    <a:pt x="818929" y="4001715"/>
                  </a:lnTo>
                  <a:lnTo>
                    <a:pt x="866858" y="3998772"/>
                  </a:lnTo>
                  <a:lnTo>
                    <a:pt x="1444538" y="3998772"/>
                  </a:lnTo>
                  <a:lnTo>
                    <a:pt x="1457038" y="3987779"/>
                  </a:lnTo>
                  <a:lnTo>
                    <a:pt x="1501627" y="3951144"/>
                  </a:lnTo>
                  <a:lnTo>
                    <a:pt x="1546174" y="3919029"/>
                  </a:lnTo>
                  <a:lnTo>
                    <a:pt x="1590479" y="3893513"/>
                  </a:lnTo>
                  <a:lnTo>
                    <a:pt x="1634344" y="3876678"/>
                  </a:lnTo>
                  <a:lnTo>
                    <a:pt x="1677568" y="3870604"/>
                  </a:lnTo>
                  <a:lnTo>
                    <a:pt x="2165081" y="3870604"/>
                  </a:lnTo>
                  <a:lnTo>
                    <a:pt x="2167210" y="3856224"/>
                  </a:lnTo>
                  <a:lnTo>
                    <a:pt x="2172207" y="3802214"/>
                  </a:lnTo>
                  <a:lnTo>
                    <a:pt x="2178853" y="3755551"/>
                  </a:lnTo>
                  <a:lnTo>
                    <a:pt x="2186512" y="3712938"/>
                  </a:lnTo>
                  <a:lnTo>
                    <a:pt x="2208923" y="3660381"/>
                  </a:lnTo>
                  <a:lnTo>
                    <a:pt x="0" y="3656577"/>
                  </a:lnTo>
                  <a:close/>
                </a:path>
                <a:path w="6771640" h="4184015">
                  <a:moveTo>
                    <a:pt x="694731" y="4035488"/>
                  </a:moveTo>
                  <a:lnTo>
                    <a:pt x="337666" y="4035488"/>
                  </a:lnTo>
                  <a:lnTo>
                    <a:pt x="390038" y="4036421"/>
                  </a:lnTo>
                  <a:lnTo>
                    <a:pt x="442250" y="4039114"/>
                  </a:lnTo>
                  <a:lnTo>
                    <a:pt x="494623" y="4043406"/>
                  </a:lnTo>
                  <a:lnTo>
                    <a:pt x="547475" y="4049138"/>
                  </a:lnTo>
                  <a:lnTo>
                    <a:pt x="601128" y="4056149"/>
                  </a:lnTo>
                  <a:lnTo>
                    <a:pt x="655900" y="4064279"/>
                  </a:lnTo>
                  <a:lnTo>
                    <a:pt x="680674" y="4041987"/>
                  </a:lnTo>
                  <a:lnTo>
                    <a:pt x="694731" y="4035488"/>
                  </a:lnTo>
                  <a:close/>
                </a:path>
                <a:path w="6771640" h="4184015">
                  <a:moveTo>
                    <a:pt x="2165081" y="3870604"/>
                  </a:moveTo>
                  <a:lnTo>
                    <a:pt x="1682610" y="3870604"/>
                  </a:lnTo>
                  <a:lnTo>
                    <a:pt x="1794144" y="3875103"/>
                  </a:lnTo>
                  <a:lnTo>
                    <a:pt x="1848021" y="3878583"/>
                  </a:lnTo>
                  <a:lnTo>
                    <a:pt x="1900440" y="3883537"/>
                  </a:lnTo>
                  <a:lnTo>
                    <a:pt x="1951252" y="3890459"/>
                  </a:lnTo>
                  <a:lnTo>
                    <a:pt x="2000311" y="3899840"/>
                  </a:lnTo>
                  <a:lnTo>
                    <a:pt x="2047467" y="3912172"/>
                  </a:lnTo>
                  <a:lnTo>
                    <a:pt x="2092573" y="3927946"/>
                  </a:lnTo>
                  <a:lnTo>
                    <a:pt x="2135479" y="3947655"/>
                  </a:lnTo>
                  <a:lnTo>
                    <a:pt x="2137651" y="3947655"/>
                  </a:lnTo>
                  <a:lnTo>
                    <a:pt x="2150742" y="3935358"/>
                  </a:lnTo>
                  <a:lnTo>
                    <a:pt x="2160325" y="3902743"/>
                  </a:lnTo>
                  <a:lnTo>
                    <a:pt x="2165081" y="3870604"/>
                  </a:lnTo>
                  <a:close/>
                </a:path>
                <a:path w="6771640" h="4184015">
                  <a:moveTo>
                    <a:pt x="6771512" y="0"/>
                  </a:moveTo>
                  <a:lnTo>
                    <a:pt x="0" y="0"/>
                  </a:lnTo>
                  <a:lnTo>
                    <a:pt x="0" y="218709"/>
                  </a:lnTo>
                  <a:lnTo>
                    <a:pt x="3096822" y="224597"/>
                  </a:lnTo>
                  <a:lnTo>
                    <a:pt x="6771512" y="215963"/>
                  </a:lnTo>
                  <a:lnTo>
                    <a:pt x="6771512" y="0"/>
                  </a:lnTo>
                  <a:close/>
                </a:path>
                <a:path w="6771640" h="4184015">
                  <a:moveTo>
                    <a:pt x="0" y="242651"/>
                  </a:moveTo>
                  <a:lnTo>
                    <a:pt x="0" y="787497"/>
                  </a:lnTo>
                  <a:lnTo>
                    <a:pt x="3096822" y="793392"/>
                  </a:lnTo>
                  <a:lnTo>
                    <a:pt x="6771512" y="784745"/>
                  </a:lnTo>
                  <a:lnTo>
                    <a:pt x="6771512" y="246898"/>
                  </a:lnTo>
                  <a:lnTo>
                    <a:pt x="3301028" y="246898"/>
                  </a:lnTo>
                  <a:lnTo>
                    <a:pt x="0" y="242651"/>
                  </a:lnTo>
                  <a:close/>
                </a:path>
                <a:path w="6771640" h="4184015">
                  <a:moveTo>
                    <a:pt x="6771512" y="241160"/>
                  </a:moveTo>
                  <a:lnTo>
                    <a:pt x="3301028" y="246898"/>
                  </a:lnTo>
                  <a:lnTo>
                    <a:pt x="6771512" y="246898"/>
                  </a:lnTo>
                  <a:lnTo>
                    <a:pt x="6771512" y="241160"/>
                  </a:lnTo>
                  <a:close/>
                </a:path>
                <a:path w="6771640" h="4184015">
                  <a:moveTo>
                    <a:pt x="0" y="811441"/>
                  </a:moveTo>
                  <a:lnTo>
                    <a:pt x="0" y="1356286"/>
                  </a:lnTo>
                  <a:lnTo>
                    <a:pt x="3096822" y="1362174"/>
                  </a:lnTo>
                  <a:lnTo>
                    <a:pt x="6771512" y="1353540"/>
                  </a:lnTo>
                  <a:lnTo>
                    <a:pt x="6771512" y="815684"/>
                  </a:lnTo>
                  <a:lnTo>
                    <a:pt x="2943920" y="815684"/>
                  </a:lnTo>
                  <a:lnTo>
                    <a:pt x="0" y="811441"/>
                  </a:lnTo>
                  <a:close/>
                </a:path>
                <a:path w="6771640" h="4184015">
                  <a:moveTo>
                    <a:pt x="6771512" y="809955"/>
                  </a:moveTo>
                  <a:lnTo>
                    <a:pt x="2943920" y="815684"/>
                  </a:lnTo>
                  <a:lnTo>
                    <a:pt x="6771512" y="815684"/>
                  </a:lnTo>
                  <a:lnTo>
                    <a:pt x="6771512" y="809955"/>
                  </a:lnTo>
                  <a:close/>
                </a:path>
                <a:path w="6771640" h="4184015">
                  <a:moveTo>
                    <a:pt x="0" y="1380228"/>
                  </a:moveTo>
                  <a:lnTo>
                    <a:pt x="0" y="1925074"/>
                  </a:lnTo>
                  <a:lnTo>
                    <a:pt x="3096822" y="1930969"/>
                  </a:lnTo>
                  <a:lnTo>
                    <a:pt x="6771512" y="1922322"/>
                  </a:lnTo>
                  <a:lnTo>
                    <a:pt x="6771512" y="1384475"/>
                  </a:lnTo>
                  <a:lnTo>
                    <a:pt x="3301028" y="1384475"/>
                  </a:lnTo>
                  <a:lnTo>
                    <a:pt x="0" y="1380228"/>
                  </a:lnTo>
                  <a:close/>
                </a:path>
                <a:path w="6771640" h="4184015">
                  <a:moveTo>
                    <a:pt x="6771512" y="1378737"/>
                  </a:moveTo>
                  <a:lnTo>
                    <a:pt x="3301028" y="1384475"/>
                  </a:lnTo>
                  <a:lnTo>
                    <a:pt x="6771512" y="1384475"/>
                  </a:lnTo>
                  <a:lnTo>
                    <a:pt x="6771512" y="1378737"/>
                  </a:lnTo>
                  <a:close/>
                </a:path>
                <a:path w="6771640" h="4184015">
                  <a:moveTo>
                    <a:pt x="0" y="1949418"/>
                  </a:moveTo>
                  <a:lnTo>
                    <a:pt x="0" y="2493868"/>
                  </a:lnTo>
                  <a:lnTo>
                    <a:pt x="3096822" y="2499752"/>
                  </a:lnTo>
                  <a:lnTo>
                    <a:pt x="6771512" y="2491117"/>
                  </a:lnTo>
                  <a:lnTo>
                    <a:pt x="6771512" y="1953283"/>
                  </a:lnTo>
                  <a:lnTo>
                    <a:pt x="3198874" y="1953283"/>
                  </a:lnTo>
                  <a:lnTo>
                    <a:pt x="0" y="1949418"/>
                  </a:lnTo>
                  <a:close/>
                </a:path>
                <a:path w="6771640" h="4184015">
                  <a:moveTo>
                    <a:pt x="6771512" y="1948243"/>
                  </a:moveTo>
                  <a:lnTo>
                    <a:pt x="3198874" y="1953283"/>
                  </a:lnTo>
                  <a:lnTo>
                    <a:pt x="6771512" y="1953283"/>
                  </a:lnTo>
                  <a:lnTo>
                    <a:pt x="6771512" y="1948243"/>
                  </a:lnTo>
                  <a:close/>
                </a:path>
                <a:path w="6771640" h="4184015">
                  <a:moveTo>
                    <a:pt x="0" y="2518471"/>
                  </a:moveTo>
                  <a:lnTo>
                    <a:pt x="0" y="3062651"/>
                  </a:lnTo>
                  <a:lnTo>
                    <a:pt x="3096822" y="3068546"/>
                  </a:lnTo>
                  <a:lnTo>
                    <a:pt x="6771512" y="3059899"/>
                  </a:lnTo>
                  <a:lnTo>
                    <a:pt x="6771512" y="2522079"/>
                  </a:lnTo>
                  <a:lnTo>
                    <a:pt x="3096822" y="2522079"/>
                  </a:lnTo>
                  <a:lnTo>
                    <a:pt x="0" y="2518471"/>
                  </a:lnTo>
                  <a:close/>
                </a:path>
                <a:path w="6771640" h="4184015">
                  <a:moveTo>
                    <a:pt x="6771512" y="2517038"/>
                  </a:moveTo>
                  <a:lnTo>
                    <a:pt x="3096822" y="2522079"/>
                  </a:lnTo>
                  <a:lnTo>
                    <a:pt x="6771512" y="2522079"/>
                  </a:lnTo>
                  <a:lnTo>
                    <a:pt x="6771512" y="2517038"/>
                  </a:lnTo>
                  <a:close/>
                </a:path>
                <a:path w="6771640" h="4184015">
                  <a:moveTo>
                    <a:pt x="0" y="3087312"/>
                  </a:moveTo>
                  <a:lnTo>
                    <a:pt x="0" y="3631702"/>
                  </a:lnTo>
                  <a:lnTo>
                    <a:pt x="2422042" y="3637343"/>
                  </a:lnTo>
                  <a:lnTo>
                    <a:pt x="2422085" y="3634402"/>
                  </a:lnTo>
                  <a:lnTo>
                    <a:pt x="2435003" y="3616797"/>
                  </a:lnTo>
                  <a:lnTo>
                    <a:pt x="2447962" y="3598459"/>
                  </a:lnTo>
                  <a:lnTo>
                    <a:pt x="2460922" y="3579582"/>
                  </a:lnTo>
                  <a:lnTo>
                    <a:pt x="2473883" y="3560305"/>
                  </a:lnTo>
                  <a:lnTo>
                    <a:pt x="6771512" y="3560305"/>
                  </a:lnTo>
                  <a:lnTo>
                    <a:pt x="6771512" y="3091571"/>
                  </a:lnTo>
                  <a:lnTo>
                    <a:pt x="3301028" y="3091571"/>
                  </a:lnTo>
                  <a:lnTo>
                    <a:pt x="0" y="3087312"/>
                  </a:lnTo>
                  <a:close/>
                </a:path>
                <a:path w="6771640" h="4184015">
                  <a:moveTo>
                    <a:pt x="6771512" y="3560305"/>
                  </a:moveTo>
                  <a:lnTo>
                    <a:pt x="2473883" y="3560305"/>
                  </a:lnTo>
                  <a:lnTo>
                    <a:pt x="2512221" y="3576491"/>
                  </a:lnTo>
                  <a:lnTo>
                    <a:pt x="2550561" y="3594771"/>
                  </a:lnTo>
                  <a:lnTo>
                    <a:pt x="2588903" y="3615078"/>
                  </a:lnTo>
                  <a:lnTo>
                    <a:pt x="2627248" y="3637343"/>
                  </a:lnTo>
                  <a:lnTo>
                    <a:pt x="3147796" y="3637343"/>
                  </a:lnTo>
                  <a:lnTo>
                    <a:pt x="4763452" y="3634460"/>
                  </a:lnTo>
                  <a:lnTo>
                    <a:pt x="4783994" y="3619002"/>
                  </a:lnTo>
                  <a:lnTo>
                    <a:pt x="4803052" y="3607457"/>
                  </a:lnTo>
                  <a:lnTo>
                    <a:pt x="4819950" y="3600231"/>
                  </a:lnTo>
                  <a:lnTo>
                    <a:pt x="4834013" y="3597732"/>
                  </a:lnTo>
                  <a:lnTo>
                    <a:pt x="6771512" y="3597732"/>
                  </a:lnTo>
                  <a:lnTo>
                    <a:pt x="6771512" y="3560305"/>
                  </a:lnTo>
                  <a:close/>
                </a:path>
                <a:path w="6771640" h="4184015">
                  <a:moveTo>
                    <a:pt x="6771512" y="3597732"/>
                  </a:moveTo>
                  <a:lnTo>
                    <a:pt x="4836896" y="3597732"/>
                  </a:lnTo>
                  <a:lnTo>
                    <a:pt x="4852805" y="3601850"/>
                  </a:lnTo>
                  <a:lnTo>
                    <a:pt x="4873977" y="3609614"/>
                  </a:lnTo>
                  <a:lnTo>
                    <a:pt x="4899468" y="3620618"/>
                  </a:lnTo>
                  <a:lnTo>
                    <a:pt x="4928336" y="3634460"/>
                  </a:lnTo>
                  <a:lnTo>
                    <a:pt x="6771512" y="3628694"/>
                  </a:lnTo>
                  <a:lnTo>
                    <a:pt x="6771512" y="3597732"/>
                  </a:lnTo>
                  <a:close/>
                </a:path>
                <a:path w="6771640" h="4184015">
                  <a:moveTo>
                    <a:pt x="6771512" y="3085820"/>
                  </a:moveTo>
                  <a:lnTo>
                    <a:pt x="3301028" y="3091571"/>
                  </a:lnTo>
                  <a:lnTo>
                    <a:pt x="6771512" y="3091571"/>
                  </a:lnTo>
                  <a:lnTo>
                    <a:pt x="6771512" y="3085820"/>
                  </a:lnTo>
                  <a:close/>
                </a:path>
                <a:path w="6771640" h="4184015">
                  <a:moveTo>
                    <a:pt x="6489854" y="3864851"/>
                  </a:moveTo>
                  <a:lnTo>
                    <a:pt x="6077444" y="3864851"/>
                  </a:lnTo>
                  <a:lnTo>
                    <a:pt x="6091508" y="3868304"/>
                  </a:lnTo>
                  <a:lnTo>
                    <a:pt x="6108406" y="3877359"/>
                  </a:lnTo>
                  <a:lnTo>
                    <a:pt x="6127463" y="3890059"/>
                  </a:lnTo>
                  <a:lnTo>
                    <a:pt x="6157140" y="3910881"/>
                  </a:lnTo>
                  <a:lnTo>
                    <a:pt x="6167086" y="3917044"/>
                  </a:lnTo>
                  <a:lnTo>
                    <a:pt x="6177572" y="3922669"/>
                  </a:lnTo>
                  <a:lnTo>
                    <a:pt x="6188328" y="3927487"/>
                  </a:lnTo>
                  <a:lnTo>
                    <a:pt x="6200866" y="3933381"/>
                  </a:lnTo>
                  <a:lnTo>
                    <a:pt x="6213611" y="3937926"/>
                  </a:lnTo>
                  <a:lnTo>
                    <a:pt x="6226494" y="3940853"/>
                  </a:lnTo>
                  <a:lnTo>
                    <a:pt x="6239446" y="3941889"/>
                  </a:lnTo>
                  <a:lnTo>
                    <a:pt x="6250965" y="3941889"/>
                  </a:lnTo>
                  <a:lnTo>
                    <a:pt x="6253847" y="3947655"/>
                  </a:lnTo>
                  <a:lnTo>
                    <a:pt x="6270396" y="3947655"/>
                  </a:lnTo>
                  <a:lnTo>
                    <a:pt x="6284820" y="3946529"/>
                  </a:lnTo>
                  <a:lnTo>
                    <a:pt x="6302077" y="3942971"/>
                  </a:lnTo>
                  <a:lnTo>
                    <a:pt x="6322032" y="3936714"/>
                  </a:lnTo>
                  <a:lnTo>
                    <a:pt x="6344551" y="3927487"/>
                  </a:lnTo>
                  <a:lnTo>
                    <a:pt x="6384083" y="3912194"/>
                  </a:lnTo>
                  <a:lnTo>
                    <a:pt x="6428053" y="3893298"/>
                  </a:lnTo>
                  <a:lnTo>
                    <a:pt x="6475406" y="3871676"/>
                  </a:lnTo>
                  <a:lnTo>
                    <a:pt x="6489854" y="3864851"/>
                  </a:lnTo>
                  <a:close/>
                </a:path>
                <a:path w="6771640" h="4184015">
                  <a:moveTo>
                    <a:pt x="6771512" y="3654615"/>
                  </a:moveTo>
                  <a:lnTo>
                    <a:pt x="4976570" y="3657498"/>
                  </a:lnTo>
                  <a:lnTo>
                    <a:pt x="5030453" y="3685327"/>
                  </a:lnTo>
                  <a:lnTo>
                    <a:pt x="5179346" y="3763888"/>
                  </a:lnTo>
                  <a:lnTo>
                    <a:pt x="5212789" y="3782236"/>
                  </a:lnTo>
                  <a:lnTo>
                    <a:pt x="5232171" y="3793566"/>
                  </a:lnTo>
                  <a:lnTo>
                    <a:pt x="5256512" y="3818142"/>
                  </a:lnTo>
                  <a:lnTo>
                    <a:pt x="5284275" y="3856888"/>
                  </a:lnTo>
                  <a:lnTo>
                    <a:pt x="5314493" y="3898186"/>
                  </a:lnTo>
                  <a:lnTo>
                    <a:pt x="5346819" y="3931259"/>
                  </a:lnTo>
                  <a:lnTo>
                    <a:pt x="5380494" y="3944772"/>
                  </a:lnTo>
                  <a:lnTo>
                    <a:pt x="5386247" y="3944772"/>
                  </a:lnTo>
                  <a:lnTo>
                    <a:pt x="5417401" y="3926038"/>
                  </a:lnTo>
                  <a:lnTo>
                    <a:pt x="5444300" y="3889420"/>
                  </a:lnTo>
                  <a:lnTo>
                    <a:pt x="5469173" y="3851319"/>
                  </a:lnTo>
                  <a:lnTo>
                    <a:pt x="5494248" y="3828135"/>
                  </a:lnTo>
                  <a:lnTo>
                    <a:pt x="5528582" y="3814676"/>
                  </a:lnTo>
                  <a:lnTo>
                    <a:pt x="5566965" y="3804729"/>
                  </a:lnTo>
                  <a:lnTo>
                    <a:pt x="5608048" y="3798563"/>
                  </a:lnTo>
                  <a:lnTo>
                    <a:pt x="5650483" y="3796448"/>
                  </a:lnTo>
                  <a:lnTo>
                    <a:pt x="6633103" y="3796448"/>
                  </a:lnTo>
                  <a:lnTo>
                    <a:pt x="6677559" y="3775469"/>
                  </a:lnTo>
                  <a:lnTo>
                    <a:pt x="6726008" y="3753372"/>
                  </a:lnTo>
                  <a:lnTo>
                    <a:pt x="6771512" y="3733812"/>
                  </a:lnTo>
                  <a:lnTo>
                    <a:pt x="6771512" y="3654615"/>
                  </a:lnTo>
                  <a:close/>
                </a:path>
                <a:path w="6771640" h="4184015">
                  <a:moveTo>
                    <a:pt x="6633103" y="3796448"/>
                  </a:moveTo>
                  <a:lnTo>
                    <a:pt x="5806731" y="3796448"/>
                  </a:lnTo>
                  <a:lnTo>
                    <a:pt x="5815235" y="3815733"/>
                  </a:lnTo>
                  <a:lnTo>
                    <a:pt x="5822929" y="3830291"/>
                  </a:lnTo>
                  <a:lnTo>
                    <a:pt x="5829000" y="3839986"/>
                  </a:lnTo>
                  <a:lnTo>
                    <a:pt x="5832639" y="3844683"/>
                  </a:lnTo>
                  <a:lnTo>
                    <a:pt x="5839067" y="3849007"/>
                  </a:lnTo>
                  <a:lnTo>
                    <a:pt x="5845155" y="3853330"/>
                  </a:lnTo>
                  <a:lnTo>
                    <a:pt x="5850567" y="3857651"/>
                  </a:lnTo>
                  <a:lnTo>
                    <a:pt x="5854966" y="3861968"/>
                  </a:lnTo>
                  <a:lnTo>
                    <a:pt x="5867882" y="3869528"/>
                  </a:lnTo>
                  <a:lnTo>
                    <a:pt x="5880526" y="3874930"/>
                  </a:lnTo>
                  <a:lnTo>
                    <a:pt x="5892630" y="3878172"/>
                  </a:lnTo>
                  <a:lnTo>
                    <a:pt x="5903924" y="3879252"/>
                  </a:lnTo>
                  <a:lnTo>
                    <a:pt x="5918134" y="3878262"/>
                  </a:lnTo>
                  <a:lnTo>
                    <a:pt x="5931734" y="3875650"/>
                  </a:lnTo>
                  <a:lnTo>
                    <a:pt x="5944930" y="3871960"/>
                  </a:lnTo>
                  <a:lnTo>
                    <a:pt x="5957925" y="3867734"/>
                  </a:lnTo>
                  <a:lnTo>
                    <a:pt x="5970470" y="3863501"/>
                  </a:lnTo>
                  <a:lnTo>
                    <a:pt x="5983217" y="3859812"/>
                  </a:lnTo>
                  <a:lnTo>
                    <a:pt x="5996097" y="3857204"/>
                  </a:lnTo>
                  <a:lnTo>
                    <a:pt x="6009042" y="3856215"/>
                  </a:lnTo>
                  <a:lnTo>
                    <a:pt x="6508134" y="3856215"/>
                  </a:lnTo>
                  <a:lnTo>
                    <a:pt x="6633103" y="3796448"/>
                  </a:lnTo>
                  <a:close/>
                </a:path>
                <a:path w="6771640" h="4184015">
                  <a:moveTo>
                    <a:pt x="6508134" y="3856215"/>
                  </a:moveTo>
                  <a:lnTo>
                    <a:pt x="6009042" y="3856215"/>
                  </a:lnTo>
                  <a:lnTo>
                    <a:pt x="6021137" y="3856888"/>
                  </a:lnTo>
                  <a:lnTo>
                    <a:pt x="6032894" y="3859450"/>
                  </a:lnTo>
                  <a:lnTo>
                    <a:pt x="6044788" y="3864712"/>
                  </a:lnTo>
                  <a:lnTo>
                    <a:pt x="6057290" y="3873487"/>
                  </a:lnTo>
                  <a:lnTo>
                    <a:pt x="6063043" y="3867734"/>
                  </a:lnTo>
                  <a:lnTo>
                    <a:pt x="6068808" y="3864851"/>
                  </a:lnTo>
                  <a:lnTo>
                    <a:pt x="6489854" y="3864851"/>
                  </a:lnTo>
                  <a:lnTo>
                    <a:pt x="6508134" y="3856215"/>
                  </a:lnTo>
                  <a:close/>
                </a:path>
                <a:path w="6771640" h="4184015">
                  <a:moveTo>
                    <a:pt x="5806731" y="3796448"/>
                  </a:moveTo>
                  <a:lnTo>
                    <a:pt x="5650483" y="3796448"/>
                  </a:lnTo>
                  <a:lnTo>
                    <a:pt x="5688204" y="3798025"/>
                  </a:lnTo>
                  <a:lnTo>
                    <a:pt x="5724375" y="3802571"/>
                  </a:lnTo>
                  <a:lnTo>
                    <a:pt x="5758522" y="3809816"/>
                  </a:lnTo>
                  <a:lnTo>
                    <a:pt x="5790171" y="3819486"/>
                  </a:lnTo>
                  <a:lnTo>
                    <a:pt x="5806731" y="3796448"/>
                  </a:lnTo>
                  <a:close/>
                </a:path>
                <a:path w="6771640" h="4184015">
                  <a:moveTo>
                    <a:pt x="4686768" y="3714381"/>
                  </a:moveTo>
                  <a:lnTo>
                    <a:pt x="3901630" y="3714381"/>
                  </a:lnTo>
                  <a:lnTo>
                    <a:pt x="3931825" y="3741373"/>
                  </a:lnTo>
                  <a:lnTo>
                    <a:pt x="3964048" y="3777723"/>
                  </a:lnTo>
                  <a:lnTo>
                    <a:pt x="3997769" y="3818507"/>
                  </a:lnTo>
                  <a:lnTo>
                    <a:pt x="4032460" y="3858799"/>
                  </a:lnTo>
                  <a:lnTo>
                    <a:pt x="4067592" y="3893676"/>
                  </a:lnTo>
                  <a:lnTo>
                    <a:pt x="4102636" y="3918214"/>
                  </a:lnTo>
                  <a:lnTo>
                    <a:pt x="4137062" y="3927487"/>
                  </a:lnTo>
                  <a:lnTo>
                    <a:pt x="4145208" y="3926947"/>
                  </a:lnTo>
                  <a:lnTo>
                    <a:pt x="4152545" y="3925326"/>
                  </a:lnTo>
                  <a:lnTo>
                    <a:pt x="4159342" y="3922627"/>
                  </a:lnTo>
                  <a:lnTo>
                    <a:pt x="4165866" y="3918851"/>
                  </a:lnTo>
                  <a:lnTo>
                    <a:pt x="4195646" y="3906342"/>
                  </a:lnTo>
                  <a:lnTo>
                    <a:pt x="4237437" y="3893496"/>
                  </a:lnTo>
                  <a:lnTo>
                    <a:pt x="4288318" y="3880613"/>
                  </a:lnTo>
                  <a:lnTo>
                    <a:pt x="4345367" y="3867996"/>
                  </a:lnTo>
                  <a:lnTo>
                    <a:pt x="4405664" y="3855948"/>
                  </a:lnTo>
                  <a:lnTo>
                    <a:pt x="4466286" y="3844770"/>
                  </a:lnTo>
                  <a:lnTo>
                    <a:pt x="4576822" y="3826237"/>
                  </a:lnTo>
                  <a:lnTo>
                    <a:pt x="4620894" y="3819486"/>
                  </a:lnTo>
                  <a:lnTo>
                    <a:pt x="4628289" y="3794121"/>
                  </a:lnTo>
                  <a:lnTo>
                    <a:pt x="4654648" y="3753702"/>
                  </a:lnTo>
                  <a:lnTo>
                    <a:pt x="4686768" y="3714381"/>
                  </a:lnTo>
                  <a:close/>
                </a:path>
                <a:path w="6771640" h="4184015">
                  <a:moveTo>
                    <a:pt x="4737531" y="3660381"/>
                  </a:moveTo>
                  <a:lnTo>
                    <a:pt x="2666847" y="3660381"/>
                  </a:lnTo>
                  <a:lnTo>
                    <a:pt x="2752371" y="3711237"/>
                  </a:lnTo>
                  <a:lnTo>
                    <a:pt x="2795296" y="3735548"/>
                  </a:lnTo>
                  <a:lnTo>
                    <a:pt x="2838417" y="3758134"/>
                  </a:lnTo>
                  <a:lnTo>
                    <a:pt x="2881799" y="3778262"/>
                  </a:lnTo>
                  <a:lnTo>
                    <a:pt x="2925506" y="3795195"/>
                  </a:lnTo>
                  <a:lnTo>
                    <a:pt x="2969606" y="3808200"/>
                  </a:lnTo>
                  <a:lnTo>
                    <a:pt x="3014161" y="3816542"/>
                  </a:lnTo>
                  <a:lnTo>
                    <a:pt x="3059239" y="3819486"/>
                  </a:lnTo>
                  <a:lnTo>
                    <a:pt x="3076956" y="3818948"/>
                  </a:lnTo>
                  <a:lnTo>
                    <a:pt x="3095147" y="3817330"/>
                  </a:lnTo>
                  <a:lnTo>
                    <a:pt x="3113201" y="3814632"/>
                  </a:lnTo>
                  <a:lnTo>
                    <a:pt x="3486187" y="3733812"/>
                  </a:lnTo>
                  <a:lnTo>
                    <a:pt x="3515633" y="3728032"/>
                  </a:lnTo>
                  <a:lnTo>
                    <a:pt x="3547843" y="3723735"/>
                  </a:lnTo>
                  <a:lnTo>
                    <a:pt x="3581267" y="3721057"/>
                  </a:lnTo>
                  <a:lnTo>
                    <a:pt x="3614356" y="3720134"/>
                  </a:lnTo>
                  <a:lnTo>
                    <a:pt x="3879076" y="3720134"/>
                  </a:lnTo>
                  <a:lnTo>
                    <a:pt x="3901630" y="3714381"/>
                  </a:lnTo>
                  <a:lnTo>
                    <a:pt x="4686768" y="3714381"/>
                  </a:lnTo>
                  <a:lnTo>
                    <a:pt x="4693289" y="3706399"/>
                  </a:lnTo>
                  <a:lnTo>
                    <a:pt x="4737531" y="3660381"/>
                  </a:lnTo>
                  <a:close/>
                </a:path>
                <a:path w="6771640" h="4184015">
                  <a:moveTo>
                    <a:pt x="3879076" y="3720134"/>
                  </a:moveTo>
                  <a:lnTo>
                    <a:pt x="3614356" y="3720134"/>
                  </a:lnTo>
                  <a:lnTo>
                    <a:pt x="3657428" y="3722316"/>
                  </a:lnTo>
                  <a:lnTo>
                    <a:pt x="3694359" y="3729492"/>
                  </a:lnTo>
                  <a:lnTo>
                    <a:pt x="3721166" y="3742610"/>
                  </a:lnTo>
                  <a:lnTo>
                    <a:pt x="3733863" y="3762616"/>
                  </a:lnTo>
                  <a:lnTo>
                    <a:pt x="3774859" y="3749709"/>
                  </a:lnTo>
                  <a:lnTo>
                    <a:pt x="3816665" y="3737141"/>
                  </a:lnTo>
                  <a:lnTo>
                    <a:pt x="3859012" y="3725252"/>
                  </a:lnTo>
                  <a:lnTo>
                    <a:pt x="3879076" y="3720134"/>
                  </a:lnTo>
                  <a:close/>
                </a:path>
                <a:path w="6771640" h="4184015">
                  <a:moveTo>
                    <a:pt x="2339962" y="3660381"/>
                  </a:moveTo>
                  <a:lnTo>
                    <a:pt x="2240597" y="3660381"/>
                  </a:lnTo>
                  <a:lnTo>
                    <a:pt x="2253102" y="3662040"/>
                  </a:lnTo>
                  <a:lnTo>
                    <a:pt x="2265535" y="3662892"/>
                  </a:lnTo>
                  <a:lnTo>
                    <a:pt x="2277560" y="3663206"/>
                  </a:lnTo>
                  <a:lnTo>
                    <a:pt x="2288844" y="3663251"/>
                  </a:lnTo>
                  <a:lnTo>
                    <a:pt x="2301694" y="3663206"/>
                  </a:lnTo>
                  <a:lnTo>
                    <a:pt x="2314408" y="3662892"/>
                  </a:lnTo>
                  <a:lnTo>
                    <a:pt x="2327119" y="3662040"/>
                  </a:lnTo>
                  <a:lnTo>
                    <a:pt x="2339962" y="3660381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14134"/>
              <a:ext cx="6774180" cy="2877820"/>
            </a:xfrm>
            <a:custGeom>
              <a:avLst/>
              <a:gdLst/>
              <a:ahLst/>
              <a:cxnLst/>
              <a:rect l="l" t="t" r="r" b="b"/>
              <a:pathLst>
                <a:path w="6774180" h="2877820">
                  <a:moveTo>
                    <a:pt x="6773659" y="2843530"/>
                  </a:moveTo>
                  <a:lnTo>
                    <a:pt x="6292710" y="2843530"/>
                  </a:lnTo>
                  <a:lnTo>
                    <a:pt x="6292710" y="2848610"/>
                  </a:lnTo>
                  <a:lnTo>
                    <a:pt x="46774" y="2848610"/>
                  </a:lnTo>
                  <a:lnTo>
                    <a:pt x="46774" y="2843530"/>
                  </a:lnTo>
                  <a:lnTo>
                    <a:pt x="0" y="2843530"/>
                  </a:lnTo>
                  <a:lnTo>
                    <a:pt x="0" y="2848610"/>
                  </a:lnTo>
                  <a:lnTo>
                    <a:pt x="0" y="2871470"/>
                  </a:lnTo>
                  <a:lnTo>
                    <a:pt x="41021" y="2871470"/>
                  </a:lnTo>
                  <a:lnTo>
                    <a:pt x="41021" y="2877820"/>
                  </a:lnTo>
                  <a:lnTo>
                    <a:pt x="6298463" y="2877820"/>
                  </a:lnTo>
                  <a:lnTo>
                    <a:pt x="6298463" y="2871470"/>
                  </a:lnTo>
                  <a:lnTo>
                    <a:pt x="6773659" y="2871470"/>
                  </a:lnTo>
                  <a:lnTo>
                    <a:pt x="6773659" y="2848610"/>
                  </a:lnTo>
                  <a:lnTo>
                    <a:pt x="6773659" y="2843530"/>
                  </a:lnTo>
                  <a:close/>
                </a:path>
                <a:path w="6774180" h="2877820">
                  <a:moveTo>
                    <a:pt x="6773659" y="2274570"/>
                  </a:moveTo>
                  <a:lnTo>
                    <a:pt x="6292710" y="2274570"/>
                  </a:lnTo>
                  <a:lnTo>
                    <a:pt x="6292710" y="2279650"/>
                  </a:lnTo>
                  <a:lnTo>
                    <a:pt x="46774" y="2279650"/>
                  </a:lnTo>
                  <a:lnTo>
                    <a:pt x="46774" y="2274570"/>
                  </a:lnTo>
                  <a:lnTo>
                    <a:pt x="0" y="2274570"/>
                  </a:lnTo>
                  <a:lnTo>
                    <a:pt x="0" y="2279650"/>
                  </a:lnTo>
                  <a:lnTo>
                    <a:pt x="0" y="2302510"/>
                  </a:lnTo>
                  <a:lnTo>
                    <a:pt x="41021" y="2302510"/>
                  </a:lnTo>
                  <a:lnTo>
                    <a:pt x="41021" y="2307590"/>
                  </a:lnTo>
                  <a:lnTo>
                    <a:pt x="6298463" y="2307590"/>
                  </a:lnTo>
                  <a:lnTo>
                    <a:pt x="6298463" y="2302510"/>
                  </a:lnTo>
                  <a:lnTo>
                    <a:pt x="6773659" y="2302510"/>
                  </a:lnTo>
                  <a:lnTo>
                    <a:pt x="6773659" y="2279650"/>
                  </a:lnTo>
                  <a:lnTo>
                    <a:pt x="6773659" y="2274570"/>
                  </a:lnTo>
                  <a:close/>
                </a:path>
                <a:path w="6774180" h="2877820">
                  <a:moveTo>
                    <a:pt x="6773659" y="1705610"/>
                  </a:moveTo>
                  <a:lnTo>
                    <a:pt x="6292710" y="1705610"/>
                  </a:lnTo>
                  <a:lnTo>
                    <a:pt x="6292710" y="1710690"/>
                  </a:lnTo>
                  <a:lnTo>
                    <a:pt x="46774" y="1710690"/>
                  </a:lnTo>
                  <a:lnTo>
                    <a:pt x="46774" y="1705610"/>
                  </a:lnTo>
                  <a:lnTo>
                    <a:pt x="0" y="1705610"/>
                  </a:lnTo>
                  <a:lnTo>
                    <a:pt x="0" y="1710690"/>
                  </a:lnTo>
                  <a:lnTo>
                    <a:pt x="0" y="1733550"/>
                  </a:lnTo>
                  <a:lnTo>
                    <a:pt x="41021" y="1733550"/>
                  </a:lnTo>
                  <a:lnTo>
                    <a:pt x="41021" y="1739900"/>
                  </a:lnTo>
                  <a:lnTo>
                    <a:pt x="6298463" y="1739900"/>
                  </a:lnTo>
                  <a:lnTo>
                    <a:pt x="6298463" y="1733550"/>
                  </a:lnTo>
                  <a:lnTo>
                    <a:pt x="6773659" y="1733550"/>
                  </a:lnTo>
                  <a:lnTo>
                    <a:pt x="6773659" y="1710690"/>
                  </a:lnTo>
                  <a:lnTo>
                    <a:pt x="6773659" y="1705610"/>
                  </a:lnTo>
                  <a:close/>
                </a:path>
                <a:path w="6774180" h="2877820">
                  <a:moveTo>
                    <a:pt x="6773659" y="1136650"/>
                  </a:moveTo>
                  <a:lnTo>
                    <a:pt x="6292710" y="1136650"/>
                  </a:lnTo>
                  <a:lnTo>
                    <a:pt x="6292710" y="1141730"/>
                  </a:lnTo>
                  <a:lnTo>
                    <a:pt x="46774" y="1141730"/>
                  </a:lnTo>
                  <a:lnTo>
                    <a:pt x="46774" y="1136650"/>
                  </a:lnTo>
                  <a:lnTo>
                    <a:pt x="0" y="1136650"/>
                  </a:lnTo>
                  <a:lnTo>
                    <a:pt x="0" y="1141730"/>
                  </a:lnTo>
                  <a:lnTo>
                    <a:pt x="0" y="1164590"/>
                  </a:lnTo>
                  <a:lnTo>
                    <a:pt x="41021" y="1164590"/>
                  </a:lnTo>
                  <a:lnTo>
                    <a:pt x="41021" y="1170940"/>
                  </a:lnTo>
                  <a:lnTo>
                    <a:pt x="6298463" y="1170940"/>
                  </a:lnTo>
                  <a:lnTo>
                    <a:pt x="6298463" y="1164590"/>
                  </a:lnTo>
                  <a:lnTo>
                    <a:pt x="6773659" y="1164590"/>
                  </a:lnTo>
                  <a:lnTo>
                    <a:pt x="6773659" y="1141730"/>
                  </a:lnTo>
                  <a:lnTo>
                    <a:pt x="6773659" y="1136650"/>
                  </a:lnTo>
                  <a:close/>
                </a:path>
                <a:path w="6774180" h="2877820">
                  <a:moveTo>
                    <a:pt x="6773659" y="567690"/>
                  </a:moveTo>
                  <a:lnTo>
                    <a:pt x="6292710" y="567690"/>
                  </a:lnTo>
                  <a:lnTo>
                    <a:pt x="6292710" y="574040"/>
                  </a:lnTo>
                  <a:lnTo>
                    <a:pt x="46774" y="574040"/>
                  </a:lnTo>
                  <a:lnTo>
                    <a:pt x="46774" y="567690"/>
                  </a:lnTo>
                  <a:lnTo>
                    <a:pt x="0" y="567690"/>
                  </a:lnTo>
                  <a:lnTo>
                    <a:pt x="0" y="574040"/>
                  </a:lnTo>
                  <a:lnTo>
                    <a:pt x="0" y="596900"/>
                  </a:lnTo>
                  <a:lnTo>
                    <a:pt x="41021" y="596900"/>
                  </a:lnTo>
                  <a:lnTo>
                    <a:pt x="41021" y="601980"/>
                  </a:lnTo>
                  <a:lnTo>
                    <a:pt x="6298463" y="601980"/>
                  </a:lnTo>
                  <a:lnTo>
                    <a:pt x="6298463" y="596900"/>
                  </a:lnTo>
                  <a:lnTo>
                    <a:pt x="6773659" y="596900"/>
                  </a:lnTo>
                  <a:lnTo>
                    <a:pt x="6773659" y="574040"/>
                  </a:lnTo>
                  <a:lnTo>
                    <a:pt x="6773659" y="567690"/>
                  </a:lnTo>
                  <a:close/>
                </a:path>
                <a:path w="6774180" h="2877820">
                  <a:moveTo>
                    <a:pt x="6773659" y="0"/>
                  </a:moveTo>
                  <a:lnTo>
                    <a:pt x="6292710" y="0"/>
                  </a:lnTo>
                  <a:lnTo>
                    <a:pt x="6292710" y="5080"/>
                  </a:lnTo>
                  <a:lnTo>
                    <a:pt x="46774" y="5080"/>
                  </a:lnTo>
                  <a:lnTo>
                    <a:pt x="4677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7940"/>
                  </a:lnTo>
                  <a:lnTo>
                    <a:pt x="41021" y="27940"/>
                  </a:lnTo>
                  <a:lnTo>
                    <a:pt x="41021" y="33020"/>
                  </a:lnTo>
                  <a:lnTo>
                    <a:pt x="6298463" y="33020"/>
                  </a:lnTo>
                  <a:lnTo>
                    <a:pt x="6298463" y="27940"/>
                  </a:lnTo>
                  <a:lnTo>
                    <a:pt x="6773659" y="27940"/>
                  </a:lnTo>
                  <a:lnTo>
                    <a:pt x="6773659" y="5080"/>
                  </a:lnTo>
                  <a:lnTo>
                    <a:pt x="6773659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4353" y="3631704"/>
              <a:ext cx="2144395" cy="27940"/>
            </a:xfrm>
            <a:custGeom>
              <a:avLst/>
              <a:gdLst/>
              <a:ahLst/>
              <a:cxnLst/>
              <a:rect l="l" t="t" r="r" b="b"/>
              <a:pathLst>
                <a:path w="2144395" h="27939">
                  <a:moveTo>
                    <a:pt x="214414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795" y="8890"/>
                  </a:lnTo>
                  <a:lnTo>
                    <a:pt x="10795" y="13970"/>
                  </a:lnTo>
                  <a:lnTo>
                    <a:pt x="13677" y="13970"/>
                  </a:lnTo>
                  <a:lnTo>
                    <a:pt x="13677" y="19050"/>
                  </a:lnTo>
                  <a:lnTo>
                    <a:pt x="25209" y="19050"/>
                  </a:lnTo>
                  <a:lnTo>
                    <a:pt x="25209" y="22860"/>
                  </a:lnTo>
                  <a:lnTo>
                    <a:pt x="33845" y="22860"/>
                  </a:lnTo>
                  <a:lnTo>
                    <a:pt x="33845" y="27940"/>
                  </a:lnTo>
                  <a:lnTo>
                    <a:pt x="2118944" y="27940"/>
                  </a:lnTo>
                  <a:lnTo>
                    <a:pt x="2118944" y="22860"/>
                  </a:lnTo>
                  <a:lnTo>
                    <a:pt x="2124697" y="22860"/>
                  </a:lnTo>
                  <a:lnTo>
                    <a:pt x="2124697" y="19050"/>
                  </a:lnTo>
                  <a:lnTo>
                    <a:pt x="2130463" y="19050"/>
                  </a:lnTo>
                  <a:lnTo>
                    <a:pt x="2130463" y="13970"/>
                  </a:lnTo>
                  <a:lnTo>
                    <a:pt x="2133346" y="13970"/>
                  </a:lnTo>
                  <a:lnTo>
                    <a:pt x="2133346" y="8890"/>
                  </a:lnTo>
                  <a:lnTo>
                    <a:pt x="2138388" y="8890"/>
                  </a:lnTo>
                  <a:lnTo>
                    <a:pt x="2138388" y="5080"/>
                  </a:lnTo>
                  <a:lnTo>
                    <a:pt x="2144141" y="5080"/>
                  </a:lnTo>
                  <a:lnTo>
                    <a:pt x="21441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25354"/>
              <a:ext cx="2425065" cy="34290"/>
            </a:xfrm>
            <a:custGeom>
              <a:avLst/>
              <a:gdLst/>
              <a:ahLst/>
              <a:cxnLst/>
              <a:rect l="l" t="t" r="r" b="b"/>
              <a:pathLst>
                <a:path w="2425065" h="34289">
                  <a:moveTo>
                    <a:pt x="2424912" y="6350"/>
                  </a:moveTo>
                  <a:lnTo>
                    <a:pt x="35255" y="6350"/>
                  </a:lnTo>
                  <a:lnTo>
                    <a:pt x="35255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26619" y="29210"/>
                  </a:lnTo>
                  <a:lnTo>
                    <a:pt x="26619" y="34290"/>
                  </a:lnTo>
                  <a:lnTo>
                    <a:pt x="2365146" y="34290"/>
                  </a:lnTo>
                  <a:lnTo>
                    <a:pt x="2365146" y="29210"/>
                  </a:lnTo>
                  <a:lnTo>
                    <a:pt x="2381707" y="29210"/>
                  </a:lnTo>
                  <a:lnTo>
                    <a:pt x="2381707" y="25400"/>
                  </a:lnTo>
                  <a:lnTo>
                    <a:pt x="2396109" y="25400"/>
                  </a:lnTo>
                  <a:lnTo>
                    <a:pt x="2396109" y="20320"/>
                  </a:lnTo>
                  <a:lnTo>
                    <a:pt x="2410510" y="20320"/>
                  </a:lnTo>
                  <a:lnTo>
                    <a:pt x="2410510" y="15240"/>
                  </a:lnTo>
                  <a:lnTo>
                    <a:pt x="2424912" y="15240"/>
                  </a:lnTo>
                  <a:lnTo>
                    <a:pt x="2424912" y="635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7612" y="3625354"/>
              <a:ext cx="1846580" cy="34290"/>
            </a:xfrm>
            <a:custGeom>
              <a:avLst/>
              <a:gdLst/>
              <a:ahLst/>
              <a:cxnLst/>
              <a:rect l="l" t="t" r="r" b="b"/>
              <a:pathLst>
                <a:path w="1846579" h="34289">
                  <a:moveTo>
                    <a:pt x="1846059" y="0"/>
                  </a:moveTo>
                  <a:lnTo>
                    <a:pt x="1333423" y="0"/>
                  </a:lnTo>
                  <a:lnTo>
                    <a:pt x="1333423" y="635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10807" y="15240"/>
                  </a:lnTo>
                  <a:lnTo>
                    <a:pt x="10807" y="20320"/>
                  </a:lnTo>
                  <a:lnTo>
                    <a:pt x="19443" y="20320"/>
                  </a:lnTo>
                  <a:lnTo>
                    <a:pt x="19443" y="25400"/>
                  </a:lnTo>
                  <a:lnTo>
                    <a:pt x="28079" y="25400"/>
                  </a:lnTo>
                  <a:lnTo>
                    <a:pt x="28079" y="29210"/>
                  </a:lnTo>
                  <a:lnTo>
                    <a:pt x="39598" y="29210"/>
                  </a:lnTo>
                  <a:lnTo>
                    <a:pt x="39598" y="34290"/>
                  </a:lnTo>
                  <a:lnTo>
                    <a:pt x="1342072" y="34290"/>
                  </a:lnTo>
                  <a:lnTo>
                    <a:pt x="1342072" y="29210"/>
                  </a:lnTo>
                  <a:lnTo>
                    <a:pt x="1846059" y="29210"/>
                  </a:lnTo>
                  <a:lnTo>
                    <a:pt x="1846059" y="25400"/>
                  </a:lnTo>
                  <a:lnTo>
                    <a:pt x="1846059" y="20320"/>
                  </a:lnTo>
                  <a:lnTo>
                    <a:pt x="1846059" y="15240"/>
                  </a:lnTo>
                  <a:lnTo>
                    <a:pt x="1846059" y="6350"/>
                  </a:lnTo>
                  <a:lnTo>
                    <a:pt x="1846059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591500" y="-359"/>
            <a:ext cx="3696970" cy="2089150"/>
            <a:chOff x="14591500" y="-359"/>
            <a:chExt cx="3696970" cy="2089150"/>
          </a:xfrm>
        </p:grpSpPr>
        <p:sp>
          <p:nvSpPr>
            <p:cNvPr id="16" name="object 16"/>
            <p:cNvSpPr/>
            <p:nvPr/>
          </p:nvSpPr>
          <p:spPr>
            <a:xfrm>
              <a:off x="14591500" y="0"/>
              <a:ext cx="3696970" cy="2088514"/>
            </a:xfrm>
            <a:custGeom>
              <a:avLst/>
              <a:gdLst/>
              <a:ahLst/>
              <a:cxnLst/>
              <a:rect l="l" t="t" r="r" b="b"/>
              <a:pathLst>
                <a:path w="3696969" h="2088514">
                  <a:moveTo>
                    <a:pt x="3696498" y="1970557"/>
                  </a:moveTo>
                  <a:lnTo>
                    <a:pt x="3568228" y="1970557"/>
                  </a:lnTo>
                  <a:lnTo>
                    <a:pt x="3574705" y="1974164"/>
                  </a:lnTo>
                  <a:lnTo>
                    <a:pt x="3580547" y="1977758"/>
                  </a:lnTo>
                  <a:lnTo>
                    <a:pt x="3625664" y="2024019"/>
                  </a:lnTo>
                  <a:lnTo>
                    <a:pt x="3649635" y="2073516"/>
                  </a:lnTo>
                  <a:lnTo>
                    <a:pt x="3663853" y="2077951"/>
                  </a:lnTo>
                  <a:lnTo>
                    <a:pt x="3696498" y="2088463"/>
                  </a:lnTo>
                  <a:lnTo>
                    <a:pt x="3696498" y="1970557"/>
                  </a:lnTo>
                  <a:close/>
                </a:path>
                <a:path w="3696969" h="2088514">
                  <a:moveTo>
                    <a:pt x="3696498" y="804443"/>
                  </a:moveTo>
                  <a:lnTo>
                    <a:pt x="2006366" y="804443"/>
                  </a:lnTo>
                  <a:lnTo>
                    <a:pt x="2033185" y="807764"/>
                  </a:lnTo>
                  <a:lnTo>
                    <a:pt x="2060611" y="816419"/>
                  </a:lnTo>
                  <a:lnTo>
                    <a:pt x="2072547" y="822919"/>
                  </a:lnTo>
                  <a:lnTo>
                    <a:pt x="2085423" y="829016"/>
                  </a:lnTo>
                  <a:lnTo>
                    <a:pt x="2098848" y="834034"/>
                  </a:lnTo>
                  <a:lnTo>
                    <a:pt x="2112427" y="837298"/>
                  </a:lnTo>
                  <a:lnTo>
                    <a:pt x="2136660" y="844643"/>
                  </a:lnTo>
                  <a:lnTo>
                    <a:pt x="2181364" y="872834"/>
                  </a:lnTo>
                  <a:lnTo>
                    <a:pt x="2206026" y="879779"/>
                  </a:lnTo>
                  <a:lnTo>
                    <a:pt x="2209709" y="879779"/>
                  </a:lnTo>
                  <a:lnTo>
                    <a:pt x="2214662" y="881938"/>
                  </a:lnTo>
                  <a:lnTo>
                    <a:pt x="2221139" y="886967"/>
                  </a:lnTo>
                  <a:lnTo>
                    <a:pt x="2253218" y="918997"/>
                  </a:lnTo>
                  <a:lnTo>
                    <a:pt x="2290132" y="963380"/>
                  </a:lnTo>
                  <a:lnTo>
                    <a:pt x="2324045" y="1005739"/>
                  </a:lnTo>
                  <a:lnTo>
                    <a:pt x="2347123" y="1031697"/>
                  </a:lnTo>
                  <a:lnTo>
                    <a:pt x="2356100" y="1039218"/>
                  </a:lnTo>
                  <a:lnTo>
                    <a:pt x="2364649" y="1046541"/>
                  </a:lnTo>
                  <a:lnTo>
                    <a:pt x="2372912" y="1053462"/>
                  </a:lnTo>
                  <a:lnTo>
                    <a:pt x="2427213" y="1092075"/>
                  </a:lnTo>
                  <a:lnTo>
                    <a:pt x="2471133" y="1116011"/>
                  </a:lnTo>
                  <a:lnTo>
                    <a:pt x="2513272" y="1133590"/>
                  </a:lnTo>
                  <a:lnTo>
                    <a:pt x="2554114" y="1146816"/>
                  </a:lnTo>
                  <a:lnTo>
                    <a:pt x="2643678" y="1171573"/>
                  </a:lnTo>
                  <a:lnTo>
                    <a:pt x="2693658" y="1188829"/>
                  </a:lnTo>
                  <a:lnTo>
                    <a:pt x="2744996" y="1213374"/>
                  </a:lnTo>
                  <a:lnTo>
                    <a:pt x="2798608" y="1249121"/>
                  </a:lnTo>
                  <a:lnTo>
                    <a:pt x="2838702" y="1283857"/>
                  </a:lnTo>
                  <a:lnTo>
                    <a:pt x="2852583" y="1297368"/>
                  </a:lnTo>
                  <a:lnTo>
                    <a:pt x="2894731" y="1313295"/>
                  </a:lnTo>
                  <a:lnTo>
                    <a:pt x="2936784" y="1329766"/>
                  </a:lnTo>
                  <a:lnTo>
                    <a:pt x="2942616" y="1424756"/>
                  </a:lnTo>
                  <a:lnTo>
                    <a:pt x="2945563" y="1472149"/>
                  </a:lnTo>
                  <a:lnTo>
                    <a:pt x="2948562" y="1519421"/>
                  </a:lnTo>
                  <a:lnTo>
                    <a:pt x="2951639" y="1566533"/>
                  </a:lnTo>
                  <a:lnTo>
                    <a:pt x="2954818" y="1613446"/>
                  </a:lnTo>
                  <a:lnTo>
                    <a:pt x="2964978" y="1663128"/>
                  </a:lnTo>
                  <a:lnTo>
                    <a:pt x="2969570" y="1684116"/>
                  </a:lnTo>
                  <a:lnTo>
                    <a:pt x="2958564" y="1691743"/>
                  </a:lnTo>
                  <a:lnTo>
                    <a:pt x="2948226" y="1700181"/>
                  </a:lnTo>
                  <a:lnTo>
                    <a:pt x="2954818" y="1723605"/>
                  </a:lnTo>
                  <a:lnTo>
                    <a:pt x="2957739" y="1726488"/>
                  </a:lnTo>
                  <a:lnTo>
                    <a:pt x="2960660" y="1730082"/>
                  </a:lnTo>
                  <a:lnTo>
                    <a:pt x="3001093" y="1753750"/>
                  </a:lnTo>
                  <a:lnTo>
                    <a:pt x="3047782" y="1771840"/>
                  </a:lnTo>
                  <a:lnTo>
                    <a:pt x="3070084" y="1779525"/>
                  </a:lnTo>
                  <a:lnTo>
                    <a:pt x="3090755" y="1787412"/>
                  </a:lnTo>
                  <a:lnTo>
                    <a:pt x="3108450" y="1795434"/>
                  </a:lnTo>
                  <a:lnTo>
                    <a:pt x="3121823" y="1803526"/>
                  </a:lnTo>
                  <a:lnTo>
                    <a:pt x="3126141" y="1807844"/>
                  </a:lnTo>
                  <a:lnTo>
                    <a:pt x="3128300" y="1810727"/>
                  </a:lnTo>
                  <a:lnTo>
                    <a:pt x="3231297" y="1839518"/>
                  </a:lnTo>
                  <a:lnTo>
                    <a:pt x="3245939" y="1867892"/>
                  </a:lnTo>
                  <a:lnTo>
                    <a:pt x="3261285" y="1895859"/>
                  </a:lnTo>
                  <a:lnTo>
                    <a:pt x="3276749" y="1923554"/>
                  </a:lnTo>
                  <a:lnTo>
                    <a:pt x="3291749" y="1951113"/>
                  </a:lnTo>
                  <a:lnTo>
                    <a:pt x="3328559" y="1986757"/>
                  </a:lnTo>
                  <a:lnTo>
                    <a:pt x="3375315" y="1996477"/>
                  </a:lnTo>
                  <a:lnTo>
                    <a:pt x="3413026" y="1990271"/>
                  </a:lnTo>
                  <a:lnTo>
                    <a:pt x="3446879" y="1977583"/>
                  </a:lnTo>
                  <a:lnTo>
                    <a:pt x="3476256" y="1959223"/>
                  </a:lnTo>
                  <a:lnTo>
                    <a:pt x="3500537" y="1936000"/>
                  </a:lnTo>
                  <a:lnTo>
                    <a:pt x="3696498" y="1936000"/>
                  </a:lnTo>
                  <a:lnTo>
                    <a:pt x="3696498" y="804443"/>
                  </a:lnTo>
                  <a:close/>
                </a:path>
                <a:path w="3696969" h="2088514">
                  <a:moveTo>
                    <a:pt x="3696498" y="1936000"/>
                  </a:moveTo>
                  <a:lnTo>
                    <a:pt x="3500537" y="1936000"/>
                  </a:lnTo>
                  <a:lnTo>
                    <a:pt x="3504176" y="1941795"/>
                  </a:lnTo>
                  <a:lnTo>
                    <a:pt x="3542923" y="1969390"/>
                  </a:lnTo>
                  <a:lnTo>
                    <a:pt x="3555861" y="1971561"/>
                  </a:lnTo>
                  <a:lnTo>
                    <a:pt x="3568228" y="1970557"/>
                  </a:lnTo>
                  <a:lnTo>
                    <a:pt x="3696498" y="1970557"/>
                  </a:lnTo>
                  <a:lnTo>
                    <a:pt x="3696498" y="1936000"/>
                  </a:lnTo>
                  <a:close/>
                </a:path>
                <a:path w="3696969" h="2088514">
                  <a:moveTo>
                    <a:pt x="3696498" y="531461"/>
                  </a:moveTo>
                  <a:lnTo>
                    <a:pt x="1182616" y="531461"/>
                  </a:lnTo>
                  <a:lnTo>
                    <a:pt x="1215267" y="532232"/>
                  </a:lnTo>
                  <a:lnTo>
                    <a:pt x="1238255" y="533806"/>
                  </a:lnTo>
                  <a:lnTo>
                    <a:pt x="1250605" y="535609"/>
                  </a:lnTo>
                  <a:lnTo>
                    <a:pt x="1276402" y="543936"/>
                  </a:lnTo>
                  <a:lnTo>
                    <a:pt x="1302008" y="552532"/>
                  </a:lnTo>
                  <a:lnTo>
                    <a:pt x="1327472" y="559509"/>
                  </a:lnTo>
                  <a:lnTo>
                    <a:pt x="1352840" y="562978"/>
                  </a:lnTo>
                  <a:lnTo>
                    <a:pt x="1394825" y="566116"/>
                  </a:lnTo>
                  <a:lnTo>
                    <a:pt x="1535184" y="574822"/>
                  </a:lnTo>
                  <a:lnTo>
                    <a:pt x="1576741" y="575932"/>
                  </a:lnTo>
                  <a:lnTo>
                    <a:pt x="1621271" y="579709"/>
                  </a:lnTo>
                  <a:lnTo>
                    <a:pt x="1664352" y="593699"/>
                  </a:lnTo>
                  <a:lnTo>
                    <a:pt x="1706403" y="615420"/>
                  </a:lnTo>
                  <a:lnTo>
                    <a:pt x="1747841" y="642392"/>
                  </a:lnTo>
                  <a:lnTo>
                    <a:pt x="1830547" y="702167"/>
                  </a:lnTo>
                  <a:lnTo>
                    <a:pt x="1872651" y="730008"/>
                  </a:lnTo>
                  <a:lnTo>
                    <a:pt x="1936498" y="792887"/>
                  </a:lnTo>
                  <a:lnTo>
                    <a:pt x="1956979" y="813536"/>
                  </a:lnTo>
                  <a:lnTo>
                    <a:pt x="1980762" y="806389"/>
                  </a:lnTo>
                  <a:lnTo>
                    <a:pt x="2006366" y="804443"/>
                  </a:lnTo>
                  <a:lnTo>
                    <a:pt x="3696498" y="804443"/>
                  </a:lnTo>
                  <a:lnTo>
                    <a:pt x="3696498" y="531461"/>
                  </a:lnTo>
                  <a:close/>
                </a:path>
                <a:path w="3696969" h="2088514">
                  <a:moveTo>
                    <a:pt x="3696498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838347" y="575882"/>
                  </a:lnTo>
                  <a:lnTo>
                    <a:pt x="908514" y="559766"/>
                  </a:lnTo>
                  <a:lnTo>
                    <a:pt x="974865" y="547901"/>
                  </a:lnTo>
                  <a:lnTo>
                    <a:pt x="1036425" y="539713"/>
                  </a:lnTo>
                  <a:lnTo>
                    <a:pt x="1092220" y="534627"/>
                  </a:lnTo>
                  <a:lnTo>
                    <a:pt x="1141275" y="532067"/>
                  </a:lnTo>
                  <a:lnTo>
                    <a:pt x="1182616" y="531461"/>
                  </a:lnTo>
                  <a:lnTo>
                    <a:pt x="3696498" y="531461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91500" y="0"/>
              <a:ext cx="3696970" cy="2073275"/>
            </a:xfrm>
            <a:custGeom>
              <a:avLst/>
              <a:gdLst/>
              <a:ahLst/>
              <a:cxnLst/>
              <a:rect l="l" t="t" r="r" b="b"/>
              <a:pathLst>
                <a:path w="3696969" h="2073275">
                  <a:moveTo>
                    <a:pt x="3696498" y="1911527"/>
                  </a:moveTo>
                  <a:lnTo>
                    <a:pt x="3512856" y="1911527"/>
                  </a:lnTo>
                  <a:lnTo>
                    <a:pt x="3517944" y="1922192"/>
                  </a:lnTo>
                  <a:lnTo>
                    <a:pt x="3523365" y="1935825"/>
                  </a:lnTo>
                  <a:lnTo>
                    <a:pt x="3538954" y="1974236"/>
                  </a:lnTo>
                  <a:lnTo>
                    <a:pt x="3558957" y="1995766"/>
                  </a:lnTo>
                  <a:lnTo>
                    <a:pt x="3563910" y="1995766"/>
                  </a:lnTo>
                  <a:lnTo>
                    <a:pt x="3580059" y="2003895"/>
                  </a:lnTo>
                  <a:lnTo>
                    <a:pt x="3595946" y="2010611"/>
                  </a:lnTo>
                  <a:lnTo>
                    <a:pt x="3611309" y="2016924"/>
                  </a:lnTo>
                  <a:lnTo>
                    <a:pt x="3625886" y="2023846"/>
                  </a:lnTo>
                  <a:lnTo>
                    <a:pt x="3630966" y="2025281"/>
                  </a:lnTo>
                  <a:lnTo>
                    <a:pt x="3635284" y="2028888"/>
                  </a:lnTo>
                  <a:lnTo>
                    <a:pt x="3639602" y="2031758"/>
                  </a:lnTo>
                  <a:lnTo>
                    <a:pt x="3646353" y="2037892"/>
                  </a:lnTo>
                  <a:lnTo>
                    <a:pt x="3651699" y="2044631"/>
                  </a:lnTo>
                  <a:lnTo>
                    <a:pt x="3655854" y="2052316"/>
                  </a:lnTo>
                  <a:lnTo>
                    <a:pt x="3659033" y="2061286"/>
                  </a:lnTo>
                  <a:lnTo>
                    <a:pt x="3696498" y="2072799"/>
                  </a:lnTo>
                  <a:lnTo>
                    <a:pt x="3696498" y="1911527"/>
                  </a:lnTo>
                  <a:close/>
                </a:path>
                <a:path w="3696969" h="2073275">
                  <a:moveTo>
                    <a:pt x="3696498" y="1871205"/>
                  </a:moveTo>
                  <a:lnTo>
                    <a:pt x="3316260" y="1871205"/>
                  </a:lnTo>
                  <a:lnTo>
                    <a:pt x="3412746" y="1946993"/>
                  </a:lnTo>
                  <a:lnTo>
                    <a:pt x="3446879" y="1948337"/>
                  </a:lnTo>
                  <a:lnTo>
                    <a:pt x="3482380" y="1938268"/>
                  </a:lnTo>
                  <a:lnTo>
                    <a:pt x="3512856" y="1911527"/>
                  </a:lnTo>
                  <a:lnTo>
                    <a:pt x="3696498" y="1911527"/>
                  </a:lnTo>
                  <a:lnTo>
                    <a:pt x="3696498" y="1871205"/>
                  </a:lnTo>
                  <a:close/>
                </a:path>
                <a:path w="3696969" h="2073275">
                  <a:moveTo>
                    <a:pt x="3407715" y="1946795"/>
                  </a:moveTo>
                  <a:lnTo>
                    <a:pt x="3413415" y="1947519"/>
                  </a:lnTo>
                  <a:lnTo>
                    <a:pt x="3412746" y="1946993"/>
                  </a:lnTo>
                  <a:lnTo>
                    <a:pt x="3407715" y="1946795"/>
                  </a:lnTo>
                  <a:close/>
                </a:path>
                <a:path w="3696969" h="2073275">
                  <a:moveTo>
                    <a:pt x="3399771" y="1945927"/>
                  </a:moveTo>
                  <a:lnTo>
                    <a:pt x="3404235" y="1946658"/>
                  </a:lnTo>
                  <a:lnTo>
                    <a:pt x="3407715" y="1946795"/>
                  </a:lnTo>
                  <a:lnTo>
                    <a:pt x="3406525" y="1946644"/>
                  </a:lnTo>
                  <a:lnTo>
                    <a:pt x="3399771" y="1945927"/>
                  </a:lnTo>
                  <a:close/>
                </a:path>
                <a:path w="3696969" h="2073275">
                  <a:moveTo>
                    <a:pt x="3387125" y="1943857"/>
                  </a:moveTo>
                  <a:lnTo>
                    <a:pt x="3392126" y="1944890"/>
                  </a:lnTo>
                  <a:lnTo>
                    <a:pt x="3399771" y="1945927"/>
                  </a:lnTo>
                  <a:lnTo>
                    <a:pt x="3387125" y="1943857"/>
                  </a:lnTo>
                  <a:close/>
                </a:path>
                <a:path w="3696969" h="2073275">
                  <a:moveTo>
                    <a:pt x="3333635" y="1903684"/>
                  </a:moveTo>
                  <a:lnTo>
                    <a:pt x="3352328" y="1938159"/>
                  </a:lnTo>
                  <a:lnTo>
                    <a:pt x="3387125" y="1943857"/>
                  </a:lnTo>
                  <a:lnTo>
                    <a:pt x="3383951" y="1943201"/>
                  </a:lnTo>
                  <a:lnTo>
                    <a:pt x="3333635" y="1903684"/>
                  </a:lnTo>
                  <a:close/>
                </a:path>
                <a:path w="3696969" h="2073275">
                  <a:moveTo>
                    <a:pt x="3332533" y="1901650"/>
                  </a:moveTo>
                  <a:lnTo>
                    <a:pt x="3333532" y="1903602"/>
                  </a:lnTo>
                  <a:lnTo>
                    <a:pt x="3332533" y="1901650"/>
                  </a:lnTo>
                  <a:close/>
                </a:path>
                <a:path w="3696969" h="2073275">
                  <a:moveTo>
                    <a:pt x="3696498" y="1784083"/>
                  </a:moveTo>
                  <a:lnTo>
                    <a:pt x="3270159" y="1784083"/>
                  </a:lnTo>
                  <a:lnTo>
                    <a:pt x="3289695" y="1822330"/>
                  </a:lnTo>
                  <a:lnTo>
                    <a:pt x="3310148" y="1860578"/>
                  </a:lnTo>
                  <a:lnTo>
                    <a:pt x="3332533" y="1901650"/>
                  </a:lnTo>
                  <a:lnTo>
                    <a:pt x="3329440" y="1895606"/>
                  </a:lnTo>
                  <a:lnTo>
                    <a:pt x="3325467" y="1887675"/>
                  </a:lnTo>
                  <a:lnTo>
                    <a:pt x="3321209" y="1879608"/>
                  </a:lnTo>
                  <a:lnTo>
                    <a:pt x="3316260" y="1871205"/>
                  </a:lnTo>
                  <a:lnTo>
                    <a:pt x="3696498" y="1871205"/>
                  </a:lnTo>
                  <a:lnTo>
                    <a:pt x="3696498" y="1784083"/>
                  </a:lnTo>
                  <a:close/>
                </a:path>
                <a:path w="3696969" h="2073275">
                  <a:moveTo>
                    <a:pt x="3168091" y="1775085"/>
                  </a:moveTo>
                  <a:lnTo>
                    <a:pt x="3119696" y="1775085"/>
                  </a:lnTo>
                  <a:lnTo>
                    <a:pt x="3128010" y="1776572"/>
                  </a:lnTo>
                  <a:lnTo>
                    <a:pt x="3136936" y="1781200"/>
                  </a:lnTo>
                  <a:lnTo>
                    <a:pt x="3138460" y="1785518"/>
                  </a:lnTo>
                  <a:lnTo>
                    <a:pt x="3139857" y="1786966"/>
                  </a:lnTo>
                  <a:lnTo>
                    <a:pt x="3182131" y="1786030"/>
                  </a:lnTo>
                  <a:lnTo>
                    <a:pt x="3168091" y="1775085"/>
                  </a:lnTo>
                  <a:close/>
                </a:path>
                <a:path w="3696969" h="2073275">
                  <a:moveTo>
                    <a:pt x="3187795" y="1785905"/>
                  </a:moveTo>
                  <a:lnTo>
                    <a:pt x="3182131" y="1786030"/>
                  </a:lnTo>
                  <a:lnTo>
                    <a:pt x="3182402" y="1786242"/>
                  </a:lnTo>
                  <a:lnTo>
                    <a:pt x="3187795" y="1785905"/>
                  </a:lnTo>
                  <a:close/>
                </a:path>
                <a:path w="3696969" h="2073275">
                  <a:moveTo>
                    <a:pt x="3461872" y="1563039"/>
                  </a:moveTo>
                  <a:lnTo>
                    <a:pt x="2921036" y="1563039"/>
                  </a:lnTo>
                  <a:lnTo>
                    <a:pt x="3205389" y="1784807"/>
                  </a:lnTo>
                  <a:lnTo>
                    <a:pt x="3187795" y="1785905"/>
                  </a:lnTo>
                  <a:lnTo>
                    <a:pt x="3270159" y="1784083"/>
                  </a:lnTo>
                  <a:lnTo>
                    <a:pt x="3696498" y="1784083"/>
                  </a:lnTo>
                  <a:lnTo>
                    <a:pt x="3696498" y="1746027"/>
                  </a:lnTo>
                  <a:lnTo>
                    <a:pt x="3461872" y="1563039"/>
                  </a:lnTo>
                  <a:close/>
                </a:path>
                <a:path w="3696969" h="2073275">
                  <a:moveTo>
                    <a:pt x="2921515" y="1582856"/>
                  </a:moveTo>
                  <a:lnTo>
                    <a:pt x="2922707" y="1602801"/>
                  </a:lnTo>
                  <a:lnTo>
                    <a:pt x="2925354" y="1650161"/>
                  </a:lnTo>
                  <a:lnTo>
                    <a:pt x="2926622" y="1662254"/>
                  </a:lnTo>
                  <a:lnTo>
                    <a:pt x="2940727" y="1705785"/>
                  </a:lnTo>
                  <a:lnTo>
                    <a:pt x="2984452" y="1742336"/>
                  </a:lnTo>
                  <a:lnTo>
                    <a:pt x="3039705" y="1759004"/>
                  </a:lnTo>
                  <a:lnTo>
                    <a:pt x="3067213" y="1762480"/>
                  </a:lnTo>
                  <a:lnTo>
                    <a:pt x="3067848" y="1767522"/>
                  </a:lnTo>
                  <a:lnTo>
                    <a:pt x="3070007" y="1771116"/>
                  </a:lnTo>
                  <a:lnTo>
                    <a:pt x="3072928" y="1773288"/>
                  </a:lnTo>
                  <a:lnTo>
                    <a:pt x="3077950" y="1775558"/>
                  </a:lnTo>
                  <a:lnTo>
                    <a:pt x="3084913" y="1776342"/>
                  </a:lnTo>
                  <a:lnTo>
                    <a:pt x="3093091" y="1776317"/>
                  </a:lnTo>
                  <a:lnTo>
                    <a:pt x="3101757" y="1776158"/>
                  </a:lnTo>
                  <a:lnTo>
                    <a:pt x="3110857" y="1775217"/>
                  </a:lnTo>
                  <a:lnTo>
                    <a:pt x="3119696" y="1775085"/>
                  </a:lnTo>
                  <a:lnTo>
                    <a:pt x="3168091" y="1775085"/>
                  </a:lnTo>
                  <a:lnTo>
                    <a:pt x="2921515" y="1582856"/>
                  </a:lnTo>
                  <a:close/>
                </a:path>
                <a:path w="3696969" h="2073275">
                  <a:moveTo>
                    <a:pt x="2024697" y="0"/>
                  </a:moveTo>
                  <a:lnTo>
                    <a:pt x="1483601" y="0"/>
                  </a:lnTo>
                  <a:lnTo>
                    <a:pt x="3696498" y="1725956"/>
                  </a:lnTo>
                  <a:lnTo>
                    <a:pt x="3696498" y="1303726"/>
                  </a:lnTo>
                  <a:lnTo>
                    <a:pt x="2024697" y="0"/>
                  </a:lnTo>
                  <a:close/>
                </a:path>
                <a:path w="3696969" h="2073275">
                  <a:moveTo>
                    <a:pt x="2921319" y="1579591"/>
                  </a:moveTo>
                  <a:lnTo>
                    <a:pt x="2921036" y="1582483"/>
                  </a:lnTo>
                  <a:lnTo>
                    <a:pt x="2921515" y="1582856"/>
                  </a:lnTo>
                  <a:lnTo>
                    <a:pt x="2921319" y="1579591"/>
                  </a:lnTo>
                  <a:close/>
                </a:path>
                <a:path w="3696969" h="2073275">
                  <a:moveTo>
                    <a:pt x="2920853" y="1571789"/>
                  </a:moveTo>
                  <a:lnTo>
                    <a:pt x="2921319" y="1579591"/>
                  </a:lnTo>
                  <a:lnTo>
                    <a:pt x="2921671" y="1576006"/>
                  </a:lnTo>
                  <a:lnTo>
                    <a:pt x="2920853" y="1571789"/>
                  </a:lnTo>
                  <a:close/>
                </a:path>
                <a:path w="3696969" h="2073275">
                  <a:moveTo>
                    <a:pt x="2920550" y="1566719"/>
                  </a:moveTo>
                  <a:lnTo>
                    <a:pt x="2920274" y="1568805"/>
                  </a:lnTo>
                  <a:lnTo>
                    <a:pt x="2920853" y="1571789"/>
                  </a:lnTo>
                  <a:lnTo>
                    <a:pt x="2920550" y="1566719"/>
                  </a:lnTo>
                  <a:close/>
                </a:path>
                <a:path w="3696969" h="2073275">
                  <a:moveTo>
                    <a:pt x="2409464" y="742251"/>
                  </a:moveTo>
                  <a:lnTo>
                    <a:pt x="2219742" y="742251"/>
                  </a:lnTo>
                  <a:lnTo>
                    <a:pt x="2226302" y="742704"/>
                  </a:lnTo>
                  <a:lnTo>
                    <a:pt x="2234029" y="745855"/>
                  </a:lnTo>
                  <a:lnTo>
                    <a:pt x="2285220" y="786993"/>
                  </a:lnTo>
                  <a:lnTo>
                    <a:pt x="2319326" y="820824"/>
                  </a:lnTo>
                  <a:lnTo>
                    <a:pt x="2348978" y="851548"/>
                  </a:lnTo>
                  <a:lnTo>
                    <a:pt x="2368713" y="871131"/>
                  </a:lnTo>
                  <a:lnTo>
                    <a:pt x="2412655" y="910887"/>
                  </a:lnTo>
                  <a:lnTo>
                    <a:pt x="2452714" y="948366"/>
                  </a:lnTo>
                  <a:lnTo>
                    <a:pt x="2489542" y="984015"/>
                  </a:lnTo>
                  <a:lnTo>
                    <a:pt x="2523788" y="1018276"/>
                  </a:lnTo>
                  <a:lnTo>
                    <a:pt x="2556105" y="1051595"/>
                  </a:lnTo>
                  <a:lnTo>
                    <a:pt x="2587143" y="1084416"/>
                  </a:lnTo>
                  <a:lnTo>
                    <a:pt x="2617555" y="1117184"/>
                  </a:lnTo>
                  <a:lnTo>
                    <a:pt x="2679101" y="1184338"/>
                  </a:lnTo>
                  <a:lnTo>
                    <a:pt x="2823119" y="1334084"/>
                  </a:lnTo>
                  <a:lnTo>
                    <a:pt x="2844342" y="1342487"/>
                  </a:lnTo>
                  <a:lnTo>
                    <a:pt x="2865267" y="1350554"/>
                  </a:lnTo>
                  <a:lnTo>
                    <a:pt x="2908082" y="1366481"/>
                  </a:lnTo>
                  <a:lnTo>
                    <a:pt x="2910993" y="1414149"/>
                  </a:lnTo>
                  <a:lnTo>
                    <a:pt x="2916956" y="1508597"/>
                  </a:lnTo>
                  <a:lnTo>
                    <a:pt x="2919888" y="1555660"/>
                  </a:lnTo>
                  <a:lnTo>
                    <a:pt x="2920550" y="1566719"/>
                  </a:lnTo>
                  <a:lnTo>
                    <a:pt x="2921036" y="1563039"/>
                  </a:lnTo>
                  <a:lnTo>
                    <a:pt x="3461872" y="1563039"/>
                  </a:lnTo>
                  <a:lnTo>
                    <a:pt x="2409464" y="742251"/>
                  </a:lnTo>
                  <a:close/>
                </a:path>
                <a:path w="3696969" h="2073275">
                  <a:moveTo>
                    <a:pt x="2590757" y="0"/>
                  </a:moveTo>
                  <a:lnTo>
                    <a:pt x="2049996" y="0"/>
                  </a:lnTo>
                  <a:lnTo>
                    <a:pt x="3696498" y="1284130"/>
                  </a:lnTo>
                  <a:lnTo>
                    <a:pt x="3696498" y="862520"/>
                  </a:lnTo>
                  <a:lnTo>
                    <a:pt x="2590757" y="0"/>
                  </a:lnTo>
                  <a:close/>
                </a:path>
                <a:path w="3696969" h="2073275">
                  <a:moveTo>
                    <a:pt x="3157679" y="0"/>
                  </a:moveTo>
                  <a:lnTo>
                    <a:pt x="2616988" y="0"/>
                  </a:lnTo>
                  <a:lnTo>
                    <a:pt x="3696498" y="841835"/>
                  </a:lnTo>
                  <a:lnTo>
                    <a:pt x="3696498" y="420238"/>
                  </a:lnTo>
                  <a:lnTo>
                    <a:pt x="3157679" y="0"/>
                  </a:lnTo>
                  <a:close/>
                </a:path>
                <a:path w="3696969" h="2073275">
                  <a:moveTo>
                    <a:pt x="2214242" y="743697"/>
                  </a:moveTo>
                  <a:lnTo>
                    <a:pt x="2030702" y="743697"/>
                  </a:lnTo>
                  <a:lnTo>
                    <a:pt x="2058027" y="747181"/>
                  </a:lnTo>
                  <a:lnTo>
                    <a:pt x="2085757" y="755929"/>
                  </a:lnTo>
                  <a:lnTo>
                    <a:pt x="2098010" y="762231"/>
                  </a:lnTo>
                  <a:lnTo>
                    <a:pt x="2110728" y="768532"/>
                  </a:lnTo>
                  <a:lnTo>
                    <a:pt x="2123565" y="773754"/>
                  </a:lnTo>
                  <a:lnTo>
                    <a:pt x="2136176" y="776820"/>
                  </a:lnTo>
                  <a:lnTo>
                    <a:pt x="2159466" y="772630"/>
                  </a:lnTo>
                  <a:lnTo>
                    <a:pt x="2178768" y="760612"/>
                  </a:lnTo>
                  <a:lnTo>
                    <a:pt x="2197666" y="748056"/>
                  </a:lnTo>
                  <a:lnTo>
                    <a:pt x="2214242" y="743697"/>
                  </a:lnTo>
                  <a:close/>
                </a:path>
                <a:path w="3696969" h="2073275">
                  <a:moveTo>
                    <a:pt x="1494953" y="470193"/>
                  </a:moveTo>
                  <a:lnTo>
                    <a:pt x="1223363" y="470193"/>
                  </a:lnTo>
                  <a:lnTo>
                    <a:pt x="1248740" y="470427"/>
                  </a:lnTo>
                  <a:lnTo>
                    <a:pt x="1275116" y="475856"/>
                  </a:lnTo>
                  <a:lnTo>
                    <a:pt x="1300294" y="483047"/>
                  </a:lnTo>
                  <a:lnTo>
                    <a:pt x="1325852" y="491250"/>
                  </a:lnTo>
                  <a:lnTo>
                    <a:pt x="1351411" y="498235"/>
                  </a:lnTo>
                  <a:lnTo>
                    <a:pt x="1391999" y="504823"/>
                  </a:lnTo>
                  <a:lnTo>
                    <a:pt x="1466104" y="523626"/>
                  </a:lnTo>
                  <a:lnTo>
                    <a:pt x="1518755" y="538026"/>
                  </a:lnTo>
                  <a:lnTo>
                    <a:pt x="1577775" y="554854"/>
                  </a:lnTo>
                  <a:lnTo>
                    <a:pt x="1640142" y="573432"/>
                  </a:lnTo>
                  <a:lnTo>
                    <a:pt x="1702833" y="593081"/>
                  </a:lnTo>
                  <a:lnTo>
                    <a:pt x="1762827" y="613122"/>
                  </a:lnTo>
                  <a:lnTo>
                    <a:pt x="1817101" y="632878"/>
                  </a:lnTo>
                  <a:lnTo>
                    <a:pt x="1862632" y="651670"/>
                  </a:lnTo>
                  <a:lnTo>
                    <a:pt x="1982125" y="753059"/>
                  </a:lnTo>
                  <a:lnTo>
                    <a:pt x="2004997" y="745612"/>
                  </a:lnTo>
                  <a:lnTo>
                    <a:pt x="2030702" y="743697"/>
                  </a:lnTo>
                  <a:lnTo>
                    <a:pt x="2214242" y="743697"/>
                  </a:lnTo>
                  <a:lnTo>
                    <a:pt x="2219742" y="742251"/>
                  </a:lnTo>
                  <a:lnTo>
                    <a:pt x="2409464" y="742251"/>
                  </a:lnTo>
                  <a:lnTo>
                    <a:pt x="2199907" y="578815"/>
                  </a:lnTo>
                  <a:lnTo>
                    <a:pt x="1658910" y="578815"/>
                  </a:lnTo>
                  <a:lnTo>
                    <a:pt x="1648956" y="575893"/>
                  </a:lnTo>
                  <a:lnTo>
                    <a:pt x="1628477" y="569501"/>
                  </a:lnTo>
                  <a:lnTo>
                    <a:pt x="1618524" y="566572"/>
                  </a:lnTo>
                  <a:lnTo>
                    <a:pt x="1494953" y="470193"/>
                  </a:lnTo>
                  <a:close/>
                </a:path>
                <a:path w="3696969" h="2073275">
                  <a:moveTo>
                    <a:pt x="326114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778800" y="593394"/>
                  </a:lnTo>
                  <a:lnTo>
                    <a:pt x="786162" y="591348"/>
                  </a:lnTo>
                  <a:lnTo>
                    <a:pt x="963527" y="533186"/>
                  </a:lnTo>
                  <a:lnTo>
                    <a:pt x="996729" y="522981"/>
                  </a:lnTo>
                  <a:lnTo>
                    <a:pt x="326114" y="0"/>
                  </a:lnTo>
                  <a:close/>
                </a:path>
                <a:path w="3696969" h="2073275">
                  <a:moveTo>
                    <a:pt x="1457755" y="0"/>
                  </a:moveTo>
                  <a:lnTo>
                    <a:pt x="916712" y="0"/>
                  </a:lnTo>
                  <a:lnTo>
                    <a:pt x="1658910" y="578815"/>
                  </a:lnTo>
                  <a:lnTo>
                    <a:pt x="2199907" y="578815"/>
                  </a:lnTo>
                  <a:lnTo>
                    <a:pt x="1457755" y="0"/>
                  </a:lnTo>
                  <a:close/>
                </a:path>
                <a:path w="3696969" h="2073275">
                  <a:moveTo>
                    <a:pt x="1014422" y="517543"/>
                  </a:moveTo>
                  <a:lnTo>
                    <a:pt x="996729" y="522981"/>
                  </a:lnTo>
                  <a:lnTo>
                    <a:pt x="997240" y="523379"/>
                  </a:lnTo>
                  <a:lnTo>
                    <a:pt x="1002955" y="521931"/>
                  </a:lnTo>
                  <a:lnTo>
                    <a:pt x="1014512" y="517613"/>
                  </a:lnTo>
                  <a:close/>
                </a:path>
                <a:path w="3696969" h="2073275">
                  <a:moveTo>
                    <a:pt x="892097" y="0"/>
                  </a:moveTo>
                  <a:lnTo>
                    <a:pt x="350667" y="0"/>
                  </a:lnTo>
                  <a:lnTo>
                    <a:pt x="1014422" y="517543"/>
                  </a:lnTo>
                  <a:lnTo>
                    <a:pt x="1024720" y="514378"/>
                  </a:lnTo>
                  <a:lnTo>
                    <a:pt x="1081525" y="498405"/>
                  </a:lnTo>
                  <a:lnTo>
                    <a:pt x="1129965" y="487039"/>
                  </a:lnTo>
                  <a:lnTo>
                    <a:pt x="1166061" y="482052"/>
                  </a:lnTo>
                  <a:lnTo>
                    <a:pt x="1196317" y="482052"/>
                  </a:lnTo>
                  <a:lnTo>
                    <a:pt x="1201892" y="476572"/>
                  </a:lnTo>
                  <a:lnTo>
                    <a:pt x="1223363" y="470193"/>
                  </a:lnTo>
                  <a:lnTo>
                    <a:pt x="1494953" y="470193"/>
                  </a:lnTo>
                  <a:lnTo>
                    <a:pt x="892097" y="0"/>
                  </a:lnTo>
                  <a:close/>
                </a:path>
                <a:path w="3696969" h="2073275">
                  <a:moveTo>
                    <a:pt x="1188756" y="489484"/>
                  </a:moveTo>
                  <a:lnTo>
                    <a:pt x="1187232" y="490981"/>
                  </a:lnTo>
                  <a:lnTo>
                    <a:pt x="1188756" y="489534"/>
                  </a:lnTo>
                  <a:close/>
                </a:path>
                <a:path w="3696969" h="2073275">
                  <a:moveTo>
                    <a:pt x="1196317" y="482052"/>
                  </a:moveTo>
                  <a:lnTo>
                    <a:pt x="1166061" y="482052"/>
                  </a:lnTo>
                  <a:lnTo>
                    <a:pt x="1185835" y="485216"/>
                  </a:lnTo>
                  <a:lnTo>
                    <a:pt x="1188756" y="487375"/>
                  </a:lnTo>
                  <a:lnTo>
                    <a:pt x="1188756" y="489484"/>
                  </a:lnTo>
                  <a:lnTo>
                    <a:pt x="1196317" y="482052"/>
                  </a:lnTo>
                  <a:close/>
                </a:path>
                <a:path w="3696969" h="2073275">
                  <a:moveTo>
                    <a:pt x="3696498" y="0"/>
                  </a:moveTo>
                  <a:lnTo>
                    <a:pt x="3183558" y="0"/>
                  </a:lnTo>
                  <a:lnTo>
                    <a:pt x="3696498" y="400066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25945" y="0"/>
                  </a:moveTo>
                  <a:lnTo>
                    <a:pt x="0" y="0"/>
                  </a:lnTo>
                  <a:lnTo>
                    <a:pt x="673023" y="524814"/>
                  </a:lnTo>
                  <a:lnTo>
                    <a:pt x="674420" y="522655"/>
                  </a:lnTo>
                  <a:lnTo>
                    <a:pt x="679119" y="522655"/>
                  </a:lnTo>
                  <a:lnTo>
                    <a:pt x="680897" y="520496"/>
                  </a:lnTo>
                  <a:lnTo>
                    <a:pt x="687299" y="520496"/>
                  </a:lnTo>
                  <a:lnTo>
                    <a:pt x="689533" y="517613"/>
                  </a:lnTo>
                  <a:lnTo>
                    <a:pt x="25945" y="0"/>
                  </a:lnTo>
                  <a:close/>
                </a:path>
                <a:path w="689609" h="525145">
                  <a:moveTo>
                    <a:pt x="679119" y="522655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79119" y="522655"/>
                  </a:lnTo>
                  <a:close/>
                </a:path>
                <a:path w="689609" h="525145">
                  <a:moveTo>
                    <a:pt x="685977" y="520496"/>
                  </a:move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close/>
                </a:path>
                <a:path w="689609" h="525145">
                  <a:moveTo>
                    <a:pt x="687299" y="520496"/>
                  </a:moveTo>
                  <a:lnTo>
                    <a:pt x="685977" y="520496"/>
                  </a:lnTo>
                  <a:lnTo>
                    <a:pt x="686739" y="521220"/>
                  </a:lnTo>
                  <a:lnTo>
                    <a:pt x="687299" y="520496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673023" y="524814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lnTo>
                    <a:pt x="686739" y="521220"/>
                  </a:lnTo>
                  <a:lnTo>
                    <a:pt x="689533" y="517613"/>
                  </a:lnTo>
                  <a:lnTo>
                    <a:pt x="25942" y="0"/>
                  </a:lnTo>
                </a:path>
                <a:path w="689609" h="525145">
                  <a:moveTo>
                    <a:pt x="0" y="0"/>
                  </a:moveTo>
                  <a:lnTo>
                    <a:pt x="673023" y="52481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80764" y="0"/>
              <a:ext cx="2525395" cy="1950720"/>
            </a:xfrm>
            <a:custGeom>
              <a:avLst/>
              <a:gdLst/>
              <a:ahLst/>
              <a:cxnLst/>
              <a:rect l="l" t="t" r="r" b="b"/>
              <a:pathLst>
                <a:path w="2525394" h="1950720">
                  <a:moveTo>
                    <a:pt x="2523074" y="1946808"/>
                  </a:moveTo>
                  <a:lnTo>
                    <a:pt x="2514879" y="1946808"/>
                  </a:lnTo>
                  <a:lnTo>
                    <a:pt x="2519832" y="1950402"/>
                  </a:lnTo>
                  <a:lnTo>
                    <a:pt x="2521991" y="1947519"/>
                  </a:lnTo>
                  <a:lnTo>
                    <a:pt x="2523985" y="1947519"/>
                  </a:lnTo>
                  <a:lnTo>
                    <a:pt x="2523074" y="1946808"/>
                  </a:lnTo>
                  <a:close/>
                </a:path>
                <a:path w="2525394" h="1950720">
                  <a:moveTo>
                    <a:pt x="2514879" y="1946808"/>
                  </a:moveTo>
                  <a:lnTo>
                    <a:pt x="2509037" y="1946808"/>
                  </a:lnTo>
                  <a:lnTo>
                    <a:pt x="2512720" y="1949678"/>
                  </a:lnTo>
                  <a:lnTo>
                    <a:pt x="2514879" y="1946808"/>
                  </a:lnTo>
                  <a:close/>
                </a:path>
                <a:path w="2525394" h="1950720">
                  <a:moveTo>
                    <a:pt x="2523985" y="1947519"/>
                  </a:moveTo>
                  <a:lnTo>
                    <a:pt x="2521991" y="1947519"/>
                  </a:lnTo>
                  <a:lnTo>
                    <a:pt x="2524150" y="1949678"/>
                  </a:lnTo>
                  <a:lnTo>
                    <a:pt x="2524912" y="1948243"/>
                  </a:lnTo>
                  <a:lnTo>
                    <a:pt x="2523985" y="1947519"/>
                  </a:lnTo>
                  <a:close/>
                </a:path>
                <a:path w="2525394" h="1950720">
                  <a:moveTo>
                    <a:pt x="2505481" y="1945360"/>
                  </a:moveTo>
                  <a:lnTo>
                    <a:pt x="2499004" y="1945360"/>
                  </a:lnTo>
                  <a:lnTo>
                    <a:pt x="2503322" y="1948243"/>
                  </a:lnTo>
                  <a:lnTo>
                    <a:pt x="2505481" y="1945360"/>
                  </a:lnTo>
                  <a:close/>
                </a:path>
                <a:path w="2525394" h="1950720">
                  <a:moveTo>
                    <a:pt x="2426233" y="1871205"/>
                  </a:moveTo>
                  <a:lnTo>
                    <a:pt x="2425598" y="1872640"/>
                  </a:lnTo>
                  <a:lnTo>
                    <a:pt x="2428392" y="1874799"/>
                  </a:lnTo>
                  <a:lnTo>
                    <a:pt x="2426233" y="1877682"/>
                  </a:lnTo>
                  <a:lnTo>
                    <a:pt x="2429916" y="1880565"/>
                  </a:lnTo>
                  <a:lnTo>
                    <a:pt x="2427757" y="1883448"/>
                  </a:lnTo>
                  <a:lnTo>
                    <a:pt x="2433472" y="1887766"/>
                  </a:lnTo>
                  <a:lnTo>
                    <a:pt x="2432710" y="1889201"/>
                  </a:lnTo>
                  <a:lnTo>
                    <a:pt x="2439314" y="1894243"/>
                  </a:lnTo>
                  <a:lnTo>
                    <a:pt x="2437155" y="1897125"/>
                  </a:lnTo>
                  <a:lnTo>
                    <a:pt x="2441473" y="1899996"/>
                  </a:lnTo>
                  <a:lnTo>
                    <a:pt x="2439314" y="1902155"/>
                  </a:lnTo>
                  <a:lnTo>
                    <a:pt x="2497607" y="1947519"/>
                  </a:lnTo>
                  <a:lnTo>
                    <a:pt x="2499004" y="1945360"/>
                  </a:lnTo>
                  <a:lnTo>
                    <a:pt x="2521219" y="1945360"/>
                  </a:lnTo>
                  <a:lnTo>
                    <a:pt x="2426233" y="1871205"/>
                  </a:lnTo>
                  <a:close/>
                </a:path>
                <a:path w="2525394" h="1950720">
                  <a:moveTo>
                    <a:pt x="2521219" y="1945360"/>
                  </a:moveTo>
                  <a:lnTo>
                    <a:pt x="2505481" y="1945360"/>
                  </a:lnTo>
                  <a:lnTo>
                    <a:pt x="2508402" y="1947519"/>
                  </a:lnTo>
                  <a:lnTo>
                    <a:pt x="2509037" y="1946808"/>
                  </a:lnTo>
                  <a:lnTo>
                    <a:pt x="2523074" y="1946808"/>
                  </a:lnTo>
                  <a:lnTo>
                    <a:pt x="2521219" y="1945360"/>
                  </a:lnTo>
                  <a:close/>
                </a:path>
                <a:path w="2525394" h="1950720">
                  <a:moveTo>
                    <a:pt x="2308343" y="1786966"/>
                  </a:moveTo>
                  <a:lnTo>
                    <a:pt x="2304567" y="1786966"/>
                  </a:lnTo>
                  <a:lnTo>
                    <a:pt x="2306726" y="1789125"/>
                  </a:lnTo>
                  <a:lnTo>
                    <a:pt x="2308343" y="1786966"/>
                  </a:lnTo>
                  <a:close/>
                </a:path>
                <a:path w="2525394" h="1950720">
                  <a:moveTo>
                    <a:pt x="2315972" y="1784807"/>
                  </a:moveTo>
                  <a:lnTo>
                    <a:pt x="2298852" y="1784807"/>
                  </a:lnTo>
                  <a:lnTo>
                    <a:pt x="2303932" y="1788401"/>
                  </a:lnTo>
                  <a:lnTo>
                    <a:pt x="2304567" y="1786966"/>
                  </a:lnTo>
                  <a:lnTo>
                    <a:pt x="2308343" y="1786966"/>
                  </a:lnTo>
                  <a:lnTo>
                    <a:pt x="2308885" y="1786242"/>
                  </a:lnTo>
                  <a:lnTo>
                    <a:pt x="2313423" y="1786242"/>
                  </a:lnTo>
                  <a:lnTo>
                    <a:pt x="2313965" y="1785518"/>
                  </a:lnTo>
                  <a:lnTo>
                    <a:pt x="2316886" y="1785518"/>
                  </a:lnTo>
                  <a:lnTo>
                    <a:pt x="2315972" y="1784807"/>
                  </a:lnTo>
                  <a:close/>
                </a:path>
                <a:path w="2525394" h="1950720">
                  <a:moveTo>
                    <a:pt x="2313423" y="1786242"/>
                  </a:moveTo>
                  <a:lnTo>
                    <a:pt x="2308885" y="1786242"/>
                  </a:lnTo>
                  <a:lnTo>
                    <a:pt x="2311806" y="1788401"/>
                  </a:lnTo>
                  <a:lnTo>
                    <a:pt x="2313423" y="1786242"/>
                  </a:lnTo>
                  <a:close/>
                </a:path>
                <a:path w="2525394" h="1950720">
                  <a:moveTo>
                    <a:pt x="2028088" y="1560893"/>
                  </a:moveTo>
                  <a:lnTo>
                    <a:pt x="2027453" y="1562328"/>
                  </a:lnTo>
                  <a:lnTo>
                    <a:pt x="2030247" y="1564487"/>
                  </a:lnTo>
                  <a:lnTo>
                    <a:pt x="2028088" y="1567370"/>
                  </a:lnTo>
                  <a:lnTo>
                    <a:pt x="2030247" y="1568805"/>
                  </a:lnTo>
                  <a:lnTo>
                    <a:pt x="2028088" y="1571688"/>
                  </a:lnTo>
                  <a:lnTo>
                    <a:pt x="2029612" y="1573123"/>
                  </a:lnTo>
                  <a:lnTo>
                    <a:pt x="2028850" y="1573847"/>
                  </a:lnTo>
                  <a:lnTo>
                    <a:pt x="2031771" y="1576006"/>
                  </a:lnTo>
                  <a:lnTo>
                    <a:pt x="2027453" y="1581772"/>
                  </a:lnTo>
                  <a:lnTo>
                    <a:pt x="2292375" y="1787677"/>
                  </a:lnTo>
                  <a:lnTo>
                    <a:pt x="2293772" y="1785518"/>
                  </a:lnTo>
                  <a:lnTo>
                    <a:pt x="2298317" y="1785518"/>
                  </a:lnTo>
                  <a:lnTo>
                    <a:pt x="2298852" y="1784807"/>
                  </a:lnTo>
                  <a:lnTo>
                    <a:pt x="2315972" y="1784807"/>
                  </a:lnTo>
                  <a:lnTo>
                    <a:pt x="2028088" y="1560893"/>
                  </a:lnTo>
                  <a:close/>
                </a:path>
                <a:path w="2525394" h="1950720">
                  <a:moveTo>
                    <a:pt x="2298317" y="1785518"/>
                  </a:moveTo>
                  <a:lnTo>
                    <a:pt x="2293772" y="1785518"/>
                  </a:lnTo>
                  <a:lnTo>
                    <a:pt x="2296693" y="1787677"/>
                  </a:lnTo>
                  <a:lnTo>
                    <a:pt x="2298317" y="1785518"/>
                  </a:lnTo>
                  <a:close/>
                </a:path>
                <a:path w="2525394" h="1950720">
                  <a:moveTo>
                    <a:pt x="2316886" y="1785518"/>
                  </a:moveTo>
                  <a:lnTo>
                    <a:pt x="2313965" y="1785518"/>
                  </a:lnTo>
                  <a:lnTo>
                    <a:pt x="2316124" y="1786966"/>
                  </a:lnTo>
                  <a:lnTo>
                    <a:pt x="2316886" y="1785518"/>
                  </a:lnTo>
                  <a:close/>
                </a:path>
                <a:path w="2525394" h="1950720">
                  <a:moveTo>
                    <a:pt x="766583" y="576656"/>
                  </a:moveTo>
                  <a:lnTo>
                    <a:pt x="763803" y="576656"/>
                  </a:lnTo>
                  <a:lnTo>
                    <a:pt x="769645" y="580974"/>
                  </a:lnTo>
                  <a:lnTo>
                    <a:pt x="770280" y="579539"/>
                  </a:lnTo>
                  <a:lnTo>
                    <a:pt x="766583" y="576656"/>
                  </a:lnTo>
                  <a:close/>
                </a:path>
                <a:path w="2525394" h="1950720">
                  <a:moveTo>
                    <a:pt x="765654" y="575932"/>
                  </a:moveTo>
                  <a:lnTo>
                    <a:pt x="757326" y="575932"/>
                  </a:lnTo>
                  <a:lnTo>
                    <a:pt x="761644" y="579539"/>
                  </a:lnTo>
                  <a:lnTo>
                    <a:pt x="763803" y="576656"/>
                  </a:lnTo>
                  <a:lnTo>
                    <a:pt x="766583" y="576656"/>
                  </a:lnTo>
                  <a:lnTo>
                    <a:pt x="765654" y="575932"/>
                  </a:lnTo>
                  <a:close/>
                </a:path>
                <a:path w="2525394" h="1950720">
                  <a:moveTo>
                    <a:pt x="762885" y="573773"/>
                  </a:moveTo>
                  <a:lnTo>
                    <a:pt x="748690" y="573773"/>
                  </a:lnTo>
                  <a:lnTo>
                    <a:pt x="755167" y="578815"/>
                  </a:lnTo>
                  <a:lnTo>
                    <a:pt x="757326" y="575932"/>
                  </a:lnTo>
                  <a:lnTo>
                    <a:pt x="765654" y="575932"/>
                  </a:lnTo>
                  <a:lnTo>
                    <a:pt x="762885" y="573773"/>
                  </a:lnTo>
                  <a:close/>
                </a:path>
                <a:path w="2525394" h="1950720">
                  <a:moveTo>
                    <a:pt x="759204" y="570903"/>
                  </a:moveTo>
                  <a:lnTo>
                    <a:pt x="742975" y="570903"/>
                  </a:lnTo>
                  <a:lnTo>
                    <a:pt x="747293" y="574497"/>
                  </a:lnTo>
                  <a:lnTo>
                    <a:pt x="748690" y="573773"/>
                  </a:lnTo>
                  <a:lnTo>
                    <a:pt x="762885" y="573773"/>
                  </a:lnTo>
                  <a:lnTo>
                    <a:pt x="759204" y="570903"/>
                  </a:lnTo>
                  <a:close/>
                </a:path>
                <a:path w="2525394" h="1950720">
                  <a:moveTo>
                    <a:pt x="756434" y="568744"/>
                  </a:moveTo>
                  <a:lnTo>
                    <a:pt x="733577" y="568744"/>
                  </a:lnTo>
                  <a:lnTo>
                    <a:pt x="740816" y="573773"/>
                  </a:lnTo>
                  <a:lnTo>
                    <a:pt x="742975" y="570903"/>
                  </a:lnTo>
                  <a:lnTo>
                    <a:pt x="759204" y="570903"/>
                  </a:lnTo>
                  <a:lnTo>
                    <a:pt x="756434" y="568744"/>
                  </a:lnTo>
                  <a:close/>
                </a:path>
                <a:path w="2525394" h="1950720">
                  <a:moveTo>
                    <a:pt x="26959" y="0"/>
                  </a:moveTo>
                  <a:lnTo>
                    <a:pt x="0" y="0"/>
                  </a:lnTo>
                  <a:lnTo>
                    <a:pt x="732180" y="570903"/>
                  </a:lnTo>
                  <a:lnTo>
                    <a:pt x="733577" y="568744"/>
                  </a:lnTo>
                  <a:lnTo>
                    <a:pt x="756434" y="568744"/>
                  </a:lnTo>
                  <a:lnTo>
                    <a:pt x="2695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6003" y="1870846"/>
              <a:ext cx="100033" cy="799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480777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2" y="1787677"/>
                  </a:moveTo>
                  <a:lnTo>
                    <a:pt x="2293759" y="1785518"/>
                  </a:lnTo>
                  <a:lnTo>
                    <a:pt x="2296680" y="1787677"/>
                  </a:lnTo>
                  <a:lnTo>
                    <a:pt x="2298839" y="1784807"/>
                  </a:lnTo>
                  <a:lnTo>
                    <a:pt x="2303919" y="1788401"/>
                  </a:lnTo>
                  <a:lnTo>
                    <a:pt x="2304554" y="1786966"/>
                  </a:lnTo>
                  <a:lnTo>
                    <a:pt x="2306713" y="1789125"/>
                  </a:lnTo>
                  <a:lnTo>
                    <a:pt x="2308872" y="1786242"/>
                  </a:lnTo>
                  <a:lnTo>
                    <a:pt x="2311793" y="1788401"/>
                  </a:lnTo>
                  <a:lnTo>
                    <a:pt x="2313952" y="1785518"/>
                  </a:lnTo>
                  <a:lnTo>
                    <a:pt x="2316111" y="1786966"/>
                  </a:lnTo>
                  <a:lnTo>
                    <a:pt x="2316873" y="1785518"/>
                  </a:lnTo>
                  <a:lnTo>
                    <a:pt x="2028075" y="1560880"/>
                  </a:lnTo>
                  <a:lnTo>
                    <a:pt x="2027440" y="1562328"/>
                  </a:lnTo>
                  <a:lnTo>
                    <a:pt x="2030234" y="1564487"/>
                  </a:lnTo>
                  <a:lnTo>
                    <a:pt x="2028075" y="1567370"/>
                  </a:lnTo>
                  <a:lnTo>
                    <a:pt x="2030234" y="1568805"/>
                  </a:lnTo>
                  <a:lnTo>
                    <a:pt x="2028075" y="1571688"/>
                  </a:lnTo>
                  <a:lnTo>
                    <a:pt x="2029599" y="1573123"/>
                  </a:lnTo>
                  <a:lnTo>
                    <a:pt x="2028837" y="1573847"/>
                  </a:lnTo>
                  <a:lnTo>
                    <a:pt x="2031758" y="1576006"/>
                  </a:lnTo>
                  <a:lnTo>
                    <a:pt x="2027440" y="1581772"/>
                  </a:lnTo>
                  <a:lnTo>
                    <a:pt x="2292362" y="1787677"/>
                  </a:lnTo>
                </a:path>
                <a:path w="2317115" h="1789430">
                  <a:moveTo>
                    <a:pt x="732167" y="570890"/>
                  </a:moveTo>
                  <a:lnTo>
                    <a:pt x="733564" y="568744"/>
                  </a:lnTo>
                  <a:lnTo>
                    <a:pt x="740803" y="573773"/>
                  </a:lnTo>
                  <a:lnTo>
                    <a:pt x="742962" y="570890"/>
                  </a:lnTo>
                  <a:lnTo>
                    <a:pt x="747280" y="574497"/>
                  </a:lnTo>
                  <a:lnTo>
                    <a:pt x="748677" y="573773"/>
                  </a:lnTo>
                  <a:lnTo>
                    <a:pt x="755154" y="578815"/>
                  </a:lnTo>
                  <a:lnTo>
                    <a:pt x="757313" y="575932"/>
                  </a:lnTo>
                  <a:lnTo>
                    <a:pt x="761631" y="579539"/>
                  </a:lnTo>
                  <a:lnTo>
                    <a:pt x="763790" y="576656"/>
                  </a:lnTo>
                  <a:lnTo>
                    <a:pt x="769632" y="580974"/>
                  </a:lnTo>
                  <a:lnTo>
                    <a:pt x="770267" y="579539"/>
                  </a:lnTo>
                  <a:lnTo>
                    <a:pt x="26946" y="0"/>
                  </a:lnTo>
                </a:path>
                <a:path w="2317115" h="1789430">
                  <a:moveTo>
                    <a:pt x="0" y="0"/>
                  </a:moveTo>
                  <a:lnTo>
                    <a:pt x="732167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8353" y="0"/>
                  </a:moveTo>
                  <a:lnTo>
                    <a:pt x="0" y="0"/>
                  </a:lnTo>
                  <a:lnTo>
                    <a:pt x="2240887" y="1747691"/>
                  </a:lnTo>
                  <a:lnTo>
                    <a:pt x="2240887" y="1725594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240887" y="1725594"/>
                  </a:moveTo>
                  <a:lnTo>
                    <a:pt x="28353" y="0"/>
                  </a:lnTo>
                </a:path>
                <a:path w="2240915" h="1748155">
                  <a:moveTo>
                    <a:pt x="0" y="0"/>
                  </a:moveTo>
                  <a:lnTo>
                    <a:pt x="2240887" y="174769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3103" y="-359"/>
              <a:ext cx="1675254" cy="1306711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7465" y="8545655"/>
            <a:ext cx="462178" cy="67030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0" y="737"/>
            <a:ext cx="5363434" cy="10286261"/>
            <a:chOff x="0" y="737"/>
            <a:chExt cx="5363434" cy="10286261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247" y="737"/>
              <a:ext cx="3750187" cy="8966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8547098"/>
              <a:ext cx="1838820" cy="1739900"/>
            </a:xfrm>
            <a:prstGeom prst="rect">
              <a:avLst/>
            </a:prstGeom>
          </p:spPr>
        </p:pic>
      </p:grpSp>
      <p:sp>
        <p:nvSpPr>
          <p:cNvPr id="27" name="object 36">
            <a:extLst>
              <a:ext uri="{FF2B5EF4-FFF2-40B4-BE49-F238E27FC236}">
                <a16:creationId xmlns:a16="http://schemas.microsoft.com/office/drawing/2014/main" id="{1E7A0EF8-BB1F-36FA-567E-2796DF0F3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8511" y="1190377"/>
            <a:ext cx="1122644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Creating a Scratch Account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CE3791-5260-1271-0742-60BADBEEC126}"/>
              </a:ext>
            </a:extLst>
          </p:cNvPr>
          <p:cNvSpPr txBox="1"/>
          <p:nvPr/>
        </p:nvSpPr>
        <p:spPr>
          <a:xfrm>
            <a:off x="877012" y="2511566"/>
            <a:ext cx="14037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Visit 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  <a:hlinkClick r:id="rId7"/>
              </a:rPr>
              <a:t>http://www.scratch.mit.edu</a:t>
            </a: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following interface will appear: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92FC75F-6DAE-5DBA-9EA0-710FE2E67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7950" y="4586836"/>
            <a:ext cx="12758328" cy="430433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3ACD2AEE-219E-D881-1460-A332FF049655}"/>
              </a:ext>
            </a:extLst>
          </p:cNvPr>
          <p:cNvSpPr/>
          <p:nvPr/>
        </p:nvSpPr>
        <p:spPr>
          <a:xfrm>
            <a:off x="9912350" y="4537449"/>
            <a:ext cx="1219200" cy="5875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B42957-1679-C158-F484-67D404831A25}"/>
              </a:ext>
            </a:extLst>
          </p:cNvPr>
          <p:cNvSpPr txBox="1"/>
          <p:nvPr/>
        </p:nvSpPr>
        <p:spPr>
          <a:xfrm>
            <a:off x="930522" y="8878444"/>
            <a:ext cx="1403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Click on “Join Scratch” in the top right corner.</a:t>
            </a:r>
          </a:p>
        </p:txBody>
      </p:sp>
    </p:spTree>
    <p:extLst>
      <p:ext uri="{BB962C8B-B14F-4D97-AF65-F5344CB8AC3E}">
        <p14:creationId xmlns:p14="http://schemas.microsoft.com/office/powerpoint/2010/main" val="31116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4627" y="7907477"/>
            <a:ext cx="6273800" cy="2379980"/>
            <a:chOff x="12014627" y="7907477"/>
            <a:chExt cx="6273800" cy="2379980"/>
          </a:xfrm>
        </p:grpSpPr>
        <p:sp>
          <p:nvSpPr>
            <p:cNvPr id="3" name="object 3"/>
            <p:cNvSpPr/>
            <p:nvPr/>
          </p:nvSpPr>
          <p:spPr>
            <a:xfrm>
              <a:off x="12014627" y="7907477"/>
              <a:ext cx="6273800" cy="2379980"/>
            </a:xfrm>
            <a:custGeom>
              <a:avLst/>
              <a:gdLst/>
              <a:ahLst/>
              <a:cxnLst/>
              <a:rect l="l" t="t" r="r" b="b"/>
              <a:pathLst>
                <a:path w="6273800" h="2379979">
                  <a:moveTo>
                    <a:pt x="607663" y="2199440"/>
                  </a:moveTo>
                  <a:lnTo>
                    <a:pt x="560162" y="2202029"/>
                  </a:lnTo>
                  <a:lnTo>
                    <a:pt x="381600" y="2335225"/>
                  </a:lnTo>
                  <a:lnTo>
                    <a:pt x="280075" y="2341519"/>
                  </a:lnTo>
                  <a:lnTo>
                    <a:pt x="24489" y="2353947"/>
                  </a:lnTo>
                  <a:lnTo>
                    <a:pt x="0" y="2379521"/>
                  </a:lnTo>
                  <a:lnTo>
                    <a:pt x="6273371" y="2379521"/>
                  </a:lnTo>
                  <a:lnTo>
                    <a:pt x="6273371" y="2211385"/>
                  </a:lnTo>
                  <a:lnTo>
                    <a:pt x="736552" y="2211385"/>
                  </a:lnTo>
                  <a:lnTo>
                    <a:pt x="696731" y="2204253"/>
                  </a:lnTo>
                  <a:lnTo>
                    <a:pt x="653477" y="2200227"/>
                  </a:lnTo>
                  <a:lnTo>
                    <a:pt x="607663" y="2199440"/>
                  </a:lnTo>
                  <a:close/>
                </a:path>
                <a:path w="6273800" h="2379979">
                  <a:moveTo>
                    <a:pt x="1005157" y="2061629"/>
                  </a:moveTo>
                  <a:lnTo>
                    <a:pt x="967026" y="2067567"/>
                  </a:lnTo>
                  <a:lnTo>
                    <a:pt x="929465" y="2078908"/>
                  </a:lnTo>
                  <a:lnTo>
                    <a:pt x="886189" y="2098491"/>
                  </a:lnTo>
                  <a:lnTo>
                    <a:pt x="844772" y="2123259"/>
                  </a:lnTo>
                  <a:lnTo>
                    <a:pt x="805701" y="2151482"/>
                  </a:lnTo>
                  <a:lnTo>
                    <a:pt x="769466" y="2181433"/>
                  </a:lnTo>
                  <a:lnTo>
                    <a:pt x="736552" y="2211385"/>
                  </a:lnTo>
                  <a:lnTo>
                    <a:pt x="6273371" y="2211385"/>
                  </a:lnTo>
                  <a:lnTo>
                    <a:pt x="6273371" y="2089347"/>
                  </a:lnTo>
                  <a:lnTo>
                    <a:pt x="1176639" y="2089347"/>
                  </a:lnTo>
                  <a:lnTo>
                    <a:pt x="1138567" y="2088537"/>
                  </a:lnTo>
                  <a:lnTo>
                    <a:pt x="1097232" y="2079628"/>
                  </a:lnTo>
                  <a:lnTo>
                    <a:pt x="1076166" y="2073272"/>
                  </a:lnTo>
                  <a:lnTo>
                    <a:pt x="1054433" y="2067119"/>
                  </a:lnTo>
                  <a:lnTo>
                    <a:pt x="1031081" y="2062721"/>
                  </a:lnTo>
                  <a:lnTo>
                    <a:pt x="1005157" y="2061629"/>
                  </a:lnTo>
                  <a:close/>
                </a:path>
                <a:path w="6273800" h="2379979">
                  <a:moveTo>
                    <a:pt x="1433036" y="2004568"/>
                  </a:moveTo>
                  <a:lnTo>
                    <a:pt x="1363678" y="2021307"/>
                  </a:lnTo>
                  <a:lnTo>
                    <a:pt x="1318298" y="2040241"/>
                  </a:lnTo>
                  <a:lnTo>
                    <a:pt x="1275016" y="2060460"/>
                  </a:lnTo>
                  <a:lnTo>
                    <a:pt x="1260775" y="2066973"/>
                  </a:lnTo>
                  <a:lnTo>
                    <a:pt x="1246330" y="2073148"/>
                  </a:lnTo>
                  <a:lnTo>
                    <a:pt x="1212282" y="2083678"/>
                  </a:lnTo>
                  <a:lnTo>
                    <a:pt x="1176639" y="2089347"/>
                  </a:lnTo>
                  <a:lnTo>
                    <a:pt x="6273371" y="2089347"/>
                  </a:lnTo>
                  <a:lnTo>
                    <a:pt x="6273371" y="2014827"/>
                  </a:lnTo>
                  <a:lnTo>
                    <a:pt x="1510490" y="2014827"/>
                  </a:lnTo>
                  <a:lnTo>
                    <a:pt x="1470460" y="2005513"/>
                  </a:lnTo>
                  <a:lnTo>
                    <a:pt x="1433036" y="2004568"/>
                  </a:lnTo>
                  <a:close/>
                </a:path>
                <a:path w="6273800" h="2379979">
                  <a:moveTo>
                    <a:pt x="6273371" y="0"/>
                  </a:moveTo>
                  <a:lnTo>
                    <a:pt x="6263812" y="1116"/>
                  </a:lnTo>
                  <a:lnTo>
                    <a:pt x="6172470" y="10674"/>
                  </a:lnTo>
                  <a:lnTo>
                    <a:pt x="6160214" y="12522"/>
                  </a:lnTo>
                  <a:lnTo>
                    <a:pt x="6093285" y="37719"/>
                  </a:lnTo>
                  <a:lnTo>
                    <a:pt x="6002237" y="73126"/>
                  </a:lnTo>
                  <a:lnTo>
                    <a:pt x="5921220" y="107088"/>
                  </a:lnTo>
                  <a:lnTo>
                    <a:pt x="5849576" y="139530"/>
                  </a:lnTo>
                  <a:lnTo>
                    <a:pt x="5786644" y="170374"/>
                  </a:lnTo>
                  <a:lnTo>
                    <a:pt x="5731766" y="199543"/>
                  </a:lnTo>
                  <a:lnTo>
                    <a:pt x="5684281" y="226959"/>
                  </a:lnTo>
                  <a:lnTo>
                    <a:pt x="5643531" y="252546"/>
                  </a:lnTo>
                  <a:lnTo>
                    <a:pt x="5608855" y="276226"/>
                  </a:lnTo>
                  <a:lnTo>
                    <a:pt x="5555088" y="317559"/>
                  </a:lnTo>
                  <a:lnTo>
                    <a:pt x="5517706" y="350340"/>
                  </a:lnTo>
                  <a:lnTo>
                    <a:pt x="5503511" y="363331"/>
                  </a:lnTo>
                  <a:lnTo>
                    <a:pt x="5491432" y="373952"/>
                  </a:lnTo>
                  <a:lnTo>
                    <a:pt x="5398103" y="438128"/>
                  </a:lnTo>
                  <a:lnTo>
                    <a:pt x="5354647" y="470853"/>
                  </a:lnTo>
                  <a:lnTo>
                    <a:pt x="5317823" y="504990"/>
                  </a:lnTo>
                  <a:lnTo>
                    <a:pt x="5290143" y="585265"/>
                  </a:lnTo>
                  <a:lnTo>
                    <a:pt x="5281485" y="637239"/>
                  </a:lnTo>
                  <a:lnTo>
                    <a:pt x="5271705" y="684061"/>
                  </a:lnTo>
                  <a:lnTo>
                    <a:pt x="5257371" y="715950"/>
                  </a:lnTo>
                  <a:lnTo>
                    <a:pt x="5233772" y="752660"/>
                  </a:lnTo>
                  <a:lnTo>
                    <a:pt x="5217969" y="788351"/>
                  </a:lnTo>
                  <a:lnTo>
                    <a:pt x="5208221" y="823026"/>
                  </a:lnTo>
                  <a:lnTo>
                    <a:pt x="5202786" y="856691"/>
                  </a:lnTo>
                  <a:lnTo>
                    <a:pt x="5199925" y="889349"/>
                  </a:lnTo>
                  <a:lnTo>
                    <a:pt x="5197896" y="921003"/>
                  </a:lnTo>
                  <a:lnTo>
                    <a:pt x="5194958" y="951658"/>
                  </a:lnTo>
                  <a:lnTo>
                    <a:pt x="5179395" y="1009987"/>
                  </a:lnTo>
                  <a:lnTo>
                    <a:pt x="5139310" y="1064368"/>
                  </a:lnTo>
                  <a:lnTo>
                    <a:pt x="5105719" y="1090087"/>
                  </a:lnTo>
                  <a:lnTo>
                    <a:pt x="5060775" y="1114832"/>
                  </a:lnTo>
                  <a:lnTo>
                    <a:pt x="4964745" y="1143414"/>
                  </a:lnTo>
                  <a:lnTo>
                    <a:pt x="4867812" y="1171029"/>
                  </a:lnTo>
                  <a:lnTo>
                    <a:pt x="4819602" y="1183955"/>
                  </a:lnTo>
                  <a:lnTo>
                    <a:pt x="4802162" y="1222913"/>
                  </a:lnTo>
                  <a:lnTo>
                    <a:pt x="4772755" y="1261804"/>
                  </a:lnTo>
                  <a:lnTo>
                    <a:pt x="4733466" y="1298670"/>
                  </a:lnTo>
                  <a:lnTo>
                    <a:pt x="4686379" y="1331553"/>
                  </a:lnTo>
                  <a:lnTo>
                    <a:pt x="4632579" y="1363054"/>
                  </a:lnTo>
                  <a:lnTo>
                    <a:pt x="4607423" y="1378737"/>
                  </a:lnTo>
                  <a:lnTo>
                    <a:pt x="4586303" y="1395634"/>
                  </a:lnTo>
                  <a:lnTo>
                    <a:pt x="4554032" y="1421875"/>
                  </a:lnTo>
                  <a:lnTo>
                    <a:pt x="4514214" y="1441931"/>
                  </a:lnTo>
                  <a:lnTo>
                    <a:pt x="4472104" y="1459810"/>
                  </a:lnTo>
                  <a:lnTo>
                    <a:pt x="4432956" y="1479520"/>
                  </a:lnTo>
                  <a:lnTo>
                    <a:pt x="4402026" y="1505071"/>
                  </a:lnTo>
                  <a:lnTo>
                    <a:pt x="4397055" y="1509391"/>
                  </a:lnTo>
                  <a:lnTo>
                    <a:pt x="4389882" y="1513711"/>
                  </a:lnTo>
                  <a:lnTo>
                    <a:pt x="4327937" y="1535577"/>
                  </a:lnTo>
                  <a:lnTo>
                    <a:pt x="4275776" y="1548642"/>
                  </a:lnTo>
                  <a:lnTo>
                    <a:pt x="4217287" y="1561320"/>
                  </a:lnTo>
                  <a:lnTo>
                    <a:pt x="4045136" y="1594745"/>
                  </a:lnTo>
                  <a:lnTo>
                    <a:pt x="4002620" y="1603592"/>
                  </a:lnTo>
                  <a:lnTo>
                    <a:pt x="3974417" y="1610913"/>
                  </a:lnTo>
                  <a:lnTo>
                    <a:pt x="3938413" y="1621781"/>
                  </a:lnTo>
                  <a:lnTo>
                    <a:pt x="3900529" y="1632145"/>
                  </a:lnTo>
                  <a:lnTo>
                    <a:pt x="3860851" y="1642024"/>
                  </a:lnTo>
                  <a:lnTo>
                    <a:pt x="3819463" y="1651441"/>
                  </a:lnTo>
                  <a:lnTo>
                    <a:pt x="3776452" y="1660418"/>
                  </a:lnTo>
                  <a:lnTo>
                    <a:pt x="3731902" y="1668974"/>
                  </a:lnTo>
                  <a:lnTo>
                    <a:pt x="3685900" y="1677133"/>
                  </a:lnTo>
                  <a:lnTo>
                    <a:pt x="3638530" y="1684915"/>
                  </a:lnTo>
                  <a:lnTo>
                    <a:pt x="3589879" y="1692341"/>
                  </a:lnTo>
                  <a:lnTo>
                    <a:pt x="3540031" y="1699434"/>
                  </a:lnTo>
                  <a:lnTo>
                    <a:pt x="3437088" y="1712704"/>
                  </a:lnTo>
                  <a:lnTo>
                    <a:pt x="3330384" y="1724896"/>
                  </a:lnTo>
                  <a:lnTo>
                    <a:pt x="3164775" y="1741538"/>
                  </a:lnTo>
                  <a:lnTo>
                    <a:pt x="2368202" y="1809241"/>
                  </a:lnTo>
                  <a:lnTo>
                    <a:pt x="2154967" y="1830973"/>
                  </a:lnTo>
                  <a:lnTo>
                    <a:pt x="2054160" y="1843095"/>
                  </a:lnTo>
                  <a:lnTo>
                    <a:pt x="1958139" y="1856282"/>
                  </a:lnTo>
                  <a:lnTo>
                    <a:pt x="1912136" y="1863329"/>
                  </a:lnTo>
                  <a:lnTo>
                    <a:pt x="1867587" y="1870707"/>
                  </a:lnTo>
                  <a:lnTo>
                    <a:pt x="1824576" y="1878437"/>
                  </a:lnTo>
                  <a:lnTo>
                    <a:pt x="1783188" y="1886541"/>
                  </a:lnTo>
                  <a:lnTo>
                    <a:pt x="1743509" y="1895039"/>
                  </a:lnTo>
                  <a:lnTo>
                    <a:pt x="1705625" y="1903954"/>
                  </a:lnTo>
                  <a:lnTo>
                    <a:pt x="1629809" y="1939093"/>
                  </a:lnTo>
                  <a:lnTo>
                    <a:pt x="1550374" y="1989044"/>
                  </a:lnTo>
                  <a:lnTo>
                    <a:pt x="1510490" y="2014827"/>
                  </a:lnTo>
                  <a:lnTo>
                    <a:pt x="6273371" y="2014827"/>
                  </a:lnTo>
                  <a:lnTo>
                    <a:pt x="6273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22148" y="7924798"/>
              <a:ext cx="5866130" cy="2362200"/>
            </a:xfrm>
            <a:custGeom>
              <a:avLst/>
              <a:gdLst/>
              <a:ahLst/>
              <a:cxnLst/>
              <a:rect l="l" t="t" r="r" b="b"/>
              <a:pathLst>
                <a:path w="5866130" h="2362200">
                  <a:moveTo>
                    <a:pt x="643759" y="1993900"/>
                  </a:moveTo>
                  <a:lnTo>
                    <a:pt x="515636" y="1993900"/>
                  </a:lnTo>
                  <a:lnTo>
                    <a:pt x="497560" y="2006600"/>
                  </a:lnTo>
                  <a:lnTo>
                    <a:pt x="453624" y="2019300"/>
                  </a:lnTo>
                  <a:lnTo>
                    <a:pt x="411980" y="2044700"/>
                  </a:lnTo>
                  <a:lnTo>
                    <a:pt x="373001" y="2070100"/>
                  </a:lnTo>
                  <a:lnTo>
                    <a:pt x="337056" y="2108200"/>
                  </a:lnTo>
                  <a:lnTo>
                    <a:pt x="304520" y="2133600"/>
                  </a:lnTo>
                  <a:lnTo>
                    <a:pt x="283692" y="2133600"/>
                  </a:lnTo>
                  <a:lnTo>
                    <a:pt x="272097" y="2146300"/>
                  </a:lnTo>
                  <a:lnTo>
                    <a:pt x="261721" y="2146300"/>
                  </a:lnTo>
                  <a:lnTo>
                    <a:pt x="251888" y="2159000"/>
                  </a:lnTo>
                  <a:lnTo>
                    <a:pt x="241922" y="2184400"/>
                  </a:lnTo>
                  <a:lnTo>
                    <a:pt x="233273" y="2184400"/>
                  </a:lnTo>
                  <a:lnTo>
                    <a:pt x="224255" y="2197100"/>
                  </a:lnTo>
                  <a:lnTo>
                    <a:pt x="215098" y="2209800"/>
                  </a:lnTo>
                  <a:lnTo>
                    <a:pt x="205129" y="2209800"/>
                  </a:lnTo>
                  <a:lnTo>
                    <a:pt x="193674" y="2222500"/>
                  </a:lnTo>
                  <a:lnTo>
                    <a:pt x="176402" y="2222500"/>
                  </a:lnTo>
                  <a:lnTo>
                    <a:pt x="0" y="2362200"/>
                  </a:lnTo>
                  <a:lnTo>
                    <a:pt x="602495" y="2362200"/>
                  </a:lnTo>
                  <a:lnTo>
                    <a:pt x="1576107" y="2006600"/>
                  </a:lnTo>
                  <a:lnTo>
                    <a:pt x="664565" y="2006600"/>
                  </a:lnTo>
                  <a:lnTo>
                    <a:pt x="643759" y="1993900"/>
                  </a:lnTo>
                  <a:close/>
                </a:path>
                <a:path w="5866130" h="2362200">
                  <a:moveTo>
                    <a:pt x="2389345" y="1790700"/>
                  </a:moveTo>
                  <a:lnTo>
                    <a:pt x="2228316" y="1790700"/>
                  </a:lnTo>
                  <a:lnTo>
                    <a:pt x="1894651" y="1917700"/>
                  </a:lnTo>
                  <a:lnTo>
                    <a:pt x="675737" y="2362200"/>
                  </a:lnTo>
                  <a:lnTo>
                    <a:pt x="2234055" y="2362200"/>
                  </a:lnTo>
                  <a:lnTo>
                    <a:pt x="3181578" y="2019300"/>
                  </a:lnTo>
                  <a:lnTo>
                    <a:pt x="3743412" y="1803400"/>
                  </a:lnTo>
                  <a:lnTo>
                    <a:pt x="2560611" y="1803400"/>
                  </a:lnTo>
                  <a:lnTo>
                    <a:pt x="2389345" y="1790700"/>
                  </a:lnTo>
                  <a:close/>
                </a:path>
                <a:path w="5866130" h="2362200">
                  <a:moveTo>
                    <a:pt x="5865850" y="1028700"/>
                  </a:moveTo>
                  <a:lnTo>
                    <a:pt x="3189579" y="2032000"/>
                  </a:lnTo>
                  <a:lnTo>
                    <a:pt x="2903280" y="2146300"/>
                  </a:lnTo>
                  <a:lnTo>
                    <a:pt x="2299913" y="2362200"/>
                  </a:lnTo>
                  <a:lnTo>
                    <a:pt x="3854437" y="2362200"/>
                  </a:lnTo>
                  <a:lnTo>
                    <a:pt x="4146358" y="2260600"/>
                  </a:lnTo>
                  <a:lnTo>
                    <a:pt x="5483715" y="1752600"/>
                  </a:lnTo>
                  <a:lnTo>
                    <a:pt x="5865850" y="1612900"/>
                  </a:lnTo>
                  <a:lnTo>
                    <a:pt x="5865850" y="1028700"/>
                  </a:lnTo>
                  <a:close/>
                </a:path>
                <a:path w="5866130" h="2362200">
                  <a:moveTo>
                    <a:pt x="5865850" y="1638300"/>
                  </a:moveTo>
                  <a:lnTo>
                    <a:pt x="3920326" y="2362200"/>
                  </a:lnTo>
                  <a:lnTo>
                    <a:pt x="5466762" y="2362200"/>
                  </a:lnTo>
                  <a:lnTo>
                    <a:pt x="5865850" y="2222500"/>
                  </a:lnTo>
                  <a:lnTo>
                    <a:pt x="5865850" y="1638300"/>
                  </a:lnTo>
                  <a:close/>
                </a:path>
                <a:path w="5866130" h="2362200">
                  <a:moveTo>
                    <a:pt x="5865850" y="2247900"/>
                  </a:moveTo>
                  <a:lnTo>
                    <a:pt x="5533452" y="2362200"/>
                  </a:lnTo>
                  <a:lnTo>
                    <a:pt x="5865850" y="2362200"/>
                  </a:lnTo>
                  <a:lnTo>
                    <a:pt x="5865850" y="2247900"/>
                  </a:lnTo>
                  <a:close/>
                </a:path>
                <a:path w="5866130" h="2362200">
                  <a:moveTo>
                    <a:pt x="2167229" y="1790700"/>
                  </a:moveTo>
                  <a:lnTo>
                    <a:pt x="1486930" y="1790700"/>
                  </a:lnTo>
                  <a:lnTo>
                    <a:pt x="1439839" y="1803400"/>
                  </a:lnTo>
                  <a:lnTo>
                    <a:pt x="1394816" y="1803400"/>
                  </a:lnTo>
                  <a:lnTo>
                    <a:pt x="1351976" y="1816100"/>
                  </a:lnTo>
                  <a:lnTo>
                    <a:pt x="1311436" y="1816100"/>
                  </a:lnTo>
                  <a:lnTo>
                    <a:pt x="1273310" y="1828800"/>
                  </a:lnTo>
                  <a:lnTo>
                    <a:pt x="1237716" y="1828800"/>
                  </a:lnTo>
                  <a:lnTo>
                    <a:pt x="1197243" y="1854200"/>
                  </a:lnTo>
                  <a:lnTo>
                    <a:pt x="1118201" y="1905000"/>
                  </a:lnTo>
                  <a:lnTo>
                    <a:pt x="1078585" y="1943100"/>
                  </a:lnTo>
                  <a:lnTo>
                    <a:pt x="917164" y="1943100"/>
                  </a:lnTo>
                  <a:lnTo>
                    <a:pt x="901992" y="1955800"/>
                  </a:lnTo>
                  <a:lnTo>
                    <a:pt x="886533" y="1955800"/>
                  </a:lnTo>
                  <a:lnTo>
                    <a:pt x="857498" y="1981200"/>
                  </a:lnTo>
                  <a:lnTo>
                    <a:pt x="842587" y="1981200"/>
                  </a:lnTo>
                  <a:lnTo>
                    <a:pt x="826867" y="1993900"/>
                  </a:lnTo>
                  <a:lnTo>
                    <a:pt x="810742" y="1993900"/>
                  </a:lnTo>
                  <a:lnTo>
                    <a:pt x="778151" y="2006600"/>
                  </a:lnTo>
                  <a:lnTo>
                    <a:pt x="1576107" y="2006600"/>
                  </a:lnTo>
                  <a:lnTo>
                    <a:pt x="2167229" y="1790700"/>
                  </a:lnTo>
                  <a:close/>
                </a:path>
                <a:path w="5866130" h="2362200">
                  <a:moveTo>
                    <a:pt x="598718" y="1981200"/>
                  </a:moveTo>
                  <a:lnTo>
                    <a:pt x="553406" y="1981200"/>
                  </a:lnTo>
                  <a:lnTo>
                    <a:pt x="534247" y="1993900"/>
                  </a:lnTo>
                  <a:lnTo>
                    <a:pt x="622036" y="1993900"/>
                  </a:lnTo>
                  <a:lnTo>
                    <a:pt x="598718" y="1981200"/>
                  </a:lnTo>
                  <a:close/>
                </a:path>
                <a:path w="5866130" h="2362200">
                  <a:moveTo>
                    <a:pt x="1038499" y="1930400"/>
                  </a:moveTo>
                  <a:lnTo>
                    <a:pt x="965660" y="1930400"/>
                  </a:lnTo>
                  <a:lnTo>
                    <a:pt x="931646" y="1943100"/>
                  </a:lnTo>
                  <a:lnTo>
                    <a:pt x="1078585" y="1943100"/>
                  </a:lnTo>
                  <a:lnTo>
                    <a:pt x="1038499" y="1930400"/>
                  </a:lnTo>
                  <a:close/>
                </a:path>
                <a:path w="5866130" h="2362200">
                  <a:moveTo>
                    <a:pt x="5865850" y="419100"/>
                  </a:moveTo>
                  <a:lnTo>
                    <a:pt x="5370916" y="609600"/>
                  </a:lnTo>
                  <a:lnTo>
                    <a:pt x="5226693" y="660400"/>
                  </a:lnTo>
                  <a:lnTo>
                    <a:pt x="4939649" y="773943"/>
                  </a:lnTo>
                  <a:lnTo>
                    <a:pt x="4929084" y="825500"/>
                  </a:lnTo>
                  <a:lnTo>
                    <a:pt x="4916352" y="876300"/>
                  </a:lnTo>
                  <a:lnTo>
                    <a:pt x="4900869" y="927100"/>
                  </a:lnTo>
                  <a:lnTo>
                    <a:pt x="4882178" y="977900"/>
                  </a:lnTo>
                  <a:lnTo>
                    <a:pt x="4859823" y="1028700"/>
                  </a:lnTo>
                  <a:lnTo>
                    <a:pt x="4833347" y="1079500"/>
                  </a:lnTo>
                  <a:lnTo>
                    <a:pt x="4802293" y="1117600"/>
                  </a:lnTo>
                  <a:lnTo>
                    <a:pt x="4766206" y="1155700"/>
                  </a:lnTo>
                  <a:lnTo>
                    <a:pt x="4724628" y="1181100"/>
                  </a:lnTo>
                  <a:lnTo>
                    <a:pt x="4481169" y="1244600"/>
                  </a:lnTo>
                  <a:lnTo>
                    <a:pt x="4463700" y="1282700"/>
                  </a:lnTo>
                  <a:lnTo>
                    <a:pt x="4434766" y="1333500"/>
                  </a:lnTo>
                  <a:lnTo>
                    <a:pt x="4395569" y="1358900"/>
                  </a:lnTo>
                  <a:lnTo>
                    <a:pt x="4347311" y="1397000"/>
                  </a:lnTo>
                  <a:lnTo>
                    <a:pt x="4294971" y="1422400"/>
                  </a:lnTo>
                  <a:lnTo>
                    <a:pt x="4270605" y="1447800"/>
                  </a:lnTo>
                  <a:lnTo>
                    <a:pt x="4250156" y="1460500"/>
                  </a:lnTo>
                  <a:lnTo>
                    <a:pt x="4227899" y="1498600"/>
                  </a:lnTo>
                  <a:lnTo>
                    <a:pt x="4223549" y="1536700"/>
                  </a:lnTo>
                  <a:lnTo>
                    <a:pt x="4220438" y="1574800"/>
                  </a:lnTo>
                  <a:lnTo>
                    <a:pt x="4201896" y="1612900"/>
                  </a:lnTo>
                  <a:lnTo>
                    <a:pt x="4192752" y="1612900"/>
                  </a:lnTo>
                  <a:lnTo>
                    <a:pt x="4178464" y="1625600"/>
                  </a:lnTo>
                  <a:lnTo>
                    <a:pt x="4159319" y="1638300"/>
                  </a:lnTo>
                  <a:lnTo>
                    <a:pt x="4135602" y="1638300"/>
                  </a:lnTo>
                  <a:lnTo>
                    <a:pt x="4087725" y="1663700"/>
                  </a:lnTo>
                  <a:lnTo>
                    <a:pt x="3922294" y="1701800"/>
                  </a:lnTo>
                  <a:lnTo>
                    <a:pt x="3872738" y="1714500"/>
                  </a:lnTo>
                  <a:lnTo>
                    <a:pt x="3832404" y="1727200"/>
                  </a:lnTo>
                  <a:lnTo>
                    <a:pt x="3805148" y="1739900"/>
                  </a:lnTo>
                  <a:lnTo>
                    <a:pt x="3773978" y="1752600"/>
                  </a:lnTo>
                  <a:lnTo>
                    <a:pt x="3740872" y="1752600"/>
                  </a:lnTo>
                  <a:lnTo>
                    <a:pt x="3705906" y="1765300"/>
                  </a:lnTo>
                  <a:lnTo>
                    <a:pt x="3669154" y="1778000"/>
                  </a:lnTo>
                  <a:lnTo>
                    <a:pt x="3630692" y="1778000"/>
                  </a:lnTo>
                  <a:lnTo>
                    <a:pt x="3590594" y="1790700"/>
                  </a:lnTo>
                  <a:lnTo>
                    <a:pt x="3505791" y="1790700"/>
                  </a:lnTo>
                  <a:lnTo>
                    <a:pt x="3461236" y="1803400"/>
                  </a:lnTo>
                  <a:lnTo>
                    <a:pt x="3743412" y="1803400"/>
                  </a:lnTo>
                  <a:lnTo>
                    <a:pt x="4806667" y="1397000"/>
                  </a:lnTo>
                  <a:lnTo>
                    <a:pt x="5865850" y="1003300"/>
                  </a:lnTo>
                  <a:lnTo>
                    <a:pt x="5865850" y="419100"/>
                  </a:lnTo>
                  <a:close/>
                </a:path>
                <a:path w="5866130" h="2362200">
                  <a:moveTo>
                    <a:pt x="2046002" y="1778000"/>
                  </a:moveTo>
                  <a:lnTo>
                    <a:pt x="1693642" y="1778000"/>
                  </a:lnTo>
                  <a:lnTo>
                    <a:pt x="1639443" y="1790700"/>
                  </a:lnTo>
                  <a:lnTo>
                    <a:pt x="2108174" y="1790700"/>
                  </a:lnTo>
                  <a:lnTo>
                    <a:pt x="2046002" y="1778000"/>
                  </a:lnTo>
                  <a:close/>
                </a:path>
                <a:path w="5866130" h="2362200">
                  <a:moveTo>
                    <a:pt x="4946089" y="735896"/>
                  </a:moveTo>
                  <a:lnTo>
                    <a:pt x="4943449" y="736600"/>
                  </a:lnTo>
                  <a:lnTo>
                    <a:pt x="4942949" y="749300"/>
                  </a:lnTo>
                  <a:lnTo>
                    <a:pt x="4941639" y="749300"/>
                  </a:lnTo>
                  <a:lnTo>
                    <a:pt x="4939806" y="762000"/>
                  </a:lnTo>
                  <a:lnTo>
                    <a:pt x="4937734" y="774700"/>
                  </a:lnTo>
                  <a:lnTo>
                    <a:pt x="4939649" y="773943"/>
                  </a:lnTo>
                  <a:lnTo>
                    <a:pt x="4946089" y="735896"/>
                  </a:lnTo>
                  <a:close/>
                </a:path>
                <a:path w="5866130" h="2362200">
                  <a:moveTo>
                    <a:pt x="5620994" y="50800"/>
                  </a:moveTo>
                  <a:lnTo>
                    <a:pt x="5606728" y="76200"/>
                  </a:lnTo>
                  <a:lnTo>
                    <a:pt x="5585259" y="101600"/>
                  </a:lnTo>
                  <a:lnTo>
                    <a:pt x="5557718" y="114300"/>
                  </a:lnTo>
                  <a:lnTo>
                    <a:pt x="5525236" y="139700"/>
                  </a:lnTo>
                  <a:lnTo>
                    <a:pt x="5459704" y="139700"/>
                  </a:lnTo>
                  <a:lnTo>
                    <a:pt x="5423860" y="165100"/>
                  </a:lnTo>
                  <a:lnTo>
                    <a:pt x="5390600" y="177800"/>
                  </a:lnTo>
                  <a:lnTo>
                    <a:pt x="5362745" y="203200"/>
                  </a:lnTo>
                  <a:lnTo>
                    <a:pt x="5343118" y="241300"/>
                  </a:lnTo>
                  <a:lnTo>
                    <a:pt x="5297969" y="241300"/>
                  </a:lnTo>
                  <a:lnTo>
                    <a:pt x="5291679" y="254000"/>
                  </a:lnTo>
                  <a:lnTo>
                    <a:pt x="5285460" y="266700"/>
                  </a:lnTo>
                  <a:lnTo>
                    <a:pt x="5280050" y="279400"/>
                  </a:lnTo>
                  <a:lnTo>
                    <a:pt x="5274189" y="292100"/>
                  </a:lnTo>
                  <a:lnTo>
                    <a:pt x="5267136" y="292100"/>
                  </a:lnTo>
                  <a:lnTo>
                    <a:pt x="5258155" y="304800"/>
                  </a:lnTo>
                  <a:lnTo>
                    <a:pt x="5230723" y="304800"/>
                  </a:lnTo>
                  <a:lnTo>
                    <a:pt x="5222007" y="368300"/>
                  </a:lnTo>
                  <a:lnTo>
                    <a:pt x="5191557" y="406400"/>
                  </a:lnTo>
                  <a:lnTo>
                    <a:pt x="5152237" y="444500"/>
                  </a:lnTo>
                  <a:lnTo>
                    <a:pt x="5107354" y="469900"/>
                  </a:lnTo>
                  <a:lnTo>
                    <a:pt x="5061305" y="508000"/>
                  </a:lnTo>
                  <a:lnTo>
                    <a:pt x="5017541" y="533400"/>
                  </a:lnTo>
                  <a:lnTo>
                    <a:pt x="4979517" y="571500"/>
                  </a:lnTo>
                  <a:lnTo>
                    <a:pt x="4961628" y="635000"/>
                  </a:lnTo>
                  <a:lnTo>
                    <a:pt x="4955337" y="673100"/>
                  </a:lnTo>
                  <a:lnTo>
                    <a:pt x="4948120" y="723900"/>
                  </a:lnTo>
                  <a:lnTo>
                    <a:pt x="4946089" y="735896"/>
                  </a:lnTo>
                  <a:lnTo>
                    <a:pt x="5038757" y="711200"/>
                  </a:lnTo>
                  <a:lnTo>
                    <a:pt x="5324523" y="596900"/>
                  </a:lnTo>
                  <a:lnTo>
                    <a:pt x="5467355" y="546100"/>
                  </a:lnTo>
                  <a:lnTo>
                    <a:pt x="5865850" y="393700"/>
                  </a:lnTo>
                  <a:lnTo>
                    <a:pt x="5865850" y="63500"/>
                  </a:lnTo>
                  <a:lnTo>
                    <a:pt x="5632136" y="63500"/>
                  </a:lnTo>
                  <a:lnTo>
                    <a:pt x="5620994" y="50800"/>
                  </a:lnTo>
                  <a:close/>
                </a:path>
                <a:path w="5866130" h="2362200">
                  <a:moveTo>
                    <a:pt x="5333202" y="228600"/>
                  </a:moveTo>
                  <a:lnTo>
                    <a:pt x="5314289" y="228600"/>
                  </a:lnTo>
                  <a:lnTo>
                    <a:pt x="5305212" y="241300"/>
                  </a:lnTo>
                  <a:lnTo>
                    <a:pt x="5343118" y="241300"/>
                  </a:lnTo>
                  <a:lnTo>
                    <a:pt x="5333202" y="228600"/>
                  </a:lnTo>
                  <a:close/>
                </a:path>
                <a:path w="5866130" h="2362200">
                  <a:moveTo>
                    <a:pt x="5496232" y="127000"/>
                  </a:moveTo>
                  <a:lnTo>
                    <a:pt x="5478641" y="139700"/>
                  </a:lnTo>
                  <a:lnTo>
                    <a:pt x="5511942" y="139700"/>
                  </a:lnTo>
                  <a:lnTo>
                    <a:pt x="5496232" y="127000"/>
                  </a:lnTo>
                  <a:close/>
                </a:path>
                <a:path w="5866130" h="2362200">
                  <a:moveTo>
                    <a:pt x="5831242" y="0"/>
                  </a:moveTo>
                  <a:lnTo>
                    <a:pt x="5752693" y="0"/>
                  </a:lnTo>
                  <a:lnTo>
                    <a:pt x="5740150" y="12700"/>
                  </a:lnTo>
                  <a:lnTo>
                    <a:pt x="5723022" y="25400"/>
                  </a:lnTo>
                  <a:lnTo>
                    <a:pt x="5702919" y="38100"/>
                  </a:lnTo>
                  <a:lnTo>
                    <a:pt x="5681446" y="50800"/>
                  </a:lnTo>
                  <a:lnTo>
                    <a:pt x="5663374" y="63500"/>
                  </a:lnTo>
                  <a:lnTo>
                    <a:pt x="5865850" y="63500"/>
                  </a:lnTo>
                  <a:lnTo>
                    <a:pt x="5865850" y="12700"/>
                  </a:lnTo>
                  <a:lnTo>
                    <a:pt x="5854499" y="12700"/>
                  </a:lnTo>
                  <a:lnTo>
                    <a:pt x="583124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21972" y="9699107"/>
              <a:ext cx="1630045" cy="588010"/>
            </a:xfrm>
            <a:custGeom>
              <a:avLst/>
              <a:gdLst/>
              <a:ahLst/>
              <a:cxnLst/>
              <a:rect l="l" t="t" r="r" b="b"/>
              <a:pathLst>
                <a:path w="1630044" h="588009">
                  <a:moveTo>
                    <a:pt x="1606267" y="0"/>
                  </a:moveTo>
                  <a:lnTo>
                    <a:pt x="1592551" y="5040"/>
                  </a:lnTo>
                  <a:lnTo>
                    <a:pt x="1591154" y="0"/>
                  </a:lnTo>
                  <a:lnTo>
                    <a:pt x="1583153" y="2882"/>
                  </a:lnTo>
                  <a:lnTo>
                    <a:pt x="1581756" y="720"/>
                  </a:lnTo>
                  <a:lnTo>
                    <a:pt x="1568802" y="5759"/>
                  </a:lnTo>
                  <a:lnTo>
                    <a:pt x="1566643" y="0"/>
                  </a:lnTo>
                  <a:lnTo>
                    <a:pt x="0" y="587891"/>
                  </a:lnTo>
                  <a:lnTo>
                    <a:pt x="79403" y="587891"/>
                  </a:lnTo>
                  <a:lnTo>
                    <a:pt x="1630016" y="6479"/>
                  </a:lnTo>
                  <a:lnTo>
                    <a:pt x="1628492" y="1438"/>
                  </a:lnTo>
                  <a:lnTo>
                    <a:pt x="1617697" y="5759"/>
                  </a:lnTo>
                  <a:lnTo>
                    <a:pt x="1616300" y="2157"/>
                  </a:lnTo>
                  <a:lnTo>
                    <a:pt x="1608426" y="5040"/>
                  </a:lnTo>
                  <a:lnTo>
                    <a:pt x="160626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55564" y="8312280"/>
              <a:ext cx="932815" cy="379095"/>
            </a:xfrm>
            <a:custGeom>
              <a:avLst/>
              <a:gdLst/>
              <a:ahLst/>
              <a:cxnLst/>
              <a:rect l="l" t="t" r="r" b="b"/>
              <a:pathLst>
                <a:path w="932815" h="379095">
                  <a:moveTo>
                    <a:pt x="932433" y="0"/>
                  </a:moveTo>
                  <a:lnTo>
                    <a:pt x="6476" y="347875"/>
                  </a:lnTo>
                  <a:lnTo>
                    <a:pt x="7873" y="352916"/>
                  </a:lnTo>
                  <a:lnTo>
                    <a:pt x="5714" y="353628"/>
                  </a:lnTo>
                  <a:lnTo>
                    <a:pt x="8635" y="361552"/>
                  </a:lnTo>
                  <a:lnTo>
                    <a:pt x="3555" y="362988"/>
                  </a:lnTo>
                  <a:lnTo>
                    <a:pt x="5714" y="368753"/>
                  </a:lnTo>
                  <a:lnTo>
                    <a:pt x="0" y="370188"/>
                  </a:lnTo>
                  <a:lnTo>
                    <a:pt x="2793" y="378837"/>
                  </a:lnTo>
                  <a:lnTo>
                    <a:pt x="932433" y="30234"/>
                  </a:lnTo>
                  <a:lnTo>
                    <a:pt x="932433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42414" y="8919794"/>
              <a:ext cx="3646170" cy="1367790"/>
            </a:xfrm>
            <a:custGeom>
              <a:avLst/>
              <a:gdLst/>
              <a:ahLst/>
              <a:cxnLst/>
              <a:rect l="l" t="t" r="r" b="b"/>
              <a:pathLst>
                <a:path w="3646169" h="1367790">
                  <a:moveTo>
                    <a:pt x="3645573" y="1214729"/>
                  </a:moveTo>
                  <a:lnTo>
                    <a:pt x="3238995" y="1367205"/>
                  </a:lnTo>
                  <a:lnTo>
                    <a:pt x="3319615" y="1367205"/>
                  </a:lnTo>
                  <a:lnTo>
                    <a:pt x="3645573" y="1244930"/>
                  </a:lnTo>
                  <a:lnTo>
                    <a:pt x="3645573" y="1214729"/>
                  </a:lnTo>
                  <a:close/>
                </a:path>
                <a:path w="3646169" h="1367790">
                  <a:moveTo>
                    <a:pt x="3645573" y="607593"/>
                  </a:moveTo>
                  <a:lnTo>
                    <a:pt x="1620113" y="1367205"/>
                  </a:lnTo>
                  <a:lnTo>
                    <a:pt x="1699145" y="1367205"/>
                  </a:lnTo>
                  <a:lnTo>
                    <a:pt x="3645573" y="637057"/>
                  </a:lnTo>
                  <a:lnTo>
                    <a:pt x="3645573" y="607593"/>
                  </a:lnTo>
                  <a:close/>
                </a:path>
                <a:path w="3646169" h="1367790">
                  <a:moveTo>
                    <a:pt x="3645573" y="0"/>
                  </a:moveTo>
                  <a:lnTo>
                    <a:pt x="0" y="1367205"/>
                  </a:lnTo>
                  <a:lnTo>
                    <a:pt x="81343" y="1367205"/>
                  </a:lnTo>
                  <a:lnTo>
                    <a:pt x="3645573" y="30187"/>
                  </a:lnTo>
                  <a:lnTo>
                    <a:pt x="364557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6774180" cy="4201160"/>
            <a:chOff x="0" y="0"/>
            <a:chExt cx="6774180" cy="420116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6771640" cy="4201160"/>
            </a:xfrm>
            <a:custGeom>
              <a:avLst/>
              <a:gdLst/>
              <a:ahLst/>
              <a:cxnLst/>
              <a:rect l="l" t="t" r="r" b="b"/>
              <a:pathLst>
                <a:path w="6771640" h="4201160">
                  <a:moveTo>
                    <a:pt x="1400600" y="4167961"/>
                  </a:moveTo>
                  <a:lnTo>
                    <a:pt x="1056218" y="4167961"/>
                  </a:lnTo>
                  <a:lnTo>
                    <a:pt x="1067062" y="4168716"/>
                  </a:lnTo>
                  <a:lnTo>
                    <a:pt x="1079256" y="4171294"/>
                  </a:lnTo>
                  <a:lnTo>
                    <a:pt x="1093072" y="4176164"/>
                  </a:lnTo>
                  <a:lnTo>
                    <a:pt x="1108793" y="4183803"/>
                  </a:lnTo>
                  <a:lnTo>
                    <a:pt x="1120106" y="4187672"/>
                  </a:lnTo>
                  <a:lnTo>
                    <a:pt x="1132987" y="4191004"/>
                  </a:lnTo>
                  <a:lnTo>
                    <a:pt x="1146543" y="4194334"/>
                  </a:lnTo>
                  <a:lnTo>
                    <a:pt x="1159897" y="4198200"/>
                  </a:lnTo>
                  <a:lnTo>
                    <a:pt x="1170832" y="4199561"/>
                  </a:lnTo>
                  <a:lnTo>
                    <a:pt x="1182036" y="4200451"/>
                  </a:lnTo>
                  <a:lnTo>
                    <a:pt x="1193510" y="4200936"/>
                  </a:lnTo>
                  <a:lnTo>
                    <a:pt x="1205255" y="4201083"/>
                  </a:lnTo>
                  <a:lnTo>
                    <a:pt x="1247318" y="4198883"/>
                  </a:lnTo>
                  <a:lnTo>
                    <a:pt x="1291200" y="4192843"/>
                  </a:lnTo>
                  <a:lnTo>
                    <a:pt x="1336581" y="4183798"/>
                  </a:lnTo>
                  <a:lnTo>
                    <a:pt x="1383063" y="4172603"/>
                  </a:lnTo>
                  <a:lnTo>
                    <a:pt x="1400600" y="4167961"/>
                  </a:lnTo>
                  <a:close/>
                </a:path>
                <a:path w="6771640" h="4201160">
                  <a:moveTo>
                    <a:pt x="1884606" y="4073651"/>
                  </a:moveTo>
                  <a:lnTo>
                    <a:pt x="782622" y="4073651"/>
                  </a:lnTo>
                  <a:lnTo>
                    <a:pt x="845947" y="4074911"/>
                  </a:lnTo>
                  <a:lnTo>
                    <a:pt x="894490" y="4078869"/>
                  </a:lnTo>
                  <a:lnTo>
                    <a:pt x="925078" y="4085797"/>
                  </a:lnTo>
                  <a:lnTo>
                    <a:pt x="934540" y="4095965"/>
                  </a:lnTo>
                  <a:lnTo>
                    <a:pt x="948950" y="4106246"/>
                  </a:lnTo>
                  <a:lnTo>
                    <a:pt x="952087" y="4126921"/>
                  </a:lnTo>
                  <a:lnTo>
                    <a:pt x="955091" y="4147597"/>
                  </a:lnTo>
                  <a:lnTo>
                    <a:pt x="969098" y="4157878"/>
                  </a:lnTo>
                  <a:lnTo>
                    <a:pt x="985635" y="4164158"/>
                  </a:lnTo>
                  <a:lnTo>
                    <a:pt x="999877" y="4168142"/>
                  </a:lnTo>
                  <a:lnTo>
                    <a:pt x="1012230" y="4170236"/>
                  </a:lnTo>
                  <a:lnTo>
                    <a:pt x="1023099" y="4170844"/>
                  </a:lnTo>
                  <a:lnTo>
                    <a:pt x="1029577" y="4170844"/>
                  </a:lnTo>
                  <a:lnTo>
                    <a:pt x="1034618" y="4170120"/>
                  </a:lnTo>
                  <a:lnTo>
                    <a:pt x="1040377" y="4169409"/>
                  </a:lnTo>
                  <a:lnTo>
                    <a:pt x="1050458" y="4167961"/>
                  </a:lnTo>
                  <a:lnTo>
                    <a:pt x="1400600" y="4167961"/>
                  </a:lnTo>
                  <a:lnTo>
                    <a:pt x="1533872" y="4131738"/>
                  </a:lnTo>
                  <a:lnTo>
                    <a:pt x="1588473" y="4117637"/>
                  </a:lnTo>
                  <a:lnTo>
                    <a:pt x="1641482" y="4106024"/>
                  </a:lnTo>
                  <a:lnTo>
                    <a:pt x="1692450" y="4098144"/>
                  </a:lnTo>
                  <a:lnTo>
                    <a:pt x="1740928" y="4095241"/>
                  </a:lnTo>
                  <a:lnTo>
                    <a:pt x="1782378" y="4095241"/>
                  </a:lnTo>
                  <a:lnTo>
                    <a:pt x="1821928" y="4091804"/>
                  </a:lnTo>
                  <a:lnTo>
                    <a:pt x="1864947" y="4081028"/>
                  </a:lnTo>
                  <a:lnTo>
                    <a:pt x="1884606" y="4073651"/>
                  </a:lnTo>
                  <a:close/>
                </a:path>
                <a:path w="6771640" h="4201160">
                  <a:moveTo>
                    <a:pt x="6771512" y="0"/>
                  </a:moveTo>
                  <a:lnTo>
                    <a:pt x="0" y="0"/>
                  </a:lnTo>
                  <a:lnTo>
                    <a:pt x="0" y="4142881"/>
                  </a:lnTo>
                  <a:lnTo>
                    <a:pt x="34267" y="4139378"/>
                  </a:lnTo>
                  <a:lnTo>
                    <a:pt x="76309" y="4132681"/>
                  </a:lnTo>
                  <a:lnTo>
                    <a:pt x="109066" y="4126766"/>
                  </a:lnTo>
                  <a:lnTo>
                    <a:pt x="147852" y="4120798"/>
                  </a:lnTo>
                  <a:lnTo>
                    <a:pt x="191839" y="4114854"/>
                  </a:lnTo>
                  <a:lnTo>
                    <a:pt x="240202" y="4109015"/>
                  </a:lnTo>
                  <a:lnTo>
                    <a:pt x="292113" y="4103358"/>
                  </a:lnTo>
                  <a:lnTo>
                    <a:pt x="403275" y="4092908"/>
                  </a:lnTo>
                  <a:lnTo>
                    <a:pt x="518713" y="4084132"/>
                  </a:lnTo>
                  <a:lnTo>
                    <a:pt x="575969" y="4080569"/>
                  </a:lnTo>
                  <a:lnTo>
                    <a:pt x="631815" y="4077660"/>
                  </a:lnTo>
                  <a:lnTo>
                    <a:pt x="685423" y="4075486"/>
                  </a:lnTo>
                  <a:lnTo>
                    <a:pt x="735967" y="4074123"/>
                  </a:lnTo>
                  <a:lnTo>
                    <a:pt x="782622" y="4073651"/>
                  </a:lnTo>
                  <a:lnTo>
                    <a:pt x="1884606" y="4073651"/>
                  </a:lnTo>
                  <a:lnTo>
                    <a:pt x="1904455" y="4066203"/>
                  </a:lnTo>
                  <a:lnTo>
                    <a:pt x="1941804" y="4049890"/>
                  </a:lnTo>
                  <a:lnTo>
                    <a:pt x="1975139" y="4032858"/>
                  </a:lnTo>
                  <a:lnTo>
                    <a:pt x="2007595" y="4017851"/>
                  </a:lnTo>
                  <a:lnTo>
                    <a:pt x="2039914" y="4007163"/>
                  </a:lnTo>
                  <a:lnTo>
                    <a:pt x="2072843" y="4003090"/>
                  </a:lnTo>
                  <a:lnTo>
                    <a:pt x="2152893" y="4003090"/>
                  </a:lnTo>
                  <a:lnTo>
                    <a:pt x="2160057" y="3975004"/>
                  </a:lnTo>
                  <a:lnTo>
                    <a:pt x="2166434" y="3928026"/>
                  </a:lnTo>
                  <a:lnTo>
                    <a:pt x="2172207" y="3873487"/>
                  </a:lnTo>
                  <a:lnTo>
                    <a:pt x="2178920" y="3819896"/>
                  </a:lnTo>
                  <a:lnTo>
                    <a:pt x="2188135" y="3773592"/>
                  </a:lnTo>
                  <a:lnTo>
                    <a:pt x="2201266" y="3741056"/>
                  </a:lnTo>
                  <a:lnTo>
                    <a:pt x="2219731" y="3728770"/>
                  </a:lnTo>
                  <a:lnTo>
                    <a:pt x="2361946" y="3728770"/>
                  </a:lnTo>
                  <a:lnTo>
                    <a:pt x="2394079" y="3720182"/>
                  </a:lnTo>
                  <a:lnTo>
                    <a:pt x="2422042" y="3708615"/>
                  </a:lnTo>
                  <a:lnTo>
                    <a:pt x="2435003" y="3689605"/>
                  </a:lnTo>
                  <a:lnTo>
                    <a:pt x="2460922" y="3651312"/>
                  </a:lnTo>
                  <a:lnTo>
                    <a:pt x="2473883" y="3632301"/>
                  </a:lnTo>
                  <a:lnTo>
                    <a:pt x="6771512" y="3632301"/>
                  </a:lnTo>
                  <a:lnTo>
                    <a:pt x="6771512" y="0"/>
                  </a:lnTo>
                  <a:close/>
                </a:path>
                <a:path w="6771640" h="4201160">
                  <a:moveTo>
                    <a:pt x="1782378" y="4095241"/>
                  </a:moveTo>
                  <a:lnTo>
                    <a:pt x="1755330" y="4095241"/>
                  </a:lnTo>
                  <a:lnTo>
                    <a:pt x="1762531" y="4095965"/>
                  </a:lnTo>
                  <a:lnTo>
                    <a:pt x="1774050" y="4095965"/>
                  </a:lnTo>
                  <a:lnTo>
                    <a:pt x="1782378" y="4095241"/>
                  </a:lnTo>
                  <a:close/>
                </a:path>
                <a:path w="6771640" h="4201160">
                  <a:moveTo>
                    <a:pt x="2152893" y="4003090"/>
                  </a:moveTo>
                  <a:lnTo>
                    <a:pt x="2072843" y="4003090"/>
                  </a:lnTo>
                  <a:lnTo>
                    <a:pt x="2088000" y="4003945"/>
                  </a:lnTo>
                  <a:lnTo>
                    <a:pt x="2103356" y="4006689"/>
                  </a:lnTo>
                  <a:lnTo>
                    <a:pt x="2119114" y="4011593"/>
                  </a:lnTo>
                  <a:lnTo>
                    <a:pt x="2135479" y="4018927"/>
                  </a:lnTo>
                  <a:lnTo>
                    <a:pt x="2138362" y="4020362"/>
                  </a:lnTo>
                  <a:lnTo>
                    <a:pt x="2139810" y="4020362"/>
                  </a:lnTo>
                  <a:lnTo>
                    <a:pt x="2151655" y="4007943"/>
                  </a:lnTo>
                  <a:lnTo>
                    <a:pt x="2152893" y="4003090"/>
                  </a:lnTo>
                  <a:close/>
                </a:path>
                <a:path w="6771640" h="4201160">
                  <a:moveTo>
                    <a:pt x="6771512" y="3632301"/>
                  </a:moveTo>
                  <a:lnTo>
                    <a:pt x="2473883" y="3632301"/>
                  </a:lnTo>
                  <a:lnTo>
                    <a:pt x="2511239" y="3648388"/>
                  </a:lnTo>
                  <a:lnTo>
                    <a:pt x="2549044" y="3669377"/>
                  </a:lnTo>
                  <a:lnTo>
                    <a:pt x="2587272" y="3694447"/>
                  </a:lnTo>
                  <a:lnTo>
                    <a:pt x="2625900" y="3722779"/>
                  </a:lnTo>
                  <a:lnTo>
                    <a:pt x="2664904" y="3753554"/>
                  </a:lnTo>
                  <a:lnTo>
                    <a:pt x="2704260" y="3785953"/>
                  </a:lnTo>
                  <a:lnTo>
                    <a:pt x="2783927" y="3852341"/>
                  </a:lnTo>
                  <a:lnTo>
                    <a:pt x="2824190" y="3884692"/>
                  </a:lnTo>
                  <a:lnTo>
                    <a:pt x="2864708" y="3915389"/>
                  </a:lnTo>
                  <a:lnTo>
                    <a:pt x="2905455" y="3943611"/>
                  </a:lnTo>
                  <a:lnTo>
                    <a:pt x="2946408" y="3968539"/>
                  </a:lnTo>
                  <a:lnTo>
                    <a:pt x="2987543" y="3989355"/>
                  </a:lnTo>
                  <a:lnTo>
                    <a:pt x="3028834" y="4005237"/>
                  </a:lnTo>
                  <a:lnTo>
                    <a:pt x="3070259" y="4015368"/>
                  </a:lnTo>
                  <a:lnTo>
                    <a:pt x="3111791" y="4018927"/>
                  </a:lnTo>
                  <a:lnTo>
                    <a:pt x="3124223" y="4018533"/>
                  </a:lnTo>
                  <a:lnTo>
                    <a:pt x="3136723" y="4017397"/>
                  </a:lnTo>
                  <a:lnTo>
                    <a:pt x="3149359" y="4015584"/>
                  </a:lnTo>
                  <a:lnTo>
                    <a:pt x="3162198" y="4013161"/>
                  </a:lnTo>
                  <a:lnTo>
                    <a:pt x="3517150" y="3936123"/>
                  </a:lnTo>
                  <a:lnTo>
                    <a:pt x="3524428" y="3935182"/>
                  </a:lnTo>
                  <a:lnTo>
                    <a:pt x="3533260" y="3934512"/>
                  </a:lnTo>
                  <a:lnTo>
                    <a:pt x="3543578" y="3934110"/>
                  </a:lnTo>
                  <a:lnTo>
                    <a:pt x="3555314" y="3933977"/>
                  </a:lnTo>
                  <a:lnTo>
                    <a:pt x="4345002" y="3933977"/>
                  </a:lnTo>
                  <a:lnTo>
                    <a:pt x="4369095" y="3919719"/>
                  </a:lnTo>
                  <a:lnTo>
                    <a:pt x="4406475" y="3903478"/>
                  </a:lnTo>
                  <a:lnTo>
                    <a:pt x="4448045" y="3890075"/>
                  </a:lnTo>
                  <a:lnTo>
                    <a:pt x="4493207" y="3879303"/>
                  </a:lnTo>
                  <a:lnTo>
                    <a:pt x="4541362" y="3870955"/>
                  </a:lnTo>
                  <a:lnTo>
                    <a:pt x="4591911" y="3864823"/>
                  </a:lnTo>
                  <a:lnTo>
                    <a:pt x="4644254" y="3860700"/>
                  </a:lnTo>
                  <a:lnTo>
                    <a:pt x="4697795" y="3858378"/>
                  </a:lnTo>
                  <a:lnTo>
                    <a:pt x="4751933" y="3857650"/>
                  </a:lnTo>
                  <a:lnTo>
                    <a:pt x="6771512" y="3857650"/>
                  </a:lnTo>
                  <a:lnTo>
                    <a:pt x="6771512" y="3632301"/>
                  </a:lnTo>
                  <a:close/>
                </a:path>
                <a:path w="6771640" h="4201160">
                  <a:moveTo>
                    <a:pt x="4345002" y="3933977"/>
                  </a:moveTo>
                  <a:lnTo>
                    <a:pt x="3555314" y="3933977"/>
                  </a:lnTo>
                  <a:lnTo>
                    <a:pt x="3592633" y="3934893"/>
                  </a:lnTo>
                  <a:lnTo>
                    <a:pt x="3638111" y="3937470"/>
                  </a:lnTo>
                  <a:lnTo>
                    <a:pt x="3690310" y="3941446"/>
                  </a:lnTo>
                  <a:lnTo>
                    <a:pt x="3747788" y="3946562"/>
                  </a:lnTo>
                  <a:lnTo>
                    <a:pt x="4038641" y="3976267"/>
                  </a:lnTo>
                  <a:lnTo>
                    <a:pt x="4090210" y="3980728"/>
                  </a:lnTo>
                  <a:lnTo>
                    <a:pt x="4138352" y="3984195"/>
                  </a:lnTo>
                  <a:lnTo>
                    <a:pt x="4182123" y="3986442"/>
                  </a:lnTo>
                  <a:lnTo>
                    <a:pt x="4220578" y="3987240"/>
                  </a:lnTo>
                  <a:lnTo>
                    <a:pt x="4251078" y="3986522"/>
                  </a:lnTo>
                  <a:lnTo>
                    <a:pt x="4275032" y="3984185"/>
                  </a:lnTo>
                  <a:lnTo>
                    <a:pt x="4291561" y="3979959"/>
                  </a:lnTo>
                  <a:lnTo>
                    <a:pt x="4299787" y="3973575"/>
                  </a:lnTo>
                  <a:lnTo>
                    <a:pt x="4303901" y="3966550"/>
                  </a:lnTo>
                  <a:lnTo>
                    <a:pt x="4311664" y="3958448"/>
                  </a:lnTo>
                  <a:lnTo>
                    <a:pt x="4322667" y="3949267"/>
                  </a:lnTo>
                  <a:lnTo>
                    <a:pt x="4336503" y="3939006"/>
                  </a:lnTo>
                  <a:lnTo>
                    <a:pt x="4345002" y="3933977"/>
                  </a:lnTo>
                  <a:close/>
                </a:path>
                <a:path w="6771640" h="4201160">
                  <a:moveTo>
                    <a:pt x="6771512" y="3857650"/>
                  </a:moveTo>
                  <a:lnTo>
                    <a:pt x="4751933" y="3857650"/>
                  </a:lnTo>
                  <a:lnTo>
                    <a:pt x="4822552" y="3858805"/>
                  </a:lnTo>
                  <a:lnTo>
                    <a:pt x="4891802" y="3861969"/>
                  </a:lnTo>
                  <a:lnTo>
                    <a:pt x="4958314" y="3866688"/>
                  </a:lnTo>
                  <a:lnTo>
                    <a:pt x="5020717" y="3872509"/>
                  </a:lnTo>
                  <a:lnTo>
                    <a:pt x="5077643" y="3878978"/>
                  </a:lnTo>
                  <a:lnTo>
                    <a:pt x="5127722" y="3885641"/>
                  </a:lnTo>
                  <a:lnTo>
                    <a:pt x="5169584" y="3892046"/>
                  </a:lnTo>
                  <a:lnTo>
                    <a:pt x="5223254" y="3902290"/>
                  </a:lnTo>
                  <a:lnTo>
                    <a:pt x="5260024" y="3919895"/>
                  </a:lnTo>
                  <a:lnTo>
                    <a:pt x="5291389" y="3933339"/>
                  </a:lnTo>
                  <a:lnTo>
                    <a:pt x="5325723" y="3943139"/>
                  </a:lnTo>
                  <a:lnTo>
                    <a:pt x="5362485" y="3946931"/>
                  </a:lnTo>
                  <a:lnTo>
                    <a:pt x="5369686" y="3946931"/>
                  </a:lnTo>
                  <a:lnTo>
                    <a:pt x="5417401" y="3937682"/>
                  </a:lnTo>
                  <a:lnTo>
                    <a:pt x="5494248" y="3899407"/>
                  </a:lnTo>
                  <a:lnTo>
                    <a:pt x="5512608" y="3893021"/>
                  </a:lnTo>
                  <a:lnTo>
                    <a:pt x="5534747" y="3888792"/>
                  </a:lnTo>
                  <a:lnTo>
                    <a:pt x="5559854" y="3886450"/>
                  </a:lnTo>
                  <a:lnTo>
                    <a:pt x="5587123" y="3885729"/>
                  </a:lnTo>
                  <a:lnTo>
                    <a:pt x="6771512" y="3885729"/>
                  </a:lnTo>
                  <a:lnTo>
                    <a:pt x="6771512" y="3857650"/>
                  </a:lnTo>
                  <a:close/>
                </a:path>
                <a:path w="6771640" h="4201160">
                  <a:moveTo>
                    <a:pt x="6761798" y="3913085"/>
                  </a:moveTo>
                  <a:lnTo>
                    <a:pt x="5929121" y="3913085"/>
                  </a:lnTo>
                  <a:lnTo>
                    <a:pt x="5963322" y="3914493"/>
                  </a:lnTo>
                  <a:lnTo>
                    <a:pt x="5997525" y="3919480"/>
                  </a:lnTo>
                  <a:lnTo>
                    <a:pt x="6029568" y="3929191"/>
                  </a:lnTo>
                  <a:lnTo>
                    <a:pt x="6057290" y="3944772"/>
                  </a:lnTo>
                  <a:lnTo>
                    <a:pt x="6078504" y="3936414"/>
                  </a:lnTo>
                  <a:lnTo>
                    <a:pt x="6119023" y="3931362"/>
                  </a:lnTo>
                  <a:lnTo>
                    <a:pt x="6174931" y="3928875"/>
                  </a:lnTo>
                  <a:lnTo>
                    <a:pt x="6746563" y="3928211"/>
                  </a:lnTo>
                  <a:lnTo>
                    <a:pt x="6756721" y="3918726"/>
                  </a:lnTo>
                  <a:lnTo>
                    <a:pt x="6761798" y="3913085"/>
                  </a:lnTo>
                  <a:close/>
                </a:path>
                <a:path w="6771640" h="4201160">
                  <a:moveTo>
                    <a:pt x="6740523" y="3933253"/>
                  </a:moveTo>
                  <a:lnTo>
                    <a:pt x="6705993" y="3933253"/>
                  </a:lnTo>
                  <a:lnTo>
                    <a:pt x="6708876" y="3940454"/>
                  </a:lnTo>
                  <a:lnTo>
                    <a:pt x="6713918" y="3943324"/>
                  </a:lnTo>
                  <a:lnTo>
                    <a:pt x="6718960" y="3943324"/>
                  </a:lnTo>
                  <a:lnTo>
                    <a:pt x="6730107" y="3940254"/>
                  </a:lnTo>
                  <a:lnTo>
                    <a:pt x="6740523" y="3933253"/>
                  </a:lnTo>
                  <a:close/>
                </a:path>
                <a:path w="6771640" h="4201160">
                  <a:moveTo>
                    <a:pt x="6746563" y="3928211"/>
                  </a:moveTo>
                  <a:lnTo>
                    <a:pt x="6242316" y="3928211"/>
                  </a:lnTo>
                  <a:lnTo>
                    <a:pt x="6452552" y="3930370"/>
                  </a:lnTo>
                  <a:lnTo>
                    <a:pt x="6555519" y="3934961"/>
                  </a:lnTo>
                  <a:lnTo>
                    <a:pt x="6601193" y="3936342"/>
                  </a:lnTo>
                  <a:lnTo>
                    <a:pt x="6641197" y="3936847"/>
                  </a:lnTo>
                  <a:lnTo>
                    <a:pt x="6662053" y="3936589"/>
                  </a:lnTo>
                  <a:lnTo>
                    <a:pt x="6680077" y="3935859"/>
                  </a:lnTo>
                  <a:lnTo>
                    <a:pt x="6694860" y="3934725"/>
                  </a:lnTo>
                  <a:lnTo>
                    <a:pt x="6705993" y="3933253"/>
                  </a:lnTo>
                  <a:lnTo>
                    <a:pt x="6740523" y="3933253"/>
                  </a:lnTo>
                  <a:lnTo>
                    <a:pt x="6742807" y="3931718"/>
                  </a:lnTo>
                  <a:lnTo>
                    <a:pt x="6746563" y="3928211"/>
                  </a:lnTo>
                  <a:close/>
                </a:path>
                <a:path w="6771640" h="4201160">
                  <a:moveTo>
                    <a:pt x="6771512" y="3885729"/>
                  </a:moveTo>
                  <a:lnTo>
                    <a:pt x="5587123" y="3885729"/>
                  </a:lnTo>
                  <a:lnTo>
                    <a:pt x="5652820" y="3888742"/>
                  </a:lnTo>
                  <a:lnTo>
                    <a:pt x="5718339" y="3896006"/>
                  </a:lnTo>
                  <a:lnTo>
                    <a:pt x="5775562" y="3904860"/>
                  </a:lnTo>
                  <a:lnTo>
                    <a:pt x="5816369" y="3912643"/>
                  </a:lnTo>
                  <a:lnTo>
                    <a:pt x="5832639" y="3916692"/>
                  </a:lnTo>
                  <a:lnTo>
                    <a:pt x="5833363" y="3917416"/>
                  </a:lnTo>
                  <a:lnTo>
                    <a:pt x="5839129" y="3917416"/>
                  </a:lnTo>
                  <a:lnTo>
                    <a:pt x="5844910" y="3917303"/>
                  </a:lnTo>
                  <a:lnTo>
                    <a:pt x="5861605" y="3916805"/>
                  </a:lnTo>
                  <a:lnTo>
                    <a:pt x="5872251" y="3916692"/>
                  </a:lnTo>
                  <a:lnTo>
                    <a:pt x="5884780" y="3915218"/>
                  </a:lnTo>
                  <a:lnTo>
                    <a:pt x="5898524" y="3914079"/>
                  </a:lnTo>
                  <a:lnTo>
                    <a:pt x="5913349" y="3913345"/>
                  </a:lnTo>
                  <a:lnTo>
                    <a:pt x="5929121" y="3913085"/>
                  </a:lnTo>
                  <a:lnTo>
                    <a:pt x="6761798" y="3913085"/>
                  </a:lnTo>
                  <a:lnTo>
                    <a:pt x="6771512" y="3902290"/>
                  </a:lnTo>
                  <a:lnTo>
                    <a:pt x="6771512" y="3885729"/>
                  </a:lnTo>
                  <a:close/>
                </a:path>
                <a:path w="6771640" h="4201160">
                  <a:moveTo>
                    <a:pt x="2361946" y="3728770"/>
                  </a:moveTo>
                  <a:lnTo>
                    <a:pt x="2223325" y="3728770"/>
                  </a:lnTo>
                  <a:lnTo>
                    <a:pt x="2239774" y="3731717"/>
                  </a:lnTo>
                  <a:lnTo>
                    <a:pt x="2256626" y="3733990"/>
                  </a:lnTo>
                  <a:lnTo>
                    <a:pt x="2273747" y="3735453"/>
                  </a:lnTo>
                  <a:lnTo>
                    <a:pt x="2291003" y="3735971"/>
                  </a:lnTo>
                  <a:lnTo>
                    <a:pt x="2327075" y="3734127"/>
                  </a:lnTo>
                  <a:lnTo>
                    <a:pt x="2361946" y="372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6771640" cy="4184015"/>
            </a:xfrm>
            <a:custGeom>
              <a:avLst/>
              <a:gdLst/>
              <a:ahLst/>
              <a:cxnLst/>
              <a:rect l="l" t="t" r="r" b="b"/>
              <a:pathLst>
                <a:path w="6771640" h="4184015">
                  <a:moveTo>
                    <a:pt x="1444538" y="3998772"/>
                  </a:moveTo>
                  <a:lnTo>
                    <a:pt x="866858" y="3998772"/>
                  </a:lnTo>
                  <a:lnTo>
                    <a:pt x="894645" y="4000380"/>
                  </a:lnTo>
                  <a:lnTo>
                    <a:pt x="916898" y="4005160"/>
                  </a:lnTo>
                  <a:lnTo>
                    <a:pt x="931051" y="4013045"/>
                  </a:lnTo>
                  <a:lnTo>
                    <a:pt x="934540" y="4023969"/>
                  </a:lnTo>
                  <a:lnTo>
                    <a:pt x="958636" y="4026084"/>
                  </a:lnTo>
                  <a:lnTo>
                    <a:pt x="983138" y="4027927"/>
                  </a:lnTo>
                  <a:lnTo>
                    <a:pt x="1007640" y="4029228"/>
                  </a:lnTo>
                  <a:lnTo>
                    <a:pt x="1031736" y="4029722"/>
                  </a:lnTo>
                  <a:lnTo>
                    <a:pt x="1057328" y="4054178"/>
                  </a:lnTo>
                  <a:lnTo>
                    <a:pt x="1061423" y="4083680"/>
                  </a:lnTo>
                  <a:lnTo>
                    <a:pt x="1058123" y="4114635"/>
                  </a:lnTo>
                  <a:lnTo>
                    <a:pt x="1061526" y="4143449"/>
                  </a:lnTo>
                  <a:lnTo>
                    <a:pt x="1096919" y="4172003"/>
                  </a:lnTo>
                  <a:lnTo>
                    <a:pt x="1133976" y="4180204"/>
                  </a:lnTo>
                  <a:lnTo>
                    <a:pt x="1142617" y="4180204"/>
                  </a:lnTo>
                  <a:lnTo>
                    <a:pt x="1148377" y="4183798"/>
                  </a:lnTo>
                  <a:lnTo>
                    <a:pt x="1154137" y="4183798"/>
                  </a:lnTo>
                  <a:lnTo>
                    <a:pt x="1195683" y="4177523"/>
                  </a:lnTo>
                  <a:lnTo>
                    <a:pt x="1238109" y="4160228"/>
                  </a:lnTo>
                  <a:lnTo>
                    <a:pt x="1281214" y="4134214"/>
                  </a:lnTo>
                  <a:lnTo>
                    <a:pt x="1324799" y="4101781"/>
                  </a:lnTo>
                  <a:lnTo>
                    <a:pt x="1368664" y="4065227"/>
                  </a:lnTo>
                  <a:lnTo>
                    <a:pt x="1444538" y="3998772"/>
                  </a:lnTo>
                  <a:close/>
                </a:path>
                <a:path w="6771640" h="4184015">
                  <a:moveTo>
                    <a:pt x="0" y="3656577"/>
                  </a:moveTo>
                  <a:lnTo>
                    <a:pt x="0" y="4066211"/>
                  </a:lnTo>
                  <a:lnTo>
                    <a:pt x="5030" y="4066450"/>
                  </a:lnTo>
                  <a:lnTo>
                    <a:pt x="21938" y="4066066"/>
                  </a:lnTo>
                  <a:lnTo>
                    <a:pt x="39319" y="4065006"/>
                  </a:lnTo>
                  <a:lnTo>
                    <a:pt x="57375" y="4063407"/>
                  </a:lnTo>
                  <a:lnTo>
                    <a:pt x="76309" y="4061408"/>
                  </a:lnTo>
                  <a:lnTo>
                    <a:pt x="130101" y="4050968"/>
                  </a:lnTo>
                  <a:lnTo>
                    <a:pt x="182822" y="4043572"/>
                  </a:lnTo>
                  <a:lnTo>
                    <a:pt x="234782" y="4038804"/>
                  </a:lnTo>
                  <a:lnTo>
                    <a:pt x="286293" y="4036247"/>
                  </a:lnTo>
                  <a:lnTo>
                    <a:pt x="337666" y="4035488"/>
                  </a:lnTo>
                  <a:lnTo>
                    <a:pt x="694731" y="4035488"/>
                  </a:lnTo>
                  <a:lnTo>
                    <a:pt x="719997" y="4023807"/>
                  </a:lnTo>
                  <a:lnTo>
                    <a:pt x="768029" y="4010221"/>
                  </a:lnTo>
                  <a:lnTo>
                    <a:pt x="818929" y="4001715"/>
                  </a:lnTo>
                  <a:lnTo>
                    <a:pt x="866858" y="3998772"/>
                  </a:lnTo>
                  <a:lnTo>
                    <a:pt x="1444538" y="3998772"/>
                  </a:lnTo>
                  <a:lnTo>
                    <a:pt x="1457038" y="3987779"/>
                  </a:lnTo>
                  <a:lnTo>
                    <a:pt x="1501627" y="3951144"/>
                  </a:lnTo>
                  <a:lnTo>
                    <a:pt x="1546174" y="3919029"/>
                  </a:lnTo>
                  <a:lnTo>
                    <a:pt x="1590479" y="3893513"/>
                  </a:lnTo>
                  <a:lnTo>
                    <a:pt x="1634344" y="3876678"/>
                  </a:lnTo>
                  <a:lnTo>
                    <a:pt x="1677568" y="3870604"/>
                  </a:lnTo>
                  <a:lnTo>
                    <a:pt x="2165081" y="3870604"/>
                  </a:lnTo>
                  <a:lnTo>
                    <a:pt x="2167210" y="3856224"/>
                  </a:lnTo>
                  <a:lnTo>
                    <a:pt x="2172207" y="3802214"/>
                  </a:lnTo>
                  <a:lnTo>
                    <a:pt x="2178853" y="3755551"/>
                  </a:lnTo>
                  <a:lnTo>
                    <a:pt x="2186512" y="3712938"/>
                  </a:lnTo>
                  <a:lnTo>
                    <a:pt x="2208923" y="3660381"/>
                  </a:lnTo>
                  <a:lnTo>
                    <a:pt x="0" y="3656577"/>
                  </a:lnTo>
                  <a:close/>
                </a:path>
                <a:path w="6771640" h="4184015">
                  <a:moveTo>
                    <a:pt x="694731" y="4035488"/>
                  </a:moveTo>
                  <a:lnTo>
                    <a:pt x="337666" y="4035488"/>
                  </a:lnTo>
                  <a:lnTo>
                    <a:pt x="390038" y="4036421"/>
                  </a:lnTo>
                  <a:lnTo>
                    <a:pt x="442250" y="4039114"/>
                  </a:lnTo>
                  <a:lnTo>
                    <a:pt x="494623" y="4043406"/>
                  </a:lnTo>
                  <a:lnTo>
                    <a:pt x="547475" y="4049138"/>
                  </a:lnTo>
                  <a:lnTo>
                    <a:pt x="601128" y="4056149"/>
                  </a:lnTo>
                  <a:lnTo>
                    <a:pt x="655900" y="4064279"/>
                  </a:lnTo>
                  <a:lnTo>
                    <a:pt x="680674" y="4041987"/>
                  </a:lnTo>
                  <a:lnTo>
                    <a:pt x="694731" y="4035488"/>
                  </a:lnTo>
                  <a:close/>
                </a:path>
                <a:path w="6771640" h="4184015">
                  <a:moveTo>
                    <a:pt x="2165081" y="3870604"/>
                  </a:moveTo>
                  <a:lnTo>
                    <a:pt x="1682610" y="3870604"/>
                  </a:lnTo>
                  <a:lnTo>
                    <a:pt x="1794144" y="3875103"/>
                  </a:lnTo>
                  <a:lnTo>
                    <a:pt x="1848021" y="3878583"/>
                  </a:lnTo>
                  <a:lnTo>
                    <a:pt x="1900440" y="3883537"/>
                  </a:lnTo>
                  <a:lnTo>
                    <a:pt x="1951252" y="3890459"/>
                  </a:lnTo>
                  <a:lnTo>
                    <a:pt x="2000311" y="3899840"/>
                  </a:lnTo>
                  <a:lnTo>
                    <a:pt x="2047467" y="3912172"/>
                  </a:lnTo>
                  <a:lnTo>
                    <a:pt x="2092573" y="3927946"/>
                  </a:lnTo>
                  <a:lnTo>
                    <a:pt x="2135479" y="3947655"/>
                  </a:lnTo>
                  <a:lnTo>
                    <a:pt x="2137651" y="3947655"/>
                  </a:lnTo>
                  <a:lnTo>
                    <a:pt x="2150742" y="3935358"/>
                  </a:lnTo>
                  <a:lnTo>
                    <a:pt x="2160325" y="3902743"/>
                  </a:lnTo>
                  <a:lnTo>
                    <a:pt x="2165081" y="3870604"/>
                  </a:lnTo>
                  <a:close/>
                </a:path>
                <a:path w="6771640" h="4184015">
                  <a:moveTo>
                    <a:pt x="6771512" y="0"/>
                  </a:moveTo>
                  <a:lnTo>
                    <a:pt x="0" y="0"/>
                  </a:lnTo>
                  <a:lnTo>
                    <a:pt x="0" y="218709"/>
                  </a:lnTo>
                  <a:lnTo>
                    <a:pt x="3096822" y="224597"/>
                  </a:lnTo>
                  <a:lnTo>
                    <a:pt x="6771512" y="215963"/>
                  </a:lnTo>
                  <a:lnTo>
                    <a:pt x="6771512" y="0"/>
                  </a:lnTo>
                  <a:close/>
                </a:path>
                <a:path w="6771640" h="4184015">
                  <a:moveTo>
                    <a:pt x="0" y="242651"/>
                  </a:moveTo>
                  <a:lnTo>
                    <a:pt x="0" y="787497"/>
                  </a:lnTo>
                  <a:lnTo>
                    <a:pt x="3096822" y="793392"/>
                  </a:lnTo>
                  <a:lnTo>
                    <a:pt x="6771512" y="784745"/>
                  </a:lnTo>
                  <a:lnTo>
                    <a:pt x="6771512" y="246898"/>
                  </a:lnTo>
                  <a:lnTo>
                    <a:pt x="3301028" y="246898"/>
                  </a:lnTo>
                  <a:lnTo>
                    <a:pt x="0" y="242651"/>
                  </a:lnTo>
                  <a:close/>
                </a:path>
                <a:path w="6771640" h="4184015">
                  <a:moveTo>
                    <a:pt x="6771512" y="241160"/>
                  </a:moveTo>
                  <a:lnTo>
                    <a:pt x="3301028" y="246898"/>
                  </a:lnTo>
                  <a:lnTo>
                    <a:pt x="6771512" y="246898"/>
                  </a:lnTo>
                  <a:lnTo>
                    <a:pt x="6771512" y="241160"/>
                  </a:lnTo>
                  <a:close/>
                </a:path>
                <a:path w="6771640" h="4184015">
                  <a:moveTo>
                    <a:pt x="0" y="811441"/>
                  </a:moveTo>
                  <a:lnTo>
                    <a:pt x="0" y="1356286"/>
                  </a:lnTo>
                  <a:lnTo>
                    <a:pt x="3096822" y="1362174"/>
                  </a:lnTo>
                  <a:lnTo>
                    <a:pt x="6771512" y="1353540"/>
                  </a:lnTo>
                  <a:lnTo>
                    <a:pt x="6771512" y="815684"/>
                  </a:lnTo>
                  <a:lnTo>
                    <a:pt x="2943920" y="815684"/>
                  </a:lnTo>
                  <a:lnTo>
                    <a:pt x="0" y="811441"/>
                  </a:lnTo>
                  <a:close/>
                </a:path>
                <a:path w="6771640" h="4184015">
                  <a:moveTo>
                    <a:pt x="6771512" y="809955"/>
                  </a:moveTo>
                  <a:lnTo>
                    <a:pt x="2943920" y="815684"/>
                  </a:lnTo>
                  <a:lnTo>
                    <a:pt x="6771512" y="815684"/>
                  </a:lnTo>
                  <a:lnTo>
                    <a:pt x="6771512" y="809955"/>
                  </a:lnTo>
                  <a:close/>
                </a:path>
                <a:path w="6771640" h="4184015">
                  <a:moveTo>
                    <a:pt x="0" y="1380228"/>
                  </a:moveTo>
                  <a:lnTo>
                    <a:pt x="0" y="1925074"/>
                  </a:lnTo>
                  <a:lnTo>
                    <a:pt x="3096822" y="1930969"/>
                  </a:lnTo>
                  <a:lnTo>
                    <a:pt x="6771512" y="1922322"/>
                  </a:lnTo>
                  <a:lnTo>
                    <a:pt x="6771512" y="1384475"/>
                  </a:lnTo>
                  <a:lnTo>
                    <a:pt x="3301028" y="1384475"/>
                  </a:lnTo>
                  <a:lnTo>
                    <a:pt x="0" y="1380228"/>
                  </a:lnTo>
                  <a:close/>
                </a:path>
                <a:path w="6771640" h="4184015">
                  <a:moveTo>
                    <a:pt x="6771512" y="1378737"/>
                  </a:moveTo>
                  <a:lnTo>
                    <a:pt x="3301028" y="1384475"/>
                  </a:lnTo>
                  <a:lnTo>
                    <a:pt x="6771512" y="1384475"/>
                  </a:lnTo>
                  <a:lnTo>
                    <a:pt x="6771512" y="1378737"/>
                  </a:lnTo>
                  <a:close/>
                </a:path>
                <a:path w="6771640" h="4184015">
                  <a:moveTo>
                    <a:pt x="0" y="1949418"/>
                  </a:moveTo>
                  <a:lnTo>
                    <a:pt x="0" y="2493868"/>
                  </a:lnTo>
                  <a:lnTo>
                    <a:pt x="3096822" y="2499752"/>
                  </a:lnTo>
                  <a:lnTo>
                    <a:pt x="6771512" y="2491117"/>
                  </a:lnTo>
                  <a:lnTo>
                    <a:pt x="6771512" y="1953283"/>
                  </a:lnTo>
                  <a:lnTo>
                    <a:pt x="3198874" y="1953283"/>
                  </a:lnTo>
                  <a:lnTo>
                    <a:pt x="0" y="1949418"/>
                  </a:lnTo>
                  <a:close/>
                </a:path>
                <a:path w="6771640" h="4184015">
                  <a:moveTo>
                    <a:pt x="6771512" y="1948243"/>
                  </a:moveTo>
                  <a:lnTo>
                    <a:pt x="3198874" y="1953283"/>
                  </a:lnTo>
                  <a:lnTo>
                    <a:pt x="6771512" y="1953283"/>
                  </a:lnTo>
                  <a:lnTo>
                    <a:pt x="6771512" y="1948243"/>
                  </a:lnTo>
                  <a:close/>
                </a:path>
                <a:path w="6771640" h="4184015">
                  <a:moveTo>
                    <a:pt x="0" y="2518471"/>
                  </a:moveTo>
                  <a:lnTo>
                    <a:pt x="0" y="3062651"/>
                  </a:lnTo>
                  <a:lnTo>
                    <a:pt x="3096822" y="3068546"/>
                  </a:lnTo>
                  <a:lnTo>
                    <a:pt x="6771512" y="3059899"/>
                  </a:lnTo>
                  <a:lnTo>
                    <a:pt x="6771512" y="2522079"/>
                  </a:lnTo>
                  <a:lnTo>
                    <a:pt x="3096822" y="2522079"/>
                  </a:lnTo>
                  <a:lnTo>
                    <a:pt x="0" y="2518471"/>
                  </a:lnTo>
                  <a:close/>
                </a:path>
                <a:path w="6771640" h="4184015">
                  <a:moveTo>
                    <a:pt x="6771512" y="2517038"/>
                  </a:moveTo>
                  <a:lnTo>
                    <a:pt x="3096822" y="2522079"/>
                  </a:lnTo>
                  <a:lnTo>
                    <a:pt x="6771512" y="2522079"/>
                  </a:lnTo>
                  <a:lnTo>
                    <a:pt x="6771512" y="2517038"/>
                  </a:lnTo>
                  <a:close/>
                </a:path>
                <a:path w="6771640" h="4184015">
                  <a:moveTo>
                    <a:pt x="0" y="3087312"/>
                  </a:moveTo>
                  <a:lnTo>
                    <a:pt x="0" y="3631702"/>
                  </a:lnTo>
                  <a:lnTo>
                    <a:pt x="2422042" y="3637343"/>
                  </a:lnTo>
                  <a:lnTo>
                    <a:pt x="2422085" y="3634402"/>
                  </a:lnTo>
                  <a:lnTo>
                    <a:pt x="2435003" y="3616797"/>
                  </a:lnTo>
                  <a:lnTo>
                    <a:pt x="2447962" y="3598459"/>
                  </a:lnTo>
                  <a:lnTo>
                    <a:pt x="2460922" y="3579582"/>
                  </a:lnTo>
                  <a:lnTo>
                    <a:pt x="2473883" y="3560305"/>
                  </a:lnTo>
                  <a:lnTo>
                    <a:pt x="6771512" y="3560305"/>
                  </a:lnTo>
                  <a:lnTo>
                    <a:pt x="6771512" y="3091571"/>
                  </a:lnTo>
                  <a:lnTo>
                    <a:pt x="3301028" y="3091571"/>
                  </a:lnTo>
                  <a:lnTo>
                    <a:pt x="0" y="3087312"/>
                  </a:lnTo>
                  <a:close/>
                </a:path>
                <a:path w="6771640" h="4184015">
                  <a:moveTo>
                    <a:pt x="6771512" y="3560305"/>
                  </a:moveTo>
                  <a:lnTo>
                    <a:pt x="2473883" y="3560305"/>
                  </a:lnTo>
                  <a:lnTo>
                    <a:pt x="2512221" y="3576491"/>
                  </a:lnTo>
                  <a:lnTo>
                    <a:pt x="2550561" y="3594771"/>
                  </a:lnTo>
                  <a:lnTo>
                    <a:pt x="2588903" y="3615078"/>
                  </a:lnTo>
                  <a:lnTo>
                    <a:pt x="2627248" y="3637343"/>
                  </a:lnTo>
                  <a:lnTo>
                    <a:pt x="3147796" y="3637343"/>
                  </a:lnTo>
                  <a:lnTo>
                    <a:pt x="4763452" y="3634460"/>
                  </a:lnTo>
                  <a:lnTo>
                    <a:pt x="4783994" y="3619002"/>
                  </a:lnTo>
                  <a:lnTo>
                    <a:pt x="4803052" y="3607457"/>
                  </a:lnTo>
                  <a:lnTo>
                    <a:pt x="4819950" y="3600231"/>
                  </a:lnTo>
                  <a:lnTo>
                    <a:pt x="4834013" y="3597732"/>
                  </a:lnTo>
                  <a:lnTo>
                    <a:pt x="6771512" y="3597732"/>
                  </a:lnTo>
                  <a:lnTo>
                    <a:pt x="6771512" y="3560305"/>
                  </a:lnTo>
                  <a:close/>
                </a:path>
                <a:path w="6771640" h="4184015">
                  <a:moveTo>
                    <a:pt x="6771512" y="3597732"/>
                  </a:moveTo>
                  <a:lnTo>
                    <a:pt x="4836896" y="3597732"/>
                  </a:lnTo>
                  <a:lnTo>
                    <a:pt x="4852805" y="3601850"/>
                  </a:lnTo>
                  <a:lnTo>
                    <a:pt x="4873977" y="3609614"/>
                  </a:lnTo>
                  <a:lnTo>
                    <a:pt x="4899468" y="3620618"/>
                  </a:lnTo>
                  <a:lnTo>
                    <a:pt x="4928336" y="3634460"/>
                  </a:lnTo>
                  <a:lnTo>
                    <a:pt x="6771512" y="3628694"/>
                  </a:lnTo>
                  <a:lnTo>
                    <a:pt x="6771512" y="3597732"/>
                  </a:lnTo>
                  <a:close/>
                </a:path>
                <a:path w="6771640" h="4184015">
                  <a:moveTo>
                    <a:pt x="6771512" y="3085820"/>
                  </a:moveTo>
                  <a:lnTo>
                    <a:pt x="3301028" y="3091571"/>
                  </a:lnTo>
                  <a:lnTo>
                    <a:pt x="6771512" y="3091571"/>
                  </a:lnTo>
                  <a:lnTo>
                    <a:pt x="6771512" y="3085820"/>
                  </a:lnTo>
                  <a:close/>
                </a:path>
                <a:path w="6771640" h="4184015">
                  <a:moveTo>
                    <a:pt x="6489854" y="3864851"/>
                  </a:moveTo>
                  <a:lnTo>
                    <a:pt x="6077444" y="3864851"/>
                  </a:lnTo>
                  <a:lnTo>
                    <a:pt x="6091508" y="3868304"/>
                  </a:lnTo>
                  <a:lnTo>
                    <a:pt x="6108406" y="3877359"/>
                  </a:lnTo>
                  <a:lnTo>
                    <a:pt x="6127463" y="3890059"/>
                  </a:lnTo>
                  <a:lnTo>
                    <a:pt x="6157140" y="3910881"/>
                  </a:lnTo>
                  <a:lnTo>
                    <a:pt x="6167086" y="3917044"/>
                  </a:lnTo>
                  <a:lnTo>
                    <a:pt x="6177572" y="3922669"/>
                  </a:lnTo>
                  <a:lnTo>
                    <a:pt x="6188328" y="3927487"/>
                  </a:lnTo>
                  <a:lnTo>
                    <a:pt x="6200866" y="3933381"/>
                  </a:lnTo>
                  <a:lnTo>
                    <a:pt x="6213611" y="3937926"/>
                  </a:lnTo>
                  <a:lnTo>
                    <a:pt x="6226494" y="3940853"/>
                  </a:lnTo>
                  <a:lnTo>
                    <a:pt x="6239446" y="3941889"/>
                  </a:lnTo>
                  <a:lnTo>
                    <a:pt x="6250965" y="3941889"/>
                  </a:lnTo>
                  <a:lnTo>
                    <a:pt x="6253847" y="3947655"/>
                  </a:lnTo>
                  <a:lnTo>
                    <a:pt x="6270396" y="3947655"/>
                  </a:lnTo>
                  <a:lnTo>
                    <a:pt x="6284820" y="3946529"/>
                  </a:lnTo>
                  <a:lnTo>
                    <a:pt x="6302077" y="3942971"/>
                  </a:lnTo>
                  <a:lnTo>
                    <a:pt x="6322032" y="3936714"/>
                  </a:lnTo>
                  <a:lnTo>
                    <a:pt x="6344551" y="3927487"/>
                  </a:lnTo>
                  <a:lnTo>
                    <a:pt x="6384083" y="3912194"/>
                  </a:lnTo>
                  <a:lnTo>
                    <a:pt x="6428053" y="3893298"/>
                  </a:lnTo>
                  <a:lnTo>
                    <a:pt x="6475406" y="3871676"/>
                  </a:lnTo>
                  <a:lnTo>
                    <a:pt x="6489854" y="3864851"/>
                  </a:lnTo>
                  <a:close/>
                </a:path>
                <a:path w="6771640" h="4184015">
                  <a:moveTo>
                    <a:pt x="6771512" y="3654615"/>
                  </a:moveTo>
                  <a:lnTo>
                    <a:pt x="4976570" y="3657498"/>
                  </a:lnTo>
                  <a:lnTo>
                    <a:pt x="5030453" y="3685327"/>
                  </a:lnTo>
                  <a:lnTo>
                    <a:pt x="5179346" y="3763888"/>
                  </a:lnTo>
                  <a:lnTo>
                    <a:pt x="5212789" y="3782236"/>
                  </a:lnTo>
                  <a:lnTo>
                    <a:pt x="5232171" y="3793566"/>
                  </a:lnTo>
                  <a:lnTo>
                    <a:pt x="5256512" y="3818142"/>
                  </a:lnTo>
                  <a:lnTo>
                    <a:pt x="5284275" y="3856888"/>
                  </a:lnTo>
                  <a:lnTo>
                    <a:pt x="5314493" y="3898186"/>
                  </a:lnTo>
                  <a:lnTo>
                    <a:pt x="5346819" y="3931259"/>
                  </a:lnTo>
                  <a:lnTo>
                    <a:pt x="5380494" y="3944772"/>
                  </a:lnTo>
                  <a:lnTo>
                    <a:pt x="5386247" y="3944772"/>
                  </a:lnTo>
                  <a:lnTo>
                    <a:pt x="5417401" y="3926038"/>
                  </a:lnTo>
                  <a:lnTo>
                    <a:pt x="5444300" y="3889420"/>
                  </a:lnTo>
                  <a:lnTo>
                    <a:pt x="5469173" y="3851319"/>
                  </a:lnTo>
                  <a:lnTo>
                    <a:pt x="5494248" y="3828135"/>
                  </a:lnTo>
                  <a:lnTo>
                    <a:pt x="5528582" y="3814676"/>
                  </a:lnTo>
                  <a:lnTo>
                    <a:pt x="5566965" y="3804729"/>
                  </a:lnTo>
                  <a:lnTo>
                    <a:pt x="5608048" y="3798563"/>
                  </a:lnTo>
                  <a:lnTo>
                    <a:pt x="5650483" y="3796448"/>
                  </a:lnTo>
                  <a:lnTo>
                    <a:pt x="6633103" y="3796448"/>
                  </a:lnTo>
                  <a:lnTo>
                    <a:pt x="6677559" y="3775469"/>
                  </a:lnTo>
                  <a:lnTo>
                    <a:pt x="6726008" y="3753372"/>
                  </a:lnTo>
                  <a:lnTo>
                    <a:pt x="6771512" y="3733812"/>
                  </a:lnTo>
                  <a:lnTo>
                    <a:pt x="6771512" y="3654615"/>
                  </a:lnTo>
                  <a:close/>
                </a:path>
                <a:path w="6771640" h="4184015">
                  <a:moveTo>
                    <a:pt x="6633103" y="3796448"/>
                  </a:moveTo>
                  <a:lnTo>
                    <a:pt x="5806731" y="3796448"/>
                  </a:lnTo>
                  <a:lnTo>
                    <a:pt x="5815235" y="3815733"/>
                  </a:lnTo>
                  <a:lnTo>
                    <a:pt x="5822929" y="3830291"/>
                  </a:lnTo>
                  <a:lnTo>
                    <a:pt x="5829000" y="3839986"/>
                  </a:lnTo>
                  <a:lnTo>
                    <a:pt x="5832639" y="3844683"/>
                  </a:lnTo>
                  <a:lnTo>
                    <a:pt x="5839067" y="3849007"/>
                  </a:lnTo>
                  <a:lnTo>
                    <a:pt x="5845155" y="3853330"/>
                  </a:lnTo>
                  <a:lnTo>
                    <a:pt x="5850567" y="3857651"/>
                  </a:lnTo>
                  <a:lnTo>
                    <a:pt x="5854966" y="3861968"/>
                  </a:lnTo>
                  <a:lnTo>
                    <a:pt x="5867882" y="3869528"/>
                  </a:lnTo>
                  <a:lnTo>
                    <a:pt x="5880526" y="3874930"/>
                  </a:lnTo>
                  <a:lnTo>
                    <a:pt x="5892630" y="3878172"/>
                  </a:lnTo>
                  <a:lnTo>
                    <a:pt x="5903924" y="3879252"/>
                  </a:lnTo>
                  <a:lnTo>
                    <a:pt x="5918134" y="3878262"/>
                  </a:lnTo>
                  <a:lnTo>
                    <a:pt x="5931734" y="3875650"/>
                  </a:lnTo>
                  <a:lnTo>
                    <a:pt x="5944930" y="3871960"/>
                  </a:lnTo>
                  <a:lnTo>
                    <a:pt x="5957925" y="3867734"/>
                  </a:lnTo>
                  <a:lnTo>
                    <a:pt x="5970470" y="3863501"/>
                  </a:lnTo>
                  <a:lnTo>
                    <a:pt x="5983217" y="3859812"/>
                  </a:lnTo>
                  <a:lnTo>
                    <a:pt x="5996097" y="3857204"/>
                  </a:lnTo>
                  <a:lnTo>
                    <a:pt x="6009042" y="3856215"/>
                  </a:lnTo>
                  <a:lnTo>
                    <a:pt x="6508134" y="3856215"/>
                  </a:lnTo>
                  <a:lnTo>
                    <a:pt x="6633103" y="3796448"/>
                  </a:lnTo>
                  <a:close/>
                </a:path>
                <a:path w="6771640" h="4184015">
                  <a:moveTo>
                    <a:pt x="6508134" y="3856215"/>
                  </a:moveTo>
                  <a:lnTo>
                    <a:pt x="6009042" y="3856215"/>
                  </a:lnTo>
                  <a:lnTo>
                    <a:pt x="6021137" y="3856888"/>
                  </a:lnTo>
                  <a:lnTo>
                    <a:pt x="6032894" y="3859450"/>
                  </a:lnTo>
                  <a:lnTo>
                    <a:pt x="6044788" y="3864712"/>
                  </a:lnTo>
                  <a:lnTo>
                    <a:pt x="6057290" y="3873487"/>
                  </a:lnTo>
                  <a:lnTo>
                    <a:pt x="6063043" y="3867734"/>
                  </a:lnTo>
                  <a:lnTo>
                    <a:pt x="6068808" y="3864851"/>
                  </a:lnTo>
                  <a:lnTo>
                    <a:pt x="6489854" y="3864851"/>
                  </a:lnTo>
                  <a:lnTo>
                    <a:pt x="6508134" y="3856215"/>
                  </a:lnTo>
                  <a:close/>
                </a:path>
                <a:path w="6771640" h="4184015">
                  <a:moveTo>
                    <a:pt x="5806731" y="3796448"/>
                  </a:moveTo>
                  <a:lnTo>
                    <a:pt x="5650483" y="3796448"/>
                  </a:lnTo>
                  <a:lnTo>
                    <a:pt x="5688204" y="3798025"/>
                  </a:lnTo>
                  <a:lnTo>
                    <a:pt x="5724375" y="3802571"/>
                  </a:lnTo>
                  <a:lnTo>
                    <a:pt x="5758522" y="3809816"/>
                  </a:lnTo>
                  <a:lnTo>
                    <a:pt x="5790171" y="3819486"/>
                  </a:lnTo>
                  <a:lnTo>
                    <a:pt x="5806731" y="3796448"/>
                  </a:lnTo>
                  <a:close/>
                </a:path>
                <a:path w="6771640" h="4184015">
                  <a:moveTo>
                    <a:pt x="4686768" y="3714381"/>
                  </a:moveTo>
                  <a:lnTo>
                    <a:pt x="3901630" y="3714381"/>
                  </a:lnTo>
                  <a:lnTo>
                    <a:pt x="3931825" y="3741373"/>
                  </a:lnTo>
                  <a:lnTo>
                    <a:pt x="3964048" y="3777723"/>
                  </a:lnTo>
                  <a:lnTo>
                    <a:pt x="3997769" y="3818507"/>
                  </a:lnTo>
                  <a:lnTo>
                    <a:pt x="4032460" y="3858799"/>
                  </a:lnTo>
                  <a:lnTo>
                    <a:pt x="4067592" y="3893676"/>
                  </a:lnTo>
                  <a:lnTo>
                    <a:pt x="4102636" y="3918214"/>
                  </a:lnTo>
                  <a:lnTo>
                    <a:pt x="4137062" y="3927487"/>
                  </a:lnTo>
                  <a:lnTo>
                    <a:pt x="4145208" y="3926947"/>
                  </a:lnTo>
                  <a:lnTo>
                    <a:pt x="4152545" y="3925326"/>
                  </a:lnTo>
                  <a:lnTo>
                    <a:pt x="4159342" y="3922627"/>
                  </a:lnTo>
                  <a:lnTo>
                    <a:pt x="4165866" y="3918851"/>
                  </a:lnTo>
                  <a:lnTo>
                    <a:pt x="4195646" y="3906342"/>
                  </a:lnTo>
                  <a:lnTo>
                    <a:pt x="4237437" y="3893496"/>
                  </a:lnTo>
                  <a:lnTo>
                    <a:pt x="4288318" y="3880613"/>
                  </a:lnTo>
                  <a:lnTo>
                    <a:pt x="4345367" y="3867996"/>
                  </a:lnTo>
                  <a:lnTo>
                    <a:pt x="4405664" y="3855948"/>
                  </a:lnTo>
                  <a:lnTo>
                    <a:pt x="4466286" y="3844770"/>
                  </a:lnTo>
                  <a:lnTo>
                    <a:pt x="4576822" y="3826237"/>
                  </a:lnTo>
                  <a:lnTo>
                    <a:pt x="4620894" y="3819486"/>
                  </a:lnTo>
                  <a:lnTo>
                    <a:pt x="4628289" y="3794121"/>
                  </a:lnTo>
                  <a:lnTo>
                    <a:pt x="4654648" y="3753702"/>
                  </a:lnTo>
                  <a:lnTo>
                    <a:pt x="4686768" y="3714381"/>
                  </a:lnTo>
                  <a:close/>
                </a:path>
                <a:path w="6771640" h="4184015">
                  <a:moveTo>
                    <a:pt x="4737531" y="3660381"/>
                  </a:moveTo>
                  <a:lnTo>
                    <a:pt x="2666847" y="3660381"/>
                  </a:lnTo>
                  <a:lnTo>
                    <a:pt x="2752371" y="3711237"/>
                  </a:lnTo>
                  <a:lnTo>
                    <a:pt x="2795296" y="3735548"/>
                  </a:lnTo>
                  <a:lnTo>
                    <a:pt x="2838417" y="3758134"/>
                  </a:lnTo>
                  <a:lnTo>
                    <a:pt x="2881799" y="3778262"/>
                  </a:lnTo>
                  <a:lnTo>
                    <a:pt x="2925506" y="3795195"/>
                  </a:lnTo>
                  <a:lnTo>
                    <a:pt x="2969606" y="3808200"/>
                  </a:lnTo>
                  <a:lnTo>
                    <a:pt x="3014161" y="3816542"/>
                  </a:lnTo>
                  <a:lnTo>
                    <a:pt x="3059239" y="3819486"/>
                  </a:lnTo>
                  <a:lnTo>
                    <a:pt x="3076956" y="3818948"/>
                  </a:lnTo>
                  <a:lnTo>
                    <a:pt x="3095147" y="3817330"/>
                  </a:lnTo>
                  <a:lnTo>
                    <a:pt x="3113201" y="3814632"/>
                  </a:lnTo>
                  <a:lnTo>
                    <a:pt x="3486187" y="3733812"/>
                  </a:lnTo>
                  <a:lnTo>
                    <a:pt x="3515633" y="3728032"/>
                  </a:lnTo>
                  <a:lnTo>
                    <a:pt x="3547843" y="3723735"/>
                  </a:lnTo>
                  <a:lnTo>
                    <a:pt x="3581267" y="3721057"/>
                  </a:lnTo>
                  <a:lnTo>
                    <a:pt x="3614356" y="3720134"/>
                  </a:lnTo>
                  <a:lnTo>
                    <a:pt x="3879076" y="3720134"/>
                  </a:lnTo>
                  <a:lnTo>
                    <a:pt x="3901630" y="3714381"/>
                  </a:lnTo>
                  <a:lnTo>
                    <a:pt x="4686768" y="3714381"/>
                  </a:lnTo>
                  <a:lnTo>
                    <a:pt x="4693289" y="3706399"/>
                  </a:lnTo>
                  <a:lnTo>
                    <a:pt x="4737531" y="3660381"/>
                  </a:lnTo>
                  <a:close/>
                </a:path>
                <a:path w="6771640" h="4184015">
                  <a:moveTo>
                    <a:pt x="3879076" y="3720134"/>
                  </a:moveTo>
                  <a:lnTo>
                    <a:pt x="3614356" y="3720134"/>
                  </a:lnTo>
                  <a:lnTo>
                    <a:pt x="3657428" y="3722316"/>
                  </a:lnTo>
                  <a:lnTo>
                    <a:pt x="3694359" y="3729492"/>
                  </a:lnTo>
                  <a:lnTo>
                    <a:pt x="3721166" y="3742610"/>
                  </a:lnTo>
                  <a:lnTo>
                    <a:pt x="3733863" y="3762616"/>
                  </a:lnTo>
                  <a:lnTo>
                    <a:pt x="3774859" y="3749709"/>
                  </a:lnTo>
                  <a:lnTo>
                    <a:pt x="3816665" y="3737141"/>
                  </a:lnTo>
                  <a:lnTo>
                    <a:pt x="3859012" y="3725252"/>
                  </a:lnTo>
                  <a:lnTo>
                    <a:pt x="3879076" y="3720134"/>
                  </a:lnTo>
                  <a:close/>
                </a:path>
                <a:path w="6771640" h="4184015">
                  <a:moveTo>
                    <a:pt x="2339962" y="3660381"/>
                  </a:moveTo>
                  <a:lnTo>
                    <a:pt x="2240597" y="3660381"/>
                  </a:lnTo>
                  <a:lnTo>
                    <a:pt x="2253102" y="3662040"/>
                  </a:lnTo>
                  <a:lnTo>
                    <a:pt x="2265535" y="3662892"/>
                  </a:lnTo>
                  <a:lnTo>
                    <a:pt x="2277560" y="3663206"/>
                  </a:lnTo>
                  <a:lnTo>
                    <a:pt x="2288844" y="3663251"/>
                  </a:lnTo>
                  <a:lnTo>
                    <a:pt x="2301694" y="3663206"/>
                  </a:lnTo>
                  <a:lnTo>
                    <a:pt x="2314408" y="3662892"/>
                  </a:lnTo>
                  <a:lnTo>
                    <a:pt x="2327119" y="3662040"/>
                  </a:lnTo>
                  <a:lnTo>
                    <a:pt x="2339962" y="3660381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14134"/>
              <a:ext cx="6774180" cy="2877820"/>
            </a:xfrm>
            <a:custGeom>
              <a:avLst/>
              <a:gdLst/>
              <a:ahLst/>
              <a:cxnLst/>
              <a:rect l="l" t="t" r="r" b="b"/>
              <a:pathLst>
                <a:path w="6774180" h="2877820">
                  <a:moveTo>
                    <a:pt x="6773659" y="2843530"/>
                  </a:moveTo>
                  <a:lnTo>
                    <a:pt x="6292710" y="2843530"/>
                  </a:lnTo>
                  <a:lnTo>
                    <a:pt x="6292710" y="2848610"/>
                  </a:lnTo>
                  <a:lnTo>
                    <a:pt x="46774" y="2848610"/>
                  </a:lnTo>
                  <a:lnTo>
                    <a:pt x="46774" y="2843530"/>
                  </a:lnTo>
                  <a:lnTo>
                    <a:pt x="0" y="2843530"/>
                  </a:lnTo>
                  <a:lnTo>
                    <a:pt x="0" y="2848610"/>
                  </a:lnTo>
                  <a:lnTo>
                    <a:pt x="0" y="2871470"/>
                  </a:lnTo>
                  <a:lnTo>
                    <a:pt x="41021" y="2871470"/>
                  </a:lnTo>
                  <a:lnTo>
                    <a:pt x="41021" y="2877820"/>
                  </a:lnTo>
                  <a:lnTo>
                    <a:pt x="6298463" y="2877820"/>
                  </a:lnTo>
                  <a:lnTo>
                    <a:pt x="6298463" y="2871470"/>
                  </a:lnTo>
                  <a:lnTo>
                    <a:pt x="6773659" y="2871470"/>
                  </a:lnTo>
                  <a:lnTo>
                    <a:pt x="6773659" y="2848610"/>
                  </a:lnTo>
                  <a:lnTo>
                    <a:pt x="6773659" y="2843530"/>
                  </a:lnTo>
                  <a:close/>
                </a:path>
                <a:path w="6774180" h="2877820">
                  <a:moveTo>
                    <a:pt x="6773659" y="2274570"/>
                  </a:moveTo>
                  <a:lnTo>
                    <a:pt x="6292710" y="2274570"/>
                  </a:lnTo>
                  <a:lnTo>
                    <a:pt x="6292710" y="2279650"/>
                  </a:lnTo>
                  <a:lnTo>
                    <a:pt x="46774" y="2279650"/>
                  </a:lnTo>
                  <a:lnTo>
                    <a:pt x="46774" y="2274570"/>
                  </a:lnTo>
                  <a:lnTo>
                    <a:pt x="0" y="2274570"/>
                  </a:lnTo>
                  <a:lnTo>
                    <a:pt x="0" y="2279650"/>
                  </a:lnTo>
                  <a:lnTo>
                    <a:pt x="0" y="2302510"/>
                  </a:lnTo>
                  <a:lnTo>
                    <a:pt x="41021" y="2302510"/>
                  </a:lnTo>
                  <a:lnTo>
                    <a:pt x="41021" y="2307590"/>
                  </a:lnTo>
                  <a:lnTo>
                    <a:pt x="6298463" y="2307590"/>
                  </a:lnTo>
                  <a:lnTo>
                    <a:pt x="6298463" y="2302510"/>
                  </a:lnTo>
                  <a:lnTo>
                    <a:pt x="6773659" y="2302510"/>
                  </a:lnTo>
                  <a:lnTo>
                    <a:pt x="6773659" y="2279650"/>
                  </a:lnTo>
                  <a:lnTo>
                    <a:pt x="6773659" y="2274570"/>
                  </a:lnTo>
                  <a:close/>
                </a:path>
                <a:path w="6774180" h="2877820">
                  <a:moveTo>
                    <a:pt x="6773659" y="1705610"/>
                  </a:moveTo>
                  <a:lnTo>
                    <a:pt x="6292710" y="1705610"/>
                  </a:lnTo>
                  <a:lnTo>
                    <a:pt x="6292710" y="1710690"/>
                  </a:lnTo>
                  <a:lnTo>
                    <a:pt x="46774" y="1710690"/>
                  </a:lnTo>
                  <a:lnTo>
                    <a:pt x="46774" y="1705610"/>
                  </a:lnTo>
                  <a:lnTo>
                    <a:pt x="0" y="1705610"/>
                  </a:lnTo>
                  <a:lnTo>
                    <a:pt x="0" y="1710690"/>
                  </a:lnTo>
                  <a:lnTo>
                    <a:pt x="0" y="1733550"/>
                  </a:lnTo>
                  <a:lnTo>
                    <a:pt x="41021" y="1733550"/>
                  </a:lnTo>
                  <a:lnTo>
                    <a:pt x="41021" y="1739900"/>
                  </a:lnTo>
                  <a:lnTo>
                    <a:pt x="6298463" y="1739900"/>
                  </a:lnTo>
                  <a:lnTo>
                    <a:pt x="6298463" y="1733550"/>
                  </a:lnTo>
                  <a:lnTo>
                    <a:pt x="6773659" y="1733550"/>
                  </a:lnTo>
                  <a:lnTo>
                    <a:pt x="6773659" y="1710690"/>
                  </a:lnTo>
                  <a:lnTo>
                    <a:pt x="6773659" y="1705610"/>
                  </a:lnTo>
                  <a:close/>
                </a:path>
                <a:path w="6774180" h="2877820">
                  <a:moveTo>
                    <a:pt x="6773659" y="1136650"/>
                  </a:moveTo>
                  <a:lnTo>
                    <a:pt x="6292710" y="1136650"/>
                  </a:lnTo>
                  <a:lnTo>
                    <a:pt x="6292710" y="1141730"/>
                  </a:lnTo>
                  <a:lnTo>
                    <a:pt x="46774" y="1141730"/>
                  </a:lnTo>
                  <a:lnTo>
                    <a:pt x="46774" y="1136650"/>
                  </a:lnTo>
                  <a:lnTo>
                    <a:pt x="0" y="1136650"/>
                  </a:lnTo>
                  <a:lnTo>
                    <a:pt x="0" y="1141730"/>
                  </a:lnTo>
                  <a:lnTo>
                    <a:pt x="0" y="1164590"/>
                  </a:lnTo>
                  <a:lnTo>
                    <a:pt x="41021" y="1164590"/>
                  </a:lnTo>
                  <a:lnTo>
                    <a:pt x="41021" y="1170940"/>
                  </a:lnTo>
                  <a:lnTo>
                    <a:pt x="6298463" y="1170940"/>
                  </a:lnTo>
                  <a:lnTo>
                    <a:pt x="6298463" y="1164590"/>
                  </a:lnTo>
                  <a:lnTo>
                    <a:pt x="6773659" y="1164590"/>
                  </a:lnTo>
                  <a:lnTo>
                    <a:pt x="6773659" y="1141730"/>
                  </a:lnTo>
                  <a:lnTo>
                    <a:pt x="6773659" y="1136650"/>
                  </a:lnTo>
                  <a:close/>
                </a:path>
                <a:path w="6774180" h="2877820">
                  <a:moveTo>
                    <a:pt x="6773659" y="567690"/>
                  </a:moveTo>
                  <a:lnTo>
                    <a:pt x="6292710" y="567690"/>
                  </a:lnTo>
                  <a:lnTo>
                    <a:pt x="6292710" y="574040"/>
                  </a:lnTo>
                  <a:lnTo>
                    <a:pt x="46774" y="574040"/>
                  </a:lnTo>
                  <a:lnTo>
                    <a:pt x="46774" y="567690"/>
                  </a:lnTo>
                  <a:lnTo>
                    <a:pt x="0" y="567690"/>
                  </a:lnTo>
                  <a:lnTo>
                    <a:pt x="0" y="574040"/>
                  </a:lnTo>
                  <a:lnTo>
                    <a:pt x="0" y="596900"/>
                  </a:lnTo>
                  <a:lnTo>
                    <a:pt x="41021" y="596900"/>
                  </a:lnTo>
                  <a:lnTo>
                    <a:pt x="41021" y="601980"/>
                  </a:lnTo>
                  <a:lnTo>
                    <a:pt x="6298463" y="601980"/>
                  </a:lnTo>
                  <a:lnTo>
                    <a:pt x="6298463" y="596900"/>
                  </a:lnTo>
                  <a:lnTo>
                    <a:pt x="6773659" y="596900"/>
                  </a:lnTo>
                  <a:lnTo>
                    <a:pt x="6773659" y="574040"/>
                  </a:lnTo>
                  <a:lnTo>
                    <a:pt x="6773659" y="567690"/>
                  </a:lnTo>
                  <a:close/>
                </a:path>
                <a:path w="6774180" h="2877820">
                  <a:moveTo>
                    <a:pt x="6773659" y="0"/>
                  </a:moveTo>
                  <a:lnTo>
                    <a:pt x="6292710" y="0"/>
                  </a:lnTo>
                  <a:lnTo>
                    <a:pt x="6292710" y="5080"/>
                  </a:lnTo>
                  <a:lnTo>
                    <a:pt x="46774" y="5080"/>
                  </a:lnTo>
                  <a:lnTo>
                    <a:pt x="4677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7940"/>
                  </a:lnTo>
                  <a:lnTo>
                    <a:pt x="41021" y="27940"/>
                  </a:lnTo>
                  <a:lnTo>
                    <a:pt x="41021" y="33020"/>
                  </a:lnTo>
                  <a:lnTo>
                    <a:pt x="6298463" y="33020"/>
                  </a:lnTo>
                  <a:lnTo>
                    <a:pt x="6298463" y="27940"/>
                  </a:lnTo>
                  <a:lnTo>
                    <a:pt x="6773659" y="27940"/>
                  </a:lnTo>
                  <a:lnTo>
                    <a:pt x="6773659" y="5080"/>
                  </a:lnTo>
                  <a:lnTo>
                    <a:pt x="6773659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4353" y="3631704"/>
              <a:ext cx="2144395" cy="27940"/>
            </a:xfrm>
            <a:custGeom>
              <a:avLst/>
              <a:gdLst/>
              <a:ahLst/>
              <a:cxnLst/>
              <a:rect l="l" t="t" r="r" b="b"/>
              <a:pathLst>
                <a:path w="2144395" h="27939">
                  <a:moveTo>
                    <a:pt x="214414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795" y="8890"/>
                  </a:lnTo>
                  <a:lnTo>
                    <a:pt x="10795" y="13970"/>
                  </a:lnTo>
                  <a:lnTo>
                    <a:pt x="13677" y="13970"/>
                  </a:lnTo>
                  <a:lnTo>
                    <a:pt x="13677" y="19050"/>
                  </a:lnTo>
                  <a:lnTo>
                    <a:pt x="25209" y="19050"/>
                  </a:lnTo>
                  <a:lnTo>
                    <a:pt x="25209" y="22860"/>
                  </a:lnTo>
                  <a:lnTo>
                    <a:pt x="33845" y="22860"/>
                  </a:lnTo>
                  <a:lnTo>
                    <a:pt x="33845" y="27940"/>
                  </a:lnTo>
                  <a:lnTo>
                    <a:pt x="2118944" y="27940"/>
                  </a:lnTo>
                  <a:lnTo>
                    <a:pt x="2118944" y="22860"/>
                  </a:lnTo>
                  <a:lnTo>
                    <a:pt x="2124697" y="22860"/>
                  </a:lnTo>
                  <a:lnTo>
                    <a:pt x="2124697" y="19050"/>
                  </a:lnTo>
                  <a:lnTo>
                    <a:pt x="2130463" y="19050"/>
                  </a:lnTo>
                  <a:lnTo>
                    <a:pt x="2130463" y="13970"/>
                  </a:lnTo>
                  <a:lnTo>
                    <a:pt x="2133346" y="13970"/>
                  </a:lnTo>
                  <a:lnTo>
                    <a:pt x="2133346" y="8890"/>
                  </a:lnTo>
                  <a:lnTo>
                    <a:pt x="2138388" y="8890"/>
                  </a:lnTo>
                  <a:lnTo>
                    <a:pt x="2138388" y="5080"/>
                  </a:lnTo>
                  <a:lnTo>
                    <a:pt x="2144141" y="5080"/>
                  </a:lnTo>
                  <a:lnTo>
                    <a:pt x="21441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25354"/>
              <a:ext cx="2425065" cy="34290"/>
            </a:xfrm>
            <a:custGeom>
              <a:avLst/>
              <a:gdLst/>
              <a:ahLst/>
              <a:cxnLst/>
              <a:rect l="l" t="t" r="r" b="b"/>
              <a:pathLst>
                <a:path w="2425065" h="34289">
                  <a:moveTo>
                    <a:pt x="2424912" y="6350"/>
                  </a:moveTo>
                  <a:lnTo>
                    <a:pt x="35255" y="6350"/>
                  </a:lnTo>
                  <a:lnTo>
                    <a:pt x="35255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26619" y="29210"/>
                  </a:lnTo>
                  <a:lnTo>
                    <a:pt x="26619" y="34290"/>
                  </a:lnTo>
                  <a:lnTo>
                    <a:pt x="2365146" y="34290"/>
                  </a:lnTo>
                  <a:lnTo>
                    <a:pt x="2365146" y="29210"/>
                  </a:lnTo>
                  <a:lnTo>
                    <a:pt x="2381707" y="29210"/>
                  </a:lnTo>
                  <a:lnTo>
                    <a:pt x="2381707" y="25400"/>
                  </a:lnTo>
                  <a:lnTo>
                    <a:pt x="2396109" y="25400"/>
                  </a:lnTo>
                  <a:lnTo>
                    <a:pt x="2396109" y="20320"/>
                  </a:lnTo>
                  <a:lnTo>
                    <a:pt x="2410510" y="20320"/>
                  </a:lnTo>
                  <a:lnTo>
                    <a:pt x="2410510" y="15240"/>
                  </a:lnTo>
                  <a:lnTo>
                    <a:pt x="2424912" y="15240"/>
                  </a:lnTo>
                  <a:lnTo>
                    <a:pt x="2424912" y="635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7612" y="3625354"/>
              <a:ext cx="1846580" cy="34290"/>
            </a:xfrm>
            <a:custGeom>
              <a:avLst/>
              <a:gdLst/>
              <a:ahLst/>
              <a:cxnLst/>
              <a:rect l="l" t="t" r="r" b="b"/>
              <a:pathLst>
                <a:path w="1846579" h="34289">
                  <a:moveTo>
                    <a:pt x="1846059" y="0"/>
                  </a:moveTo>
                  <a:lnTo>
                    <a:pt x="1333423" y="0"/>
                  </a:lnTo>
                  <a:lnTo>
                    <a:pt x="1333423" y="635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10807" y="15240"/>
                  </a:lnTo>
                  <a:lnTo>
                    <a:pt x="10807" y="20320"/>
                  </a:lnTo>
                  <a:lnTo>
                    <a:pt x="19443" y="20320"/>
                  </a:lnTo>
                  <a:lnTo>
                    <a:pt x="19443" y="25400"/>
                  </a:lnTo>
                  <a:lnTo>
                    <a:pt x="28079" y="25400"/>
                  </a:lnTo>
                  <a:lnTo>
                    <a:pt x="28079" y="29210"/>
                  </a:lnTo>
                  <a:lnTo>
                    <a:pt x="39598" y="29210"/>
                  </a:lnTo>
                  <a:lnTo>
                    <a:pt x="39598" y="34290"/>
                  </a:lnTo>
                  <a:lnTo>
                    <a:pt x="1342072" y="34290"/>
                  </a:lnTo>
                  <a:lnTo>
                    <a:pt x="1342072" y="29210"/>
                  </a:lnTo>
                  <a:lnTo>
                    <a:pt x="1846059" y="29210"/>
                  </a:lnTo>
                  <a:lnTo>
                    <a:pt x="1846059" y="25400"/>
                  </a:lnTo>
                  <a:lnTo>
                    <a:pt x="1846059" y="20320"/>
                  </a:lnTo>
                  <a:lnTo>
                    <a:pt x="1846059" y="15240"/>
                  </a:lnTo>
                  <a:lnTo>
                    <a:pt x="1846059" y="6350"/>
                  </a:lnTo>
                  <a:lnTo>
                    <a:pt x="1846059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591500" y="-359"/>
            <a:ext cx="3696970" cy="2089150"/>
            <a:chOff x="14591500" y="-359"/>
            <a:chExt cx="3696970" cy="2089150"/>
          </a:xfrm>
        </p:grpSpPr>
        <p:sp>
          <p:nvSpPr>
            <p:cNvPr id="16" name="object 16"/>
            <p:cNvSpPr/>
            <p:nvPr/>
          </p:nvSpPr>
          <p:spPr>
            <a:xfrm>
              <a:off x="14591500" y="0"/>
              <a:ext cx="3696970" cy="2088514"/>
            </a:xfrm>
            <a:custGeom>
              <a:avLst/>
              <a:gdLst/>
              <a:ahLst/>
              <a:cxnLst/>
              <a:rect l="l" t="t" r="r" b="b"/>
              <a:pathLst>
                <a:path w="3696969" h="2088514">
                  <a:moveTo>
                    <a:pt x="3696498" y="1970557"/>
                  </a:moveTo>
                  <a:lnTo>
                    <a:pt x="3568228" y="1970557"/>
                  </a:lnTo>
                  <a:lnTo>
                    <a:pt x="3574705" y="1974164"/>
                  </a:lnTo>
                  <a:lnTo>
                    <a:pt x="3580547" y="1977758"/>
                  </a:lnTo>
                  <a:lnTo>
                    <a:pt x="3625664" y="2024019"/>
                  </a:lnTo>
                  <a:lnTo>
                    <a:pt x="3649635" y="2073516"/>
                  </a:lnTo>
                  <a:lnTo>
                    <a:pt x="3663853" y="2077951"/>
                  </a:lnTo>
                  <a:lnTo>
                    <a:pt x="3696498" y="2088463"/>
                  </a:lnTo>
                  <a:lnTo>
                    <a:pt x="3696498" y="1970557"/>
                  </a:lnTo>
                  <a:close/>
                </a:path>
                <a:path w="3696969" h="2088514">
                  <a:moveTo>
                    <a:pt x="3696498" y="804443"/>
                  </a:moveTo>
                  <a:lnTo>
                    <a:pt x="2006366" y="804443"/>
                  </a:lnTo>
                  <a:lnTo>
                    <a:pt x="2033185" y="807764"/>
                  </a:lnTo>
                  <a:lnTo>
                    <a:pt x="2060611" y="816419"/>
                  </a:lnTo>
                  <a:lnTo>
                    <a:pt x="2072547" y="822919"/>
                  </a:lnTo>
                  <a:lnTo>
                    <a:pt x="2085423" y="829016"/>
                  </a:lnTo>
                  <a:lnTo>
                    <a:pt x="2098848" y="834034"/>
                  </a:lnTo>
                  <a:lnTo>
                    <a:pt x="2112427" y="837298"/>
                  </a:lnTo>
                  <a:lnTo>
                    <a:pt x="2136660" y="844643"/>
                  </a:lnTo>
                  <a:lnTo>
                    <a:pt x="2181364" y="872834"/>
                  </a:lnTo>
                  <a:lnTo>
                    <a:pt x="2206026" y="879779"/>
                  </a:lnTo>
                  <a:lnTo>
                    <a:pt x="2209709" y="879779"/>
                  </a:lnTo>
                  <a:lnTo>
                    <a:pt x="2214662" y="881938"/>
                  </a:lnTo>
                  <a:lnTo>
                    <a:pt x="2221139" y="886967"/>
                  </a:lnTo>
                  <a:lnTo>
                    <a:pt x="2253218" y="918997"/>
                  </a:lnTo>
                  <a:lnTo>
                    <a:pt x="2290132" y="963380"/>
                  </a:lnTo>
                  <a:lnTo>
                    <a:pt x="2324045" y="1005739"/>
                  </a:lnTo>
                  <a:lnTo>
                    <a:pt x="2347123" y="1031697"/>
                  </a:lnTo>
                  <a:lnTo>
                    <a:pt x="2356100" y="1039218"/>
                  </a:lnTo>
                  <a:lnTo>
                    <a:pt x="2364649" y="1046541"/>
                  </a:lnTo>
                  <a:lnTo>
                    <a:pt x="2372912" y="1053462"/>
                  </a:lnTo>
                  <a:lnTo>
                    <a:pt x="2427213" y="1092075"/>
                  </a:lnTo>
                  <a:lnTo>
                    <a:pt x="2471133" y="1116011"/>
                  </a:lnTo>
                  <a:lnTo>
                    <a:pt x="2513272" y="1133590"/>
                  </a:lnTo>
                  <a:lnTo>
                    <a:pt x="2554114" y="1146816"/>
                  </a:lnTo>
                  <a:lnTo>
                    <a:pt x="2643678" y="1171573"/>
                  </a:lnTo>
                  <a:lnTo>
                    <a:pt x="2693658" y="1188829"/>
                  </a:lnTo>
                  <a:lnTo>
                    <a:pt x="2744996" y="1213374"/>
                  </a:lnTo>
                  <a:lnTo>
                    <a:pt x="2798608" y="1249121"/>
                  </a:lnTo>
                  <a:lnTo>
                    <a:pt x="2838702" y="1283857"/>
                  </a:lnTo>
                  <a:lnTo>
                    <a:pt x="2852583" y="1297368"/>
                  </a:lnTo>
                  <a:lnTo>
                    <a:pt x="2894731" y="1313295"/>
                  </a:lnTo>
                  <a:lnTo>
                    <a:pt x="2936784" y="1329766"/>
                  </a:lnTo>
                  <a:lnTo>
                    <a:pt x="2942616" y="1424756"/>
                  </a:lnTo>
                  <a:lnTo>
                    <a:pt x="2945563" y="1472149"/>
                  </a:lnTo>
                  <a:lnTo>
                    <a:pt x="2948562" y="1519421"/>
                  </a:lnTo>
                  <a:lnTo>
                    <a:pt x="2951639" y="1566533"/>
                  </a:lnTo>
                  <a:lnTo>
                    <a:pt x="2954818" y="1613446"/>
                  </a:lnTo>
                  <a:lnTo>
                    <a:pt x="2964978" y="1663128"/>
                  </a:lnTo>
                  <a:lnTo>
                    <a:pt x="2969570" y="1684116"/>
                  </a:lnTo>
                  <a:lnTo>
                    <a:pt x="2958564" y="1691743"/>
                  </a:lnTo>
                  <a:lnTo>
                    <a:pt x="2948226" y="1700181"/>
                  </a:lnTo>
                  <a:lnTo>
                    <a:pt x="2954818" y="1723605"/>
                  </a:lnTo>
                  <a:lnTo>
                    <a:pt x="2957739" y="1726488"/>
                  </a:lnTo>
                  <a:lnTo>
                    <a:pt x="2960660" y="1730082"/>
                  </a:lnTo>
                  <a:lnTo>
                    <a:pt x="3001093" y="1753750"/>
                  </a:lnTo>
                  <a:lnTo>
                    <a:pt x="3047782" y="1771840"/>
                  </a:lnTo>
                  <a:lnTo>
                    <a:pt x="3070084" y="1779525"/>
                  </a:lnTo>
                  <a:lnTo>
                    <a:pt x="3090755" y="1787412"/>
                  </a:lnTo>
                  <a:lnTo>
                    <a:pt x="3108450" y="1795434"/>
                  </a:lnTo>
                  <a:lnTo>
                    <a:pt x="3121823" y="1803526"/>
                  </a:lnTo>
                  <a:lnTo>
                    <a:pt x="3126141" y="1807844"/>
                  </a:lnTo>
                  <a:lnTo>
                    <a:pt x="3128300" y="1810727"/>
                  </a:lnTo>
                  <a:lnTo>
                    <a:pt x="3231297" y="1839518"/>
                  </a:lnTo>
                  <a:lnTo>
                    <a:pt x="3245939" y="1867892"/>
                  </a:lnTo>
                  <a:lnTo>
                    <a:pt x="3261285" y="1895859"/>
                  </a:lnTo>
                  <a:lnTo>
                    <a:pt x="3276749" y="1923554"/>
                  </a:lnTo>
                  <a:lnTo>
                    <a:pt x="3291749" y="1951113"/>
                  </a:lnTo>
                  <a:lnTo>
                    <a:pt x="3328559" y="1986757"/>
                  </a:lnTo>
                  <a:lnTo>
                    <a:pt x="3375315" y="1996477"/>
                  </a:lnTo>
                  <a:lnTo>
                    <a:pt x="3413026" y="1990271"/>
                  </a:lnTo>
                  <a:lnTo>
                    <a:pt x="3446879" y="1977583"/>
                  </a:lnTo>
                  <a:lnTo>
                    <a:pt x="3476256" y="1959223"/>
                  </a:lnTo>
                  <a:lnTo>
                    <a:pt x="3500537" y="1936000"/>
                  </a:lnTo>
                  <a:lnTo>
                    <a:pt x="3696498" y="1936000"/>
                  </a:lnTo>
                  <a:lnTo>
                    <a:pt x="3696498" y="804443"/>
                  </a:lnTo>
                  <a:close/>
                </a:path>
                <a:path w="3696969" h="2088514">
                  <a:moveTo>
                    <a:pt x="3696498" y="1936000"/>
                  </a:moveTo>
                  <a:lnTo>
                    <a:pt x="3500537" y="1936000"/>
                  </a:lnTo>
                  <a:lnTo>
                    <a:pt x="3504176" y="1941795"/>
                  </a:lnTo>
                  <a:lnTo>
                    <a:pt x="3542923" y="1969390"/>
                  </a:lnTo>
                  <a:lnTo>
                    <a:pt x="3555861" y="1971561"/>
                  </a:lnTo>
                  <a:lnTo>
                    <a:pt x="3568228" y="1970557"/>
                  </a:lnTo>
                  <a:lnTo>
                    <a:pt x="3696498" y="1970557"/>
                  </a:lnTo>
                  <a:lnTo>
                    <a:pt x="3696498" y="1936000"/>
                  </a:lnTo>
                  <a:close/>
                </a:path>
                <a:path w="3696969" h="2088514">
                  <a:moveTo>
                    <a:pt x="3696498" y="531461"/>
                  </a:moveTo>
                  <a:lnTo>
                    <a:pt x="1182616" y="531461"/>
                  </a:lnTo>
                  <a:lnTo>
                    <a:pt x="1215267" y="532232"/>
                  </a:lnTo>
                  <a:lnTo>
                    <a:pt x="1238255" y="533806"/>
                  </a:lnTo>
                  <a:lnTo>
                    <a:pt x="1250605" y="535609"/>
                  </a:lnTo>
                  <a:lnTo>
                    <a:pt x="1276402" y="543936"/>
                  </a:lnTo>
                  <a:lnTo>
                    <a:pt x="1302008" y="552532"/>
                  </a:lnTo>
                  <a:lnTo>
                    <a:pt x="1327472" y="559509"/>
                  </a:lnTo>
                  <a:lnTo>
                    <a:pt x="1352840" y="562978"/>
                  </a:lnTo>
                  <a:lnTo>
                    <a:pt x="1394825" y="566116"/>
                  </a:lnTo>
                  <a:lnTo>
                    <a:pt x="1535184" y="574822"/>
                  </a:lnTo>
                  <a:lnTo>
                    <a:pt x="1576741" y="575932"/>
                  </a:lnTo>
                  <a:lnTo>
                    <a:pt x="1621271" y="579709"/>
                  </a:lnTo>
                  <a:lnTo>
                    <a:pt x="1664352" y="593699"/>
                  </a:lnTo>
                  <a:lnTo>
                    <a:pt x="1706403" y="615420"/>
                  </a:lnTo>
                  <a:lnTo>
                    <a:pt x="1747841" y="642392"/>
                  </a:lnTo>
                  <a:lnTo>
                    <a:pt x="1830547" y="702167"/>
                  </a:lnTo>
                  <a:lnTo>
                    <a:pt x="1872651" y="730008"/>
                  </a:lnTo>
                  <a:lnTo>
                    <a:pt x="1936498" y="792887"/>
                  </a:lnTo>
                  <a:lnTo>
                    <a:pt x="1956979" y="813536"/>
                  </a:lnTo>
                  <a:lnTo>
                    <a:pt x="1980762" y="806389"/>
                  </a:lnTo>
                  <a:lnTo>
                    <a:pt x="2006366" y="804443"/>
                  </a:lnTo>
                  <a:lnTo>
                    <a:pt x="3696498" y="804443"/>
                  </a:lnTo>
                  <a:lnTo>
                    <a:pt x="3696498" y="531461"/>
                  </a:lnTo>
                  <a:close/>
                </a:path>
                <a:path w="3696969" h="2088514">
                  <a:moveTo>
                    <a:pt x="3696498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838347" y="575882"/>
                  </a:lnTo>
                  <a:lnTo>
                    <a:pt x="908514" y="559766"/>
                  </a:lnTo>
                  <a:lnTo>
                    <a:pt x="974865" y="547901"/>
                  </a:lnTo>
                  <a:lnTo>
                    <a:pt x="1036425" y="539713"/>
                  </a:lnTo>
                  <a:lnTo>
                    <a:pt x="1092220" y="534627"/>
                  </a:lnTo>
                  <a:lnTo>
                    <a:pt x="1141275" y="532067"/>
                  </a:lnTo>
                  <a:lnTo>
                    <a:pt x="1182616" y="531461"/>
                  </a:lnTo>
                  <a:lnTo>
                    <a:pt x="3696498" y="531461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91500" y="0"/>
              <a:ext cx="3696970" cy="2073275"/>
            </a:xfrm>
            <a:custGeom>
              <a:avLst/>
              <a:gdLst/>
              <a:ahLst/>
              <a:cxnLst/>
              <a:rect l="l" t="t" r="r" b="b"/>
              <a:pathLst>
                <a:path w="3696969" h="2073275">
                  <a:moveTo>
                    <a:pt x="3696498" y="1911527"/>
                  </a:moveTo>
                  <a:lnTo>
                    <a:pt x="3512856" y="1911527"/>
                  </a:lnTo>
                  <a:lnTo>
                    <a:pt x="3517944" y="1922192"/>
                  </a:lnTo>
                  <a:lnTo>
                    <a:pt x="3523365" y="1935825"/>
                  </a:lnTo>
                  <a:lnTo>
                    <a:pt x="3538954" y="1974236"/>
                  </a:lnTo>
                  <a:lnTo>
                    <a:pt x="3558957" y="1995766"/>
                  </a:lnTo>
                  <a:lnTo>
                    <a:pt x="3563910" y="1995766"/>
                  </a:lnTo>
                  <a:lnTo>
                    <a:pt x="3580059" y="2003895"/>
                  </a:lnTo>
                  <a:lnTo>
                    <a:pt x="3595946" y="2010611"/>
                  </a:lnTo>
                  <a:lnTo>
                    <a:pt x="3611309" y="2016924"/>
                  </a:lnTo>
                  <a:lnTo>
                    <a:pt x="3625886" y="2023846"/>
                  </a:lnTo>
                  <a:lnTo>
                    <a:pt x="3630966" y="2025281"/>
                  </a:lnTo>
                  <a:lnTo>
                    <a:pt x="3635284" y="2028888"/>
                  </a:lnTo>
                  <a:lnTo>
                    <a:pt x="3639602" y="2031758"/>
                  </a:lnTo>
                  <a:lnTo>
                    <a:pt x="3646353" y="2037892"/>
                  </a:lnTo>
                  <a:lnTo>
                    <a:pt x="3651699" y="2044631"/>
                  </a:lnTo>
                  <a:lnTo>
                    <a:pt x="3655854" y="2052316"/>
                  </a:lnTo>
                  <a:lnTo>
                    <a:pt x="3659033" y="2061286"/>
                  </a:lnTo>
                  <a:lnTo>
                    <a:pt x="3696498" y="2072799"/>
                  </a:lnTo>
                  <a:lnTo>
                    <a:pt x="3696498" y="1911527"/>
                  </a:lnTo>
                  <a:close/>
                </a:path>
                <a:path w="3696969" h="2073275">
                  <a:moveTo>
                    <a:pt x="3696498" y="1871205"/>
                  </a:moveTo>
                  <a:lnTo>
                    <a:pt x="3316260" y="1871205"/>
                  </a:lnTo>
                  <a:lnTo>
                    <a:pt x="3412746" y="1946993"/>
                  </a:lnTo>
                  <a:lnTo>
                    <a:pt x="3446879" y="1948337"/>
                  </a:lnTo>
                  <a:lnTo>
                    <a:pt x="3482380" y="1938268"/>
                  </a:lnTo>
                  <a:lnTo>
                    <a:pt x="3512856" y="1911527"/>
                  </a:lnTo>
                  <a:lnTo>
                    <a:pt x="3696498" y="1911527"/>
                  </a:lnTo>
                  <a:lnTo>
                    <a:pt x="3696498" y="1871205"/>
                  </a:lnTo>
                  <a:close/>
                </a:path>
                <a:path w="3696969" h="2073275">
                  <a:moveTo>
                    <a:pt x="3407715" y="1946795"/>
                  </a:moveTo>
                  <a:lnTo>
                    <a:pt x="3413415" y="1947519"/>
                  </a:lnTo>
                  <a:lnTo>
                    <a:pt x="3412746" y="1946993"/>
                  </a:lnTo>
                  <a:lnTo>
                    <a:pt x="3407715" y="1946795"/>
                  </a:lnTo>
                  <a:close/>
                </a:path>
                <a:path w="3696969" h="2073275">
                  <a:moveTo>
                    <a:pt x="3399771" y="1945927"/>
                  </a:moveTo>
                  <a:lnTo>
                    <a:pt x="3404235" y="1946658"/>
                  </a:lnTo>
                  <a:lnTo>
                    <a:pt x="3407715" y="1946795"/>
                  </a:lnTo>
                  <a:lnTo>
                    <a:pt x="3406525" y="1946644"/>
                  </a:lnTo>
                  <a:lnTo>
                    <a:pt x="3399771" y="1945927"/>
                  </a:lnTo>
                  <a:close/>
                </a:path>
                <a:path w="3696969" h="2073275">
                  <a:moveTo>
                    <a:pt x="3387125" y="1943857"/>
                  </a:moveTo>
                  <a:lnTo>
                    <a:pt x="3392126" y="1944890"/>
                  </a:lnTo>
                  <a:lnTo>
                    <a:pt x="3399771" y="1945927"/>
                  </a:lnTo>
                  <a:lnTo>
                    <a:pt x="3387125" y="1943857"/>
                  </a:lnTo>
                  <a:close/>
                </a:path>
                <a:path w="3696969" h="2073275">
                  <a:moveTo>
                    <a:pt x="3333635" y="1903684"/>
                  </a:moveTo>
                  <a:lnTo>
                    <a:pt x="3352328" y="1938159"/>
                  </a:lnTo>
                  <a:lnTo>
                    <a:pt x="3387125" y="1943857"/>
                  </a:lnTo>
                  <a:lnTo>
                    <a:pt x="3383951" y="1943201"/>
                  </a:lnTo>
                  <a:lnTo>
                    <a:pt x="3333635" y="1903684"/>
                  </a:lnTo>
                  <a:close/>
                </a:path>
                <a:path w="3696969" h="2073275">
                  <a:moveTo>
                    <a:pt x="3332533" y="1901650"/>
                  </a:moveTo>
                  <a:lnTo>
                    <a:pt x="3333532" y="1903602"/>
                  </a:lnTo>
                  <a:lnTo>
                    <a:pt x="3332533" y="1901650"/>
                  </a:lnTo>
                  <a:close/>
                </a:path>
                <a:path w="3696969" h="2073275">
                  <a:moveTo>
                    <a:pt x="3696498" y="1784083"/>
                  </a:moveTo>
                  <a:lnTo>
                    <a:pt x="3270159" y="1784083"/>
                  </a:lnTo>
                  <a:lnTo>
                    <a:pt x="3289695" y="1822330"/>
                  </a:lnTo>
                  <a:lnTo>
                    <a:pt x="3310148" y="1860578"/>
                  </a:lnTo>
                  <a:lnTo>
                    <a:pt x="3332533" y="1901650"/>
                  </a:lnTo>
                  <a:lnTo>
                    <a:pt x="3329440" y="1895606"/>
                  </a:lnTo>
                  <a:lnTo>
                    <a:pt x="3325467" y="1887675"/>
                  </a:lnTo>
                  <a:lnTo>
                    <a:pt x="3321209" y="1879608"/>
                  </a:lnTo>
                  <a:lnTo>
                    <a:pt x="3316260" y="1871205"/>
                  </a:lnTo>
                  <a:lnTo>
                    <a:pt x="3696498" y="1871205"/>
                  </a:lnTo>
                  <a:lnTo>
                    <a:pt x="3696498" y="1784083"/>
                  </a:lnTo>
                  <a:close/>
                </a:path>
                <a:path w="3696969" h="2073275">
                  <a:moveTo>
                    <a:pt x="3168091" y="1775085"/>
                  </a:moveTo>
                  <a:lnTo>
                    <a:pt x="3119696" y="1775085"/>
                  </a:lnTo>
                  <a:lnTo>
                    <a:pt x="3128010" y="1776572"/>
                  </a:lnTo>
                  <a:lnTo>
                    <a:pt x="3136936" y="1781200"/>
                  </a:lnTo>
                  <a:lnTo>
                    <a:pt x="3138460" y="1785518"/>
                  </a:lnTo>
                  <a:lnTo>
                    <a:pt x="3139857" y="1786966"/>
                  </a:lnTo>
                  <a:lnTo>
                    <a:pt x="3182131" y="1786030"/>
                  </a:lnTo>
                  <a:lnTo>
                    <a:pt x="3168091" y="1775085"/>
                  </a:lnTo>
                  <a:close/>
                </a:path>
                <a:path w="3696969" h="2073275">
                  <a:moveTo>
                    <a:pt x="3187795" y="1785905"/>
                  </a:moveTo>
                  <a:lnTo>
                    <a:pt x="3182131" y="1786030"/>
                  </a:lnTo>
                  <a:lnTo>
                    <a:pt x="3182402" y="1786242"/>
                  </a:lnTo>
                  <a:lnTo>
                    <a:pt x="3187795" y="1785905"/>
                  </a:lnTo>
                  <a:close/>
                </a:path>
                <a:path w="3696969" h="2073275">
                  <a:moveTo>
                    <a:pt x="3461872" y="1563039"/>
                  </a:moveTo>
                  <a:lnTo>
                    <a:pt x="2921036" y="1563039"/>
                  </a:lnTo>
                  <a:lnTo>
                    <a:pt x="3205389" y="1784807"/>
                  </a:lnTo>
                  <a:lnTo>
                    <a:pt x="3187795" y="1785905"/>
                  </a:lnTo>
                  <a:lnTo>
                    <a:pt x="3270159" y="1784083"/>
                  </a:lnTo>
                  <a:lnTo>
                    <a:pt x="3696498" y="1784083"/>
                  </a:lnTo>
                  <a:lnTo>
                    <a:pt x="3696498" y="1746027"/>
                  </a:lnTo>
                  <a:lnTo>
                    <a:pt x="3461872" y="1563039"/>
                  </a:lnTo>
                  <a:close/>
                </a:path>
                <a:path w="3696969" h="2073275">
                  <a:moveTo>
                    <a:pt x="2921515" y="1582856"/>
                  </a:moveTo>
                  <a:lnTo>
                    <a:pt x="2922707" y="1602801"/>
                  </a:lnTo>
                  <a:lnTo>
                    <a:pt x="2925354" y="1650161"/>
                  </a:lnTo>
                  <a:lnTo>
                    <a:pt x="2926622" y="1662254"/>
                  </a:lnTo>
                  <a:lnTo>
                    <a:pt x="2940727" y="1705785"/>
                  </a:lnTo>
                  <a:lnTo>
                    <a:pt x="2984452" y="1742336"/>
                  </a:lnTo>
                  <a:lnTo>
                    <a:pt x="3039705" y="1759004"/>
                  </a:lnTo>
                  <a:lnTo>
                    <a:pt x="3067213" y="1762480"/>
                  </a:lnTo>
                  <a:lnTo>
                    <a:pt x="3067848" y="1767522"/>
                  </a:lnTo>
                  <a:lnTo>
                    <a:pt x="3070007" y="1771116"/>
                  </a:lnTo>
                  <a:lnTo>
                    <a:pt x="3072928" y="1773288"/>
                  </a:lnTo>
                  <a:lnTo>
                    <a:pt x="3077950" y="1775558"/>
                  </a:lnTo>
                  <a:lnTo>
                    <a:pt x="3084913" y="1776342"/>
                  </a:lnTo>
                  <a:lnTo>
                    <a:pt x="3093091" y="1776317"/>
                  </a:lnTo>
                  <a:lnTo>
                    <a:pt x="3101757" y="1776158"/>
                  </a:lnTo>
                  <a:lnTo>
                    <a:pt x="3110857" y="1775217"/>
                  </a:lnTo>
                  <a:lnTo>
                    <a:pt x="3119696" y="1775085"/>
                  </a:lnTo>
                  <a:lnTo>
                    <a:pt x="3168091" y="1775085"/>
                  </a:lnTo>
                  <a:lnTo>
                    <a:pt x="2921515" y="1582856"/>
                  </a:lnTo>
                  <a:close/>
                </a:path>
                <a:path w="3696969" h="2073275">
                  <a:moveTo>
                    <a:pt x="2024697" y="0"/>
                  </a:moveTo>
                  <a:lnTo>
                    <a:pt x="1483601" y="0"/>
                  </a:lnTo>
                  <a:lnTo>
                    <a:pt x="3696498" y="1725956"/>
                  </a:lnTo>
                  <a:lnTo>
                    <a:pt x="3696498" y="1303726"/>
                  </a:lnTo>
                  <a:lnTo>
                    <a:pt x="2024697" y="0"/>
                  </a:lnTo>
                  <a:close/>
                </a:path>
                <a:path w="3696969" h="2073275">
                  <a:moveTo>
                    <a:pt x="2921319" y="1579591"/>
                  </a:moveTo>
                  <a:lnTo>
                    <a:pt x="2921036" y="1582483"/>
                  </a:lnTo>
                  <a:lnTo>
                    <a:pt x="2921515" y="1582856"/>
                  </a:lnTo>
                  <a:lnTo>
                    <a:pt x="2921319" y="1579591"/>
                  </a:lnTo>
                  <a:close/>
                </a:path>
                <a:path w="3696969" h="2073275">
                  <a:moveTo>
                    <a:pt x="2920853" y="1571789"/>
                  </a:moveTo>
                  <a:lnTo>
                    <a:pt x="2921319" y="1579591"/>
                  </a:lnTo>
                  <a:lnTo>
                    <a:pt x="2921671" y="1576006"/>
                  </a:lnTo>
                  <a:lnTo>
                    <a:pt x="2920853" y="1571789"/>
                  </a:lnTo>
                  <a:close/>
                </a:path>
                <a:path w="3696969" h="2073275">
                  <a:moveTo>
                    <a:pt x="2920550" y="1566719"/>
                  </a:moveTo>
                  <a:lnTo>
                    <a:pt x="2920274" y="1568805"/>
                  </a:lnTo>
                  <a:lnTo>
                    <a:pt x="2920853" y="1571789"/>
                  </a:lnTo>
                  <a:lnTo>
                    <a:pt x="2920550" y="1566719"/>
                  </a:lnTo>
                  <a:close/>
                </a:path>
                <a:path w="3696969" h="2073275">
                  <a:moveTo>
                    <a:pt x="2409464" y="742251"/>
                  </a:moveTo>
                  <a:lnTo>
                    <a:pt x="2219742" y="742251"/>
                  </a:lnTo>
                  <a:lnTo>
                    <a:pt x="2226302" y="742704"/>
                  </a:lnTo>
                  <a:lnTo>
                    <a:pt x="2234029" y="745855"/>
                  </a:lnTo>
                  <a:lnTo>
                    <a:pt x="2285220" y="786993"/>
                  </a:lnTo>
                  <a:lnTo>
                    <a:pt x="2319326" y="820824"/>
                  </a:lnTo>
                  <a:lnTo>
                    <a:pt x="2348978" y="851548"/>
                  </a:lnTo>
                  <a:lnTo>
                    <a:pt x="2368713" y="871131"/>
                  </a:lnTo>
                  <a:lnTo>
                    <a:pt x="2412655" y="910887"/>
                  </a:lnTo>
                  <a:lnTo>
                    <a:pt x="2452714" y="948366"/>
                  </a:lnTo>
                  <a:lnTo>
                    <a:pt x="2489542" y="984015"/>
                  </a:lnTo>
                  <a:lnTo>
                    <a:pt x="2523788" y="1018276"/>
                  </a:lnTo>
                  <a:lnTo>
                    <a:pt x="2556105" y="1051595"/>
                  </a:lnTo>
                  <a:lnTo>
                    <a:pt x="2587143" y="1084416"/>
                  </a:lnTo>
                  <a:lnTo>
                    <a:pt x="2617555" y="1117184"/>
                  </a:lnTo>
                  <a:lnTo>
                    <a:pt x="2679101" y="1184338"/>
                  </a:lnTo>
                  <a:lnTo>
                    <a:pt x="2823119" y="1334084"/>
                  </a:lnTo>
                  <a:lnTo>
                    <a:pt x="2844342" y="1342487"/>
                  </a:lnTo>
                  <a:lnTo>
                    <a:pt x="2865267" y="1350554"/>
                  </a:lnTo>
                  <a:lnTo>
                    <a:pt x="2908082" y="1366481"/>
                  </a:lnTo>
                  <a:lnTo>
                    <a:pt x="2910993" y="1414149"/>
                  </a:lnTo>
                  <a:lnTo>
                    <a:pt x="2916956" y="1508597"/>
                  </a:lnTo>
                  <a:lnTo>
                    <a:pt x="2919888" y="1555660"/>
                  </a:lnTo>
                  <a:lnTo>
                    <a:pt x="2920550" y="1566719"/>
                  </a:lnTo>
                  <a:lnTo>
                    <a:pt x="2921036" y="1563039"/>
                  </a:lnTo>
                  <a:lnTo>
                    <a:pt x="3461872" y="1563039"/>
                  </a:lnTo>
                  <a:lnTo>
                    <a:pt x="2409464" y="742251"/>
                  </a:lnTo>
                  <a:close/>
                </a:path>
                <a:path w="3696969" h="2073275">
                  <a:moveTo>
                    <a:pt x="2590757" y="0"/>
                  </a:moveTo>
                  <a:lnTo>
                    <a:pt x="2049996" y="0"/>
                  </a:lnTo>
                  <a:lnTo>
                    <a:pt x="3696498" y="1284130"/>
                  </a:lnTo>
                  <a:lnTo>
                    <a:pt x="3696498" y="862520"/>
                  </a:lnTo>
                  <a:lnTo>
                    <a:pt x="2590757" y="0"/>
                  </a:lnTo>
                  <a:close/>
                </a:path>
                <a:path w="3696969" h="2073275">
                  <a:moveTo>
                    <a:pt x="3157679" y="0"/>
                  </a:moveTo>
                  <a:lnTo>
                    <a:pt x="2616988" y="0"/>
                  </a:lnTo>
                  <a:lnTo>
                    <a:pt x="3696498" y="841835"/>
                  </a:lnTo>
                  <a:lnTo>
                    <a:pt x="3696498" y="420238"/>
                  </a:lnTo>
                  <a:lnTo>
                    <a:pt x="3157679" y="0"/>
                  </a:lnTo>
                  <a:close/>
                </a:path>
                <a:path w="3696969" h="2073275">
                  <a:moveTo>
                    <a:pt x="2214242" y="743697"/>
                  </a:moveTo>
                  <a:lnTo>
                    <a:pt x="2030702" y="743697"/>
                  </a:lnTo>
                  <a:lnTo>
                    <a:pt x="2058027" y="747181"/>
                  </a:lnTo>
                  <a:lnTo>
                    <a:pt x="2085757" y="755929"/>
                  </a:lnTo>
                  <a:lnTo>
                    <a:pt x="2098010" y="762231"/>
                  </a:lnTo>
                  <a:lnTo>
                    <a:pt x="2110728" y="768532"/>
                  </a:lnTo>
                  <a:lnTo>
                    <a:pt x="2123565" y="773754"/>
                  </a:lnTo>
                  <a:lnTo>
                    <a:pt x="2136176" y="776820"/>
                  </a:lnTo>
                  <a:lnTo>
                    <a:pt x="2159466" y="772630"/>
                  </a:lnTo>
                  <a:lnTo>
                    <a:pt x="2178768" y="760612"/>
                  </a:lnTo>
                  <a:lnTo>
                    <a:pt x="2197666" y="748056"/>
                  </a:lnTo>
                  <a:lnTo>
                    <a:pt x="2214242" y="743697"/>
                  </a:lnTo>
                  <a:close/>
                </a:path>
                <a:path w="3696969" h="2073275">
                  <a:moveTo>
                    <a:pt x="1494953" y="470193"/>
                  </a:moveTo>
                  <a:lnTo>
                    <a:pt x="1223363" y="470193"/>
                  </a:lnTo>
                  <a:lnTo>
                    <a:pt x="1248740" y="470427"/>
                  </a:lnTo>
                  <a:lnTo>
                    <a:pt x="1275116" y="475856"/>
                  </a:lnTo>
                  <a:lnTo>
                    <a:pt x="1300294" y="483047"/>
                  </a:lnTo>
                  <a:lnTo>
                    <a:pt x="1325852" y="491250"/>
                  </a:lnTo>
                  <a:lnTo>
                    <a:pt x="1351411" y="498235"/>
                  </a:lnTo>
                  <a:lnTo>
                    <a:pt x="1391999" y="504823"/>
                  </a:lnTo>
                  <a:lnTo>
                    <a:pt x="1466104" y="523626"/>
                  </a:lnTo>
                  <a:lnTo>
                    <a:pt x="1518755" y="538026"/>
                  </a:lnTo>
                  <a:lnTo>
                    <a:pt x="1577775" y="554854"/>
                  </a:lnTo>
                  <a:lnTo>
                    <a:pt x="1640142" y="573432"/>
                  </a:lnTo>
                  <a:lnTo>
                    <a:pt x="1702833" y="593081"/>
                  </a:lnTo>
                  <a:lnTo>
                    <a:pt x="1762827" y="613122"/>
                  </a:lnTo>
                  <a:lnTo>
                    <a:pt x="1817101" y="632878"/>
                  </a:lnTo>
                  <a:lnTo>
                    <a:pt x="1862632" y="651670"/>
                  </a:lnTo>
                  <a:lnTo>
                    <a:pt x="1982125" y="753059"/>
                  </a:lnTo>
                  <a:lnTo>
                    <a:pt x="2004997" y="745612"/>
                  </a:lnTo>
                  <a:lnTo>
                    <a:pt x="2030702" y="743697"/>
                  </a:lnTo>
                  <a:lnTo>
                    <a:pt x="2214242" y="743697"/>
                  </a:lnTo>
                  <a:lnTo>
                    <a:pt x="2219742" y="742251"/>
                  </a:lnTo>
                  <a:lnTo>
                    <a:pt x="2409464" y="742251"/>
                  </a:lnTo>
                  <a:lnTo>
                    <a:pt x="2199907" y="578815"/>
                  </a:lnTo>
                  <a:lnTo>
                    <a:pt x="1658910" y="578815"/>
                  </a:lnTo>
                  <a:lnTo>
                    <a:pt x="1648956" y="575893"/>
                  </a:lnTo>
                  <a:lnTo>
                    <a:pt x="1628477" y="569501"/>
                  </a:lnTo>
                  <a:lnTo>
                    <a:pt x="1618524" y="566572"/>
                  </a:lnTo>
                  <a:lnTo>
                    <a:pt x="1494953" y="470193"/>
                  </a:lnTo>
                  <a:close/>
                </a:path>
                <a:path w="3696969" h="2073275">
                  <a:moveTo>
                    <a:pt x="326114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778800" y="593394"/>
                  </a:lnTo>
                  <a:lnTo>
                    <a:pt x="786162" y="591348"/>
                  </a:lnTo>
                  <a:lnTo>
                    <a:pt x="963527" y="533186"/>
                  </a:lnTo>
                  <a:lnTo>
                    <a:pt x="996729" y="522981"/>
                  </a:lnTo>
                  <a:lnTo>
                    <a:pt x="326114" y="0"/>
                  </a:lnTo>
                  <a:close/>
                </a:path>
                <a:path w="3696969" h="2073275">
                  <a:moveTo>
                    <a:pt x="1457755" y="0"/>
                  </a:moveTo>
                  <a:lnTo>
                    <a:pt x="916712" y="0"/>
                  </a:lnTo>
                  <a:lnTo>
                    <a:pt x="1658910" y="578815"/>
                  </a:lnTo>
                  <a:lnTo>
                    <a:pt x="2199907" y="578815"/>
                  </a:lnTo>
                  <a:lnTo>
                    <a:pt x="1457755" y="0"/>
                  </a:lnTo>
                  <a:close/>
                </a:path>
                <a:path w="3696969" h="2073275">
                  <a:moveTo>
                    <a:pt x="1014422" y="517543"/>
                  </a:moveTo>
                  <a:lnTo>
                    <a:pt x="996729" y="522981"/>
                  </a:lnTo>
                  <a:lnTo>
                    <a:pt x="997240" y="523379"/>
                  </a:lnTo>
                  <a:lnTo>
                    <a:pt x="1002955" y="521931"/>
                  </a:lnTo>
                  <a:lnTo>
                    <a:pt x="1014512" y="517613"/>
                  </a:lnTo>
                  <a:close/>
                </a:path>
                <a:path w="3696969" h="2073275">
                  <a:moveTo>
                    <a:pt x="892097" y="0"/>
                  </a:moveTo>
                  <a:lnTo>
                    <a:pt x="350667" y="0"/>
                  </a:lnTo>
                  <a:lnTo>
                    <a:pt x="1014422" y="517543"/>
                  </a:lnTo>
                  <a:lnTo>
                    <a:pt x="1024720" y="514378"/>
                  </a:lnTo>
                  <a:lnTo>
                    <a:pt x="1081525" y="498405"/>
                  </a:lnTo>
                  <a:lnTo>
                    <a:pt x="1129965" y="487039"/>
                  </a:lnTo>
                  <a:lnTo>
                    <a:pt x="1166061" y="482052"/>
                  </a:lnTo>
                  <a:lnTo>
                    <a:pt x="1196317" y="482052"/>
                  </a:lnTo>
                  <a:lnTo>
                    <a:pt x="1201892" y="476572"/>
                  </a:lnTo>
                  <a:lnTo>
                    <a:pt x="1223363" y="470193"/>
                  </a:lnTo>
                  <a:lnTo>
                    <a:pt x="1494953" y="470193"/>
                  </a:lnTo>
                  <a:lnTo>
                    <a:pt x="892097" y="0"/>
                  </a:lnTo>
                  <a:close/>
                </a:path>
                <a:path w="3696969" h="2073275">
                  <a:moveTo>
                    <a:pt x="1188756" y="489484"/>
                  </a:moveTo>
                  <a:lnTo>
                    <a:pt x="1187232" y="490981"/>
                  </a:lnTo>
                  <a:lnTo>
                    <a:pt x="1188756" y="489534"/>
                  </a:lnTo>
                  <a:close/>
                </a:path>
                <a:path w="3696969" h="2073275">
                  <a:moveTo>
                    <a:pt x="1196317" y="482052"/>
                  </a:moveTo>
                  <a:lnTo>
                    <a:pt x="1166061" y="482052"/>
                  </a:lnTo>
                  <a:lnTo>
                    <a:pt x="1185835" y="485216"/>
                  </a:lnTo>
                  <a:lnTo>
                    <a:pt x="1188756" y="487375"/>
                  </a:lnTo>
                  <a:lnTo>
                    <a:pt x="1188756" y="489484"/>
                  </a:lnTo>
                  <a:lnTo>
                    <a:pt x="1196317" y="482052"/>
                  </a:lnTo>
                  <a:close/>
                </a:path>
                <a:path w="3696969" h="2073275">
                  <a:moveTo>
                    <a:pt x="3696498" y="0"/>
                  </a:moveTo>
                  <a:lnTo>
                    <a:pt x="3183558" y="0"/>
                  </a:lnTo>
                  <a:lnTo>
                    <a:pt x="3696498" y="400066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25945" y="0"/>
                  </a:moveTo>
                  <a:lnTo>
                    <a:pt x="0" y="0"/>
                  </a:lnTo>
                  <a:lnTo>
                    <a:pt x="673023" y="524814"/>
                  </a:lnTo>
                  <a:lnTo>
                    <a:pt x="674420" y="522655"/>
                  </a:lnTo>
                  <a:lnTo>
                    <a:pt x="679119" y="522655"/>
                  </a:lnTo>
                  <a:lnTo>
                    <a:pt x="680897" y="520496"/>
                  </a:lnTo>
                  <a:lnTo>
                    <a:pt x="687299" y="520496"/>
                  </a:lnTo>
                  <a:lnTo>
                    <a:pt x="689533" y="517613"/>
                  </a:lnTo>
                  <a:lnTo>
                    <a:pt x="25945" y="0"/>
                  </a:lnTo>
                  <a:close/>
                </a:path>
                <a:path w="689609" h="525145">
                  <a:moveTo>
                    <a:pt x="679119" y="522655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79119" y="522655"/>
                  </a:lnTo>
                  <a:close/>
                </a:path>
                <a:path w="689609" h="525145">
                  <a:moveTo>
                    <a:pt x="685977" y="520496"/>
                  </a:move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close/>
                </a:path>
                <a:path w="689609" h="525145">
                  <a:moveTo>
                    <a:pt x="687299" y="520496"/>
                  </a:moveTo>
                  <a:lnTo>
                    <a:pt x="685977" y="520496"/>
                  </a:lnTo>
                  <a:lnTo>
                    <a:pt x="686739" y="521220"/>
                  </a:lnTo>
                  <a:lnTo>
                    <a:pt x="687299" y="520496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673023" y="524814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lnTo>
                    <a:pt x="686739" y="521220"/>
                  </a:lnTo>
                  <a:lnTo>
                    <a:pt x="689533" y="517613"/>
                  </a:lnTo>
                  <a:lnTo>
                    <a:pt x="25942" y="0"/>
                  </a:lnTo>
                </a:path>
                <a:path w="689609" h="525145">
                  <a:moveTo>
                    <a:pt x="0" y="0"/>
                  </a:moveTo>
                  <a:lnTo>
                    <a:pt x="673023" y="52481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80764" y="0"/>
              <a:ext cx="2525395" cy="1950720"/>
            </a:xfrm>
            <a:custGeom>
              <a:avLst/>
              <a:gdLst/>
              <a:ahLst/>
              <a:cxnLst/>
              <a:rect l="l" t="t" r="r" b="b"/>
              <a:pathLst>
                <a:path w="2525394" h="1950720">
                  <a:moveTo>
                    <a:pt x="2523074" y="1946808"/>
                  </a:moveTo>
                  <a:lnTo>
                    <a:pt x="2514879" y="1946808"/>
                  </a:lnTo>
                  <a:lnTo>
                    <a:pt x="2519832" y="1950402"/>
                  </a:lnTo>
                  <a:lnTo>
                    <a:pt x="2521991" y="1947519"/>
                  </a:lnTo>
                  <a:lnTo>
                    <a:pt x="2523985" y="1947519"/>
                  </a:lnTo>
                  <a:lnTo>
                    <a:pt x="2523074" y="1946808"/>
                  </a:lnTo>
                  <a:close/>
                </a:path>
                <a:path w="2525394" h="1950720">
                  <a:moveTo>
                    <a:pt x="2514879" y="1946808"/>
                  </a:moveTo>
                  <a:lnTo>
                    <a:pt x="2509037" y="1946808"/>
                  </a:lnTo>
                  <a:lnTo>
                    <a:pt x="2512720" y="1949678"/>
                  </a:lnTo>
                  <a:lnTo>
                    <a:pt x="2514879" y="1946808"/>
                  </a:lnTo>
                  <a:close/>
                </a:path>
                <a:path w="2525394" h="1950720">
                  <a:moveTo>
                    <a:pt x="2523985" y="1947519"/>
                  </a:moveTo>
                  <a:lnTo>
                    <a:pt x="2521991" y="1947519"/>
                  </a:lnTo>
                  <a:lnTo>
                    <a:pt x="2524150" y="1949678"/>
                  </a:lnTo>
                  <a:lnTo>
                    <a:pt x="2524912" y="1948243"/>
                  </a:lnTo>
                  <a:lnTo>
                    <a:pt x="2523985" y="1947519"/>
                  </a:lnTo>
                  <a:close/>
                </a:path>
                <a:path w="2525394" h="1950720">
                  <a:moveTo>
                    <a:pt x="2505481" y="1945360"/>
                  </a:moveTo>
                  <a:lnTo>
                    <a:pt x="2499004" y="1945360"/>
                  </a:lnTo>
                  <a:lnTo>
                    <a:pt x="2503322" y="1948243"/>
                  </a:lnTo>
                  <a:lnTo>
                    <a:pt x="2505481" y="1945360"/>
                  </a:lnTo>
                  <a:close/>
                </a:path>
                <a:path w="2525394" h="1950720">
                  <a:moveTo>
                    <a:pt x="2426233" y="1871205"/>
                  </a:moveTo>
                  <a:lnTo>
                    <a:pt x="2425598" y="1872640"/>
                  </a:lnTo>
                  <a:lnTo>
                    <a:pt x="2428392" y="1874799"/>
                  </a:lnTo>
                  <a:lnTo>
                    <a:pt x="2426233" y="1877682"/>
                  </a:lnTo>
                  <a:lnTo>
                    <a:pt x="2429916" y="1880565"/>
                  </a:lnTo>
                  <a:lnTo>
                    <a:pt x="2427757" y="1883448"/>
                  </a:lnTo>
                  <a:lnTo>
                    <a:pt x="2433472" y="1887766"/>
                  </a:lnTo>
                  <a:lnTo>
                    <a:pt x="2432710" y="1889201"/>
                  </a:lnTo>
                  <a:lnTo>
                    <a:pt x="2439314" y="1894243"/>
                  </a:lnTo>
                  <a:lnTo>
                    <a:pt x="2437155" y="1897125"/>
                  </a:lnTo>
                  <a:lnTo>
                    <a:pt x="2441473" y="1899996"/>
                  </a:lnTo>
                  <a:lnTo>
                    <a:pt x="2439314" y="1902155"/>
                  </a:lnTo>
                  <a:lnTo>
                    <a:pt x="2497607" y="1947519"/>
                  </a:lnTo>
                  <a:lnTo>
                    <a:pt x="2499004" y="1945360"/>
                  </a:lnTo>
                  <a:lnTo>
                    <a:pt x="2521219" y="1945360"/>
                  </a:lnTo>
                  <a:lnTo>
                    <a:pt x="2426233" y="1871205"/>
                  </a:lnTo>
                  <a:close/>
                </a:path>
                <a:path w="2525394" h="1950720">
                  <a:moveTo>
                    <a:pt x="2521219" y="1945360"/>
                  </a:moveTo>
                  <a:lnTo>
                    <a:pt x="2505481" y="1945360"/>
                  </a:lnTo>
                  <a:lnTo>
                    <a:pt x="2508402" y="1947519"/>
                  </a:lnTo>
                  <a:lnTo>
                    <a:pt x="2509037" y="1946808"/>
                  </a:lnTo>
                  <a:lnTo>
                    <a:pt x="2523074" y="1946808"/>
                  </a:lnTo>
                  <a:lnTo>
                    <a:pt x="2521219" y="1945360"/>
                  </a:lnTo>
                  <a:close/>
                </a:path>
                <a:path w="2525394" h="1950720">
                  <a:moveTo>
                    <a:pt x="2308343" y="1786966"/>
                  </a:moveTo>
                  <a:lnTo>
                    <a:pt x="2304567" y="1786966"/>
                  </a:lnTo>
                  <a:lnTo>
                    <a:pt x="2306726" y="1789125"/>
                  </a:lnTo>
                  <a:lnTo>
                    <a:pt x="2308343" y="1786966"/>
                  </a:lnTo>
                  <a:close/>
                </a:path>
                <a:path w="2525394" h="1950720">
                  <a:moveTo>
                    <a:pt x="2315972" y="1784807"/>
                  </a:moveTo>
                  <a:lnTo>
                    <a:pt x="2298852" y="1784807"/>
                  </a:lnTo>
                  <a:lnTo>
                    <a:pt x="2303932" y="1788401"/>
                  </a:lnTo>
                  <a:lnTo>
                    <a:pt x="2304567" y="1786966"/>
                  </a:lnTo>
                  <a:lnTo>
                    <a:pt x="2308343" y="1786966"/>
                  </a:lnTo>
                  <a:lnTo>
                    <a:pt x="2308885" y="1786242"/>
                  </a:lnTo>
                  <a:lnTo>
                    <a:pt x="2313423" y="1786242"/>
                  </a:lnTo>
                  <a:lnTo>
                    <a:pt x="2313965" y="1785518"/>
                  </a:lnTo>
                  <a:lnTo>
                    <a:pt x="2316886" y="1785518"/>
                  </a:lnTo>
                  <a:lnTo>
                    <a:pt x="2315972" y="1784807"/>
                  </a:lnTo>
                  <a:close/>
                </a:path>
                <a:path w="2525394" h="1950720">
                  <a:moveTo>
                    <a:pt x="2313423" y="1786242"/>
                  </a:moveTo>
                  <a:lnTo>
                    <a:pt x="2308885" y="1786242"/>
                  </a:lnTo>
                  <a:lnTo>
                    <a:pt x="2311806" y="1788401"/>
                  </a:lnTo>
                  <a:lnTo>
                    <a:pt x="2313423" y="1786242"/>
                  </a:lnTo>
                  <a:close/>
                </a:path>
                <a:path w="2525394" h="1950720">
                  <a:moveTo>
                    <a:pt x="2028088" y="1560893"/>
                  </a:moveTo>
                  <a:lnTo>
                    <a:pt x="2027453" y="1562328"/>
                  </a:lnTo>
                  <a:lnTo>
                    <a:pt x="2030247" y="1564487"/>
                  </a:lnTo>
                  <a:lnTo>
                    <a:pt x="2028088" y="1567370"/>
                  </a:lnTo>
                  <a:lnTo>
                    <a:pt x="2030247" y="1568805"/>
                  </a:lnTo>
                  <a:lnTo>
                    <a:pt x="2028088" y="1571688"/>
                  </a:lnTo>
                  <a:lnTo>
                    <a:pt x="2029612" y="1573123"/>
                  </a:lnTo>
                  <a:lnTo>
                    <a:pt x="2028850" y="1573847"/>
                  </a:lnTo>
                  <a:lnTo>
                    <a:pt x="2031771" y="1576006"/>
                  </a:lnTo>
                  <a:lnTo>
                    <a:pt x="2027453" y="1581772"/>
                  </a:lnTo>
                  <a:lnTo>
                    <a:pt x="2292375" y="1787677"/>
                  </a:lnTo>
                  <a:lnTo>
                    <a:pt x="2293772" y="1785518"/>
                  </a:lnTo>
                  <a:lnTo>
                    <a:pt x="2298317" y="1785518"/>
                  </a:lnTo>
                  <a:lnTo>
                    <a:pt x="2298852" y="1784807"/>
                  </a:lnTo>
                  <a:lnTo>
                    <a:pt x="2315972" y="1784807"/>
                  </a:lnTo>
                  <a:lnTo>
                    <a:pt x="2028088" y="1560893"/>
                  </a:lnTo>
                  <a:close/>
                </a:path>
                <a:path w="2525394" h="1950720">
                  <a:moveTo>
                    <a:pt x="2298317" y="1785518"/>
                  </a:moveTo>
                  <a:lnTo>
                    <a:pt x="2293772" y="1785518"/>
                  </a:lnTo>
                  <a:lnTo>
                    <a:pt x="2296693" y="1787677"/>
                  </a:lnTo>
                  <a:lnTo>
                    <a:pt x="2298317" y="1785518"/>
                  </a:lnTo>
                  <a:close/>
                </a:path>
                <a:path w="2525394" h="1950720">
                  <a:moveTo>
                    <a:pt x="2316886" y="1785518"/>
                  </a:moveTo>
                  <a:lnTo>
                    <a:pt x="2313965" y="1785518"/>
                  </a:lnTo>
                  <a:lnTo>
                    <a:pt x="2316124" y="1786966"/>
                  </a:lnTo>
                  <a:lnTo>
                    <a:pt x="2316886" y="1785518"/>
                  </a:lnTo>
                  <a:close/>
                </a:path>
                <a:path w="2525394" h="1950720">
                  <a:moveTo>
                    <a:pt x="766583" y="576656"/>
                  </a:moveTo>
                  <a:lnTo>
                    <a:pt x="763803" y="576656"/>
                  </a:lnTo>
                  <a:lnTo>
                    <a:pt x="769645" y="580974"/>
                  </a:lnTo>
                  <a:lnTo>
                    <a:pt x="770280" y="579539"/>
                  </a:lnTo>
                  <a:lnTo>
                    <a:pt x="766583" y="576656"/>
                  </a:lnTo>
                  <a:close/>
                </a:path>
                <a:path w="2525394" h="1950720">
                  <a:moveTo>
                    <a:pt x="765654" y="575932"/>
                  </a:moveTo>
                  <a:lnTo>
                    <a:pt x="757326" y="575932"/>
                  </a:lnTo>
                  <a:lnTo>
                    <a:pt x="761644" y="579539"/>
                  </a:lnTo>
                  <a:lnTo>
                    <a:pt x="763803" y="576656"/>
                  </a:lnTo>
                  <a:lnTo>
                    <a:pt x="766583" y="576656"/>
                  </a:lnTo>
                  <a:lnTo>
                    <a:pt x="765654" y="575932"/>
                  </a:lnTo>
                  <a:close/>
                </a:path>
                <a:path w="2525394" h="1950720">
                  <a:moveTo>
                    <a:pt x="762885" y="573773"/>
                  </a:moveTo>
                  <a:lnTo>
                    <a:pt x="748690" y="573773"/>
                  </a:lnTo>
                  <a:lnTo>
                    <a:pt x="755167" y="578815"/>
                  </a:lnTo>
                  <a:lnTo>
                    <a:pt x="757326" y="575932"/>
                  </a:lnTo>
                  <a:lnTo>
                    <a:pt x="765654" y="575932"/>
                  </a:lnTo>
                  <a:lnTo>
                    <a:pt x="762885" y="573773"/>
                  </a:lnTo>
                  <a:close/>
                </a:path>
                <a:path w="2525394" h="1950720">
                  <a:moveTo>
                    <a:pt x="759204" y="570903"/>
                  </a:moveTo>
                  <a:lnTo>
                    <a:pt x="742975" y="570903"/>
                  </a:lnTo>
                  <a:lnTo>
                    <a:pt x="747293" y="574497"/>
                  </a:lnTo>
                  <a:lnTo>
                    <a:pt x="748690" y="573773"/>
                  </a:lnTo>
                  <a:lnTo>
                    <a:pt x="762885" y="573773"/>
                  </a:lnTo>
                  <a:lnTo>
                    <a:pt x="759204" y="570903"/>
                  </a:lnTo>
                  <a:close/>
                </a:path>
                <a:path w="2525394" h="1950720">
                  <a:moveTo>
                    <a:pt x="756434" y="568744"/>
                  </a:moveTo>
                  <a:lnTo>
                    <a:pt x="733577" y="568744"/>
                  </a:lnTo>
                  <a:lnTo>
                    <a:pt x="740816" y="573773"/>
                  </a:lnTo>
                  <a:lnTo>
                    <a:pt x="742975" y="570903"/>
                  </a:lnTo>
                  <a:lnTo>
                    <a:pt x="759204" y="570903"/>
                  </a:lnTo>
                  <a:lnTo>
                    <a:pt x="756434" y="568744"/>
                  </a:lnTo>
                  <a:close/>
                </a:path>
                <a:path w="2525394" h="1950720">
                  <a:moveTo>
                    <a:pt x="26959" y="0"/>
                  </a:moveTo>
                  <a:lnTo>
                    <a:pt x="0" y="0"/>
                  </a:lnTo>
                  <a:lnTo>
                    <a:pt x="732180" y="570903"/>
                  </a:lnTo>
                  <a:lnTo>
                    <a:pt x="733577" y="568744"/>
                  </a:lnTo>
                  <a:lnTo>
                    <a:pt x="756434" y="568744"/>
                  </a:lnTo>
                  <a:lnTo>
                    <a:pt x="2695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6003" y="1870846"/>
              <a:ext cx="100033" cy="799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480777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2" y="1787677"/>
                  </a:moveTo>
                  <a:lnTo>
                    <a:pt x="2293759" y="1785518"/>
                  </a:lnTo>
                  <a:lnTo>
                    <a:pt x="2296680" y="1787677"/>
                  </a:lnTo>
                  <a:lnTo>
                    <a:pt x="2298839" y="1784807"/>
                  </a:lnTo>
                  <a:lnTo>
                    <a:pt x="2303919" y="1788401"/>
                  </a:lnTo>
                  <a:lnTo>
                    <a:pt x="2304554" y="1786966"/>
                  </a:lnTo>
                  <a:lnTo>
                    <a:pt x="2306713" y="1789125"/>
                  </a:lnTo>
                  <a:lnTo>
                    <a:pt x="2308872" y="1786242"/>
                  </a:lnTo>
                  <a:lnTo>
                    <a:pt x="2311793" y="1788401"/>
                  </a:lnTo>
                  <a:lnTo>
                    <a:pt x="2313952" y="1785518"/>
                  </a:lnTo>
                  <a:lnTo>
                    <a:pt x="2316111" y="1786966"/>
                  </a:lnTo>
                  <a:lnTo>
                    <a:pt x="2316873" y="1785518"/>
                  </a:lnTo>
                  <a:lnTo>
                    <a:pt x="2028075" y="1560880"/>
                  </a:lnTo>
                  <a:lnTo>
                    <a:pt x="2027440" y="1562328"/>
                  </a:lnTo>
                  <a:lnTo>
                    <a:pt x="2030234" y="1564487"/>
                  </a:lnTo>
                  <a:lnTo>
                    <a:pt x="2028075" y="1567370"/>
                  </a:lnTo>
                  <a:lnTo>
                    <a:pt x="2030234" y="1568805"/>
                  </a:lnTo>
                  <a:lnTo>
                    <a:pt x="2028075" y="1571688"/>
                  </a:lnTo>
                  <a:lnTo>
                    <a:pt x="2029599" y="1573123"/>
                  </a:lnTo>
                  <a:lnTo>
                    <a:pt x="2028837" y="1573847"/>
                  </a:lnTo>
                  <a:lnTo>
                    <a:pt x="2031758" y="1576006"/>
                  </a:lnTo>
                  <a:lnTo>
                    <a:pt x="2027440" y="1581772"/>
                  </a:lnTo>
                  <a:lnTo>
                    <a:pt x="2292362" y="1787677"/>
                  </a:lnTo>
                </a:path>
                <a:path w="2317115" h="1789430">
                  <a:moveTo>
                    <a:pt x="732167" y="570890"/>
                  </a:moveTo>
                  <a:lnTo>
                    <a:pt x="733564" y="568744"/>
                  </a:lnTo>
                  <a:lnTo>
                    <a:pt x="740803" y="573773"/>
                  </a:lnTo>
                  <a:lnTo>
                    <a:pt x="742962" y="570890"/>
                  </a:lnTo>
                  <a:lnTo>
                    <a:pt x="747280" y="574497"/>
                  </a:lnTo>
                  <a:lnTo>
                    <a:pt x="748677" y="573773"/>
                  </a:lnTo>
                  <a:lnTo>
                    <a:pt x="755154" y="578815"/>
                  </a:lnTo>
                  <a:lnTo>
                    <a:pt x="757313" y="575932"/>
                  </a:lnTo>
                  <a:lnTo>
                    <a:pt x="761631" y="579539"/>
                  </a:lnTo>
                  <a:lnTo>
                    <a:pt x="763790" y="576656"/>
                  </a:lnTo>
                  <a:lnTo>
                    <a:pt x="769632" y="580974"/>
                  </a:lnTo>
                  <a:lnTo>
                    <a:pt x="770267" y="579539"/>
                  </a:lnTo>
                  <a:lnTo>
                    <a:pt x="26946" y="0"/>
                  </a:lnTo>
                </a:path>
                <a:path w="2317115" h="1789430">
                  <a:moveTo>
                    <a:pt x="0" y="0"/>
                  </a:moveTo>
                  <a:lnTo>
                    <a:pt x="732167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8353" y="0"/>
                  </a:moveTo>
                  <a:lnTo>
                    <a:pt x="0" y="0"/>
                  </a:lnTo>
                  <a:lnTo>
                    <a:pt x="2240887" y="1747691"/>
                  </a:lnTo>
                  <a:lnTo>
                    <a:pt x="2240887" y="1725594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240887" y="1725594"/>
                  </a:moveTo>
                  <a:lnTo>
                    <a:pt x="28353" y="0"/>
                  </a:lnTo>
                </a:path>
                <a:path w="2240915" h="1748155">
                  <a:moveTo>
                    <a:pt x="0" y="0"/>
                  </a:moveTo>
                  <a:lnTo>
                    <a:pt x="2240887" y="174769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3103" y="-359"/>
              <a:ext cx="1675254" cy="1306711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7465" y="8545655"/>
            <a:ext cx="462178" cy="67030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0" y="737"/>
            <a:ext cx="5363434" cy="10286261"/>
            <a:chOff x="0" y="737"/>
            <a:chExt cx="5363434" cy="10286261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247" y="737"/>
              <a:ext cx="3750187" cy="8966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8547098"/>
              <a:ext cx="1838820" cy="1739900"/>
            </a:xfrm>
            <a:prstGeom prst="rect">
              <a:avLst/>
            </a:prstGeom>
          </p:spPr>
        </p:pic>
      </p:grpSp>
      <p:sp>
        <p:nvSpPr>
          <p:cNvPr id="27" name="object 36">
            <a:extLst>
              <a:ext uri="{FF2B5EF4-FFF2-40B4-BE49-F238E27FC236}">
                <a16:creationId xmlns:a16="http://schemas.microsoft.com/office/drawing/2014/main" id="{1E7A0EF8-BB1F-36FA-567E-2796DF0F3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8511" y="1190377"/>
            <a:ext cx="1122644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Creating a Scratch Account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CE3791-5260-1271-0742-60BADBEEC126}"/>
              </a:ext>
            </a:extLst>
          </p:cNvPr>
          <p:cNvSpPr txBox="1"/>
          <p:nvPr/>
        </p:nvSpPr>
        <p:spPr>
          <a:xfrm>
            <a:off x="940737" y="3422283"/>
            <a:ext cx="119719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Think of a fun and memorable username that represents you. Make sure it's one-of-a-kind and easy for you to remember.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Select a password that combines letters, numbers, and special characters to ensure your account is secure.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Proceed by clicking the "Next" button to continue to the next step.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386B90E-1A85-6490-CBBB-2125309D0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556" y="3176669"/>
            <a:ext cx="4809875" cy="5667288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9A4A521-7C37-98C4-ECB9-D279152D1C4E}"/>
              </a:ext>
            </a:extLst>
          </p:cNvPr>
          <p:cNvSpPr/>
          <p:nvPr/>
        </p:nvSpPr>
        <p:spPr>
          <a:xfrm>
            <a:off x="13478811" y="4590676"/>
            <a:ext cx="2125753" cy="940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D68DB91-03DC-5ED8-00C2-F847132A751F}"/>
              </a:ext>
            </a:extLst>
          </p:cNvPr>
          <p:cNvSpPr/>
          <p:nvPr/>
        </p:nvSpPr>
        <p:spPr>
          <a:xfrm>
            <a:off x="13478811" y="5540226"/>
            <a:ext cx="2125753" cy="940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E02060-D21F-E5A3-7931-BD5A176F56F2}"/>
              </a:ext>
            </a:extLst>
          </p:cNvPr>
          <p:cNvSpPr/>
          <p:nvPr/>
        </p:nvSpPr>
        <p:spPr>
          <a:xfrm>
            <a:off x="14507987" y="7732307"/>
            <a:ext cx="2125753" cy="940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6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4627" y="7907477"/>
            <a:ext cx="6273800" cy="2379980"/>
            <a:chOff x="12014627" y="7907477"/>
            <a:chExt cx="6273800" cy="2379980"/>
          </a:xfrm>
        </p:grpSpPr>
        <p:sp>
          <p:nvSpPr>
            <p:cNvPr id="3" name="object 3"/>
            <p:cNvSpPr/>
            <p:nvPr/>
          </p:nvSpPr>
          <p:spPr>
            <a:xfrm>
              <a:off x="12014627" y="7907477"/>
              <a:ext cx="6273800" cy="2379980"/>
            </a:xfrm>
            <a:custGeom>
              <a:avLst/>
              <a:gdLst/>
              <a:ahLst/>
              <a:cxnLst/>
              <a:rect l="l" t="t" r="r" b="b"/>
              <a:pathLst>
                <a:path w="6273800" h="2379979">
                  <a:moveTo>
                    <a:pt x="607663" y="2199440"/>
                  </a:moveTo>
                  <a:lnTo>
                    <a:pt x="560162" y="2202029"/>
                  </a:lnTo>
                  <a:lnTo>
                    <a:pt x="381600" y="2335225"/>
                  </a:lnTo>
                  <a:lnTo>
                    <a:pt x="280075" y="2341519"/>
                  </a:lnTo>
                  <a:lnTo>
                    <a:pt x="24489" y="2353947"/>
                  </a:lnTo>
                  <a:lnTo>
                    <a:pt x="0" y="2379521"/>
                  </a:lnTo>
                  <a:lnTo>
                    <a:pt x="6273371" y="2379521"/>
                  </a:lnTo>
                  <a:lnTo>
                    <a:pt x="6273371" y="2211385"/>
                  </a:lnTo>
                  <a:lnTo>
                    <a:pt x="736552" y="2211385"/>
                  </a:lnTo>
                  <a:lnTo>
                    <a:pt x="696731" y="2204253"/>
                  </a:lnTo>
                  <a:lnTo>
                    <a:pt x="653477" y="2200227"/>
                  </a:lnTo>
                  <a:lnTo>
                    <a:pt x="607663" y="2199440"/>
                  </a:lnTo>
                  <a:close/>
                </a:path>
                <a:path w="6273800" h="2379979">
                  <a:moveTo>
                    <a:pt x="1005157" y="2061629"/>
                  </a:moveTo>
                  <a:lnTo>
                    <a:pt x="967026" y="2067567"/>
                  </a:lnTo>
                  <a:lnTo>
                    <a:pt x="929465" y="2078908"/>
                  </a:lnTo>
                  <a:lnTo>
                    <a:pt x="886189" y="2098491"/>
                  </a:lnTo>
                  <a:lnTo>
                    <a:pt x="844772" y="2123259"/>
                  </a:lnTo>
                  <a:lnTo>
                    <a:pt x="805701" y="2151482"/>
                  </a:lnTo>
                  <a:lnTo>
                    <a:pt x="769466" y="2181433"/>
                  </a:lnTo>
                  <a:lnTo>
                    <a:pt x="736552" y="2211385"/>
                  </a:lnTo>
                  <a:lnTo>
                    <a:pt x="6273371" y="2211385"/>
                  </a:lnTo>
                  <a:lnTo>
                    <a:pt x="6273371" y="2089347"/>
                  </a:lnTo>
                  <a:lnTo>
                    <a:pt x="1176639" y="2089347"/>
                  </a:lnTo>
                  <a:lnTo>
                    <a:pt x="1138567" y="2088537"/>
                  </a:lnTo>
                  <a:lnTo>
                    <a:pt x="1097232" y="2079628"/>
                  </a:lnTo>
                  <a:lnTo>
                    <a:pt x="1076166" y="2073272"/>
                  </a:lnTo>
                  <a:lnTo>
                    <a:pt x="1054433" y="2067119"/>
                  </a:lnTo>
                  <a:lnTo>
                    <a:pt x="1031081" y="2062721"/>
                  </a:lnTo>
                  <a:lnTo>
                    <a:pt x="1005157" y="2061629"/>
                  </a:lnTo>
                  <a:close/>
                </a:path>
                <a:path w="6273800" h="2379979">
                  <a:moveTo>
                    <a:pt x="1433036" y="2004568"/>
                  </a:moveTo>
                  <a:lnTo>
                    <a:pt x="1363678" y="2021307"/>
                  </a:lnTo>
                  <a:lnTo>
                    <a:pt x="1318298" y="2040241"/>
                  </a:lnTo>
                  <a:lnTo>
                    <a:pt x="1275016" y="2060460"/>
                  </a:lnTo>
                  <a:lnTo>
                    <a:pt x="1260775" y="2066973"/>
                  </a:lnTo>
                  <a:lnTo>
                    <a:pt x="1246330" y="2073148"/>
                  </a:lnTo>
                  <a:lnTo>
                    <a:pt x="1212282" y="2083678"/>
                  </a:lnTo>
                  <a:lnTo>
                    <a:pt x="1176639" y="2089347"/>
                  </a:lnTo>
                  <a:lnTo>
                    <a:pt x="6273371" y="2089347"/>
                  </a:lnTo>
                  <a:lnTo>
                    <a:pt x="6273371" y="2014827"/>
                  </a:lnTo>
                  <a:lnTo>
                    <a:pt x="1510490" y="2014827"/>
                  </a:lnTo>
                  <a:lnTo>
                    <a:pt x="1470460" y="2005513"/>
                  </a:lnTo>
                  <a:lnTo>
                    <a:pt x="1433036" y="2004568"/>
                  </a:lnTo>
                  <a:close/>
                </a:path>
                <a:path w="6273800" h="2379979">
                  <a:moveTo>
                    <a:pt x="6273371" y="0"/>
                  </a:moveTo>
                  <a:lnTo>
                    <a:pt x="6263812" y="1116"/>
                  </a:lnTo>
                  <a:lnTo>
                    <a:pt x="6172470" y="10674"/>
                  </a:lnTo>
                  <a:lnTo>
                    <a:pt x="6160214" y="12522"/>
                  </a:lnTo>
                  <a:lnTo>
                    <a:pt x="6093285" y="37719"/>
                  </a:lnTo>
                  <a:lnTo>
                    <a:pt x="6002237" y="73126"/>
                  </a:lnTo>
                  <a:lnTo>
                    <a:pt x="5921220" y="107088"/>
                  </a:lnTo>
                  <a:lnTo>
                    <a:pt x="5849576" y="139530"/>
                  </a:lnTo>
                  <a:lnTo>
                    <a:pt x="5786644" y="170374"/>
                  </a:lnTo>
                  <a:lnTo>
                    <a:pt x="5731766" y="199543"/>
                  </a:lnTo>
                  <a:lnTo>
                    <a:pt x="5684281" y="226959"/>
                  </a:lnTo>
                  <a:lnTo>
                    <a:pt x="5643531" y="252546"/>
                  </a:lnTo>
                  <a:lnTo>
                    <a:pt x="5608855" y="276226"/>
                  </a:lnTo>
                  <a:lnTo>
                    <a:pt x="5555088" y="317559"/>
                  </a:lnTo>
                  <a:lnTo>
                    <a:pt x="5517706" y="350340"/>
                  </a:lnTo>
                  <a:lnTo>
                    <a:pt x="5503511" y="363331"/>
                  </a:lnTo>
                  <a:lnTo>
                    <a:pt x="5491432" y="373952"/>
                  </a:lnTo>
                  <a:lnTo>
                    <a:pt x="5398103" y="438128"/>
                  </a:lnTo>
                  <a:lnTo>
                    <a:pt x="5354647" y="470853"/>
                  </a:lnTo>
                  <a:lnTo>
                    <a:pt x="5317823" y="504990"/>
                  </a:lnTo>
                  <a:lnTo>
                    <a:pt x="5290143" y="585265"/>
                  </a:lnTo>
                  <a:lnTo>
                    <a:pt x="5281485" y="637239"/>
                  </a:lnTo>
                  <a:lnTo>
                    <a:pt x="5271705" y="684061"/>
                  </a:lnTo>
                  <a:lnTo>
                    <a:pt x="5257371" y="715950"/>
                  </a:lnTo>
                  <a:lnTo>
                    <a:pt x="5233772" y="752660"/>
                  </a:lnTo>
                  <a:lnTo>
                    <a:pt x="5217969" y="788351"/>
                  </a:lnTo>
                  <a:lnTo>
                    <a:pt x="5208221" y="823026"/>
                  </a:lnTo>
                  <a:lnTo>
                    <a:pt x="5202786" y="856691"/>
                  </a:lnTo>
                  <a:lnTo>
                    <a:pt x="5199925" y="889349"/>
                  </a:lnTo>
                  <a:lnTo>
                    <a:pt x="5197896" y="921003"/>
                  </a:lnTo>
                  <a:lnTo>
                    <a:pt x="5194958" y="951658"/>
                  </a:lnTo>
                  <a:lnTo>
                    <a:pt x="5179395" y="1009987"/>
                  </a:lnTo>
                  <a:lnTo>
                    <a:pt x="5139310" y="1064368"/>
                  </a:lnTo>
                  <a:lnTo>
                    <a:pt x="5105719" y="1090087"/>
                  </a:lnTo>
                  <a:lnTo>
                    <a:pt x="5060775" y="1114832"/>
                  </a:lnTo>
                  <a:lnTo>
                    <a:pt x="4964745" y="1143414"/>
                  </a:lnTo>
                  <a:lnTo>
                    <a:pt x="4867812" y="1171029"/>
                  </a:lnTo>
                  <a:lnTo>
                    <a:pt x="4819602" y="1183955"/>
                  </a:lnTo>
                  <a:lnTo>
                    <a:pt x="4802162" y="1222913"/>
                  </a:lnTo>
                  <a:lnTo>
                    <a:pt x="4772755" y="1261804"/>
                  </a:lnTo>
                  <a:lnTo>
                    <a:pt x="4733466" y="1298670"/>
                  </a:lnTo>
                  <a:lnTo>
                    <a:pt x="4686379" y="1331553"/>
                  </a:lnTo>
                  <a:lnTo>
                    <a:pt x="4632579" y="1363054"/>
                  </a:lnTo>
                  <a:lnTo>
                    <a:pt x="4607423" y="1378737"/>
                  </a:lnTo>
                  <a:lnTo>
                    <a:pt x="4586303" y="1395634"/>
                  </a:lnTo>
                  <a:lnTo>
                    <a:pt x="4554032" y="1421875"/>
                  </a:lnTo>
                  <a:lnTo>
                    <a:pt x="4514214" y="1441931"/>
                  </a:lnTo>
                  <a:lnTo>
                    <a:pt x="4472104" y="1459810"/>
                  </a:lnTo>
                  <a:lnTo>
                    <a:pt x="4432956" y="1479520"/>
                  </a:lnTo>
                  <a:lnTo>
                    <a:pt x="4402026" y="1505071"/>
                  </a:lnTo>
                  <a:lnTo>
                    <a:pt x="4397055" y="1509391"/>
                  </a:lnTo>
                  <a:lnTo>
                    <a:pt x="4389882" y="1513711"/>
                  </a:lnTo>
                  <a:lnTo>
                    <a:pt x="4327937" y="1535577"/>
                  </a:lnTo>
                  <a:lnTo>
                    <a:pt x="4275776" y="1548642"/>
                  </a:lnTo>
                  <a:lnTo>
                    <a:pt x="4217287" y="1561320"/>
                  </a:lnTo>
                  <a:lnTo>
                    <a:pt x="4045136" y="1594745"/>
                  </a:lnTo>
                  <a:lnTo>
                    <a:pt x="4002620" y="1603592"/>
                  </a:lnTo>
                  <a:lnTo>
                    <a:pt x="3974417" y="1610913"/>
                  </a:lnTo>
                  <a:lnTo>
                    <a:pt x="3938413" y="1621781"/>
                  </a:lnTo>
                  <a:lnTo>
                    <a:pt x="3900529" y="1632145"/>
                  </a:lnTo>
                  <a:lnTo>
                    <a:pt x="3860851" y="1642024"/>
                  </a:lnTo>
                  <a:lnTo>
                    <a:pt x="3819463" y="1651441"/>
                  </a:lnTo>
                  <a:lnTo>
                    <a:pt x="3776452" y="1660418"/>
                  </a:lnTo>
                  <a:lnTo>
                    <a:pt x="3731902" y="1668974"/>
                  </a:lnTo>
                  <a:lnTo>
                    <a:pt x="3685900" y="1677133"/>
                  </a:lnTo>
                  <a:lnTo>
                    <a:pt x="3638530" y="1684915"/>
                  </a:lnTo>
                  <a:lnTo>
                    <a:pt x="3589879" y="1692341"/>
                  </a:lnTo>
                  <a:lnTo>
                    <a:pt x="3540031" y="1699434"/>
                  </a:lnTo>
                  <a:lnTo>
                    <a:pt x="3437088" y="1712704"/>
                  </a:lnTo>
                  <a:lnTo>
                    <a:pt x="3330384" y="1724896"/>
                  </a:lnTo>
                  <a:lnTo>
                    <a:pt x="3164775" y="1741538"/>
                  </a:lnTo>
                  <a:lnTo>
                    <a:pt x="2368202" y="1809241"/>
                  </a:lnTo>
                  <a:lnTo>
                    <a:pt x="2154967" y="1830973"/>
                  </a:lnTo>
                  <a:lnTo>
                    <a:pt x="2054160" y="1843095"/>
                  </a:lnTo>
                  <a:lnTo>
                    <a:pt x="1958139" y="1856282"/>
                  </a:lnTo>
                  <a:lnTo>
                    <a:pt x="1912136" y="1863329"/>
                  </a:lnTo>
                  <a:lnTo>
                    <a:pt x="1867587" y="1870707"/>
                  </a:lnTo>
                  <a:lnTo>
                    <a:pt x="1824576" y="1878437"/>
                  </a:lnTo>
                  <a:lnTo>
                    <a:pt x="1783188" y="1886541"/>
                  </a:lnTo>
                  <a:lnTo>
                    <a:pt x="1743509" y="1895039"/>
                  </a:lnTo>
                  <a:lnTo>
                    <a:pt x="1705625" y="1903954"/>
                  </a:lnTo>
                  <a:lnTo>
                    <a:pt x="1629809" y="1939093"/>
                  </a:lnTo>
                  <a:lnTo>
                    <a:pt x="1550374" y="1989044"/>
                  </a:lnTo>
                  <a:lnTo>
                    <a:pt x="1510490" y="2014827"/>
                  </a:lnTo>
                  <a:lnTo>
                    <a:pt x="6273371" y="2014827"/>
                  </a:lnTo>
                  <a:lnTo>
                    <a:pt x="6273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22148" y="7924798"/>
              <a:ext cx="5866130" cy="2362200"/>
            </a:xfrm>
            <a:custGeom>
              <a:avLst/>
              <a:gdLst/>
              <a:ahLst/>
              <a:cxnLst/>
              <a:rect l="l" t="t" r="r" b="b"/>
              <a:pathLst>
                <a:path w="5866130" h="2362200">
                  <a:moveTo>
                    <a:pt x="643759" y="1993900"/>
                  </a:moveTo>
                  <a:lnTo>
                    <a:pt x="515636" y="1993900"/>
                  </a:lnTo>
                  <a:lnTo>
                    <a:pt x="497560" y="2006600"/>
                  </a:lnTo>
                  <a:lnTo>
                    <a:pt x="453624" y="2019300"/>
                  </a:lnTo>
                  <a:lnTo>
                    <a:pt x="411980" y="2044700"/>
                  </a:lnTo>
                  <a:lnTo>
                    <a:pt x="373001" y="2070100"/>
                  </a:lnTo>
                  <a:lnTo>
                    <a:pt x="337056" y="2108200"/>
                  </a:lnTo>
                  <a:lnTo>
                    <a:pt x="304520" y="2133600"/>
                  </a:lnTo>
                  <a:lnTo>
                    <a:pt x="283692" y="2133600"/>
                  </a:lnTo>
                  <a:lnTo>
                    <a:pt x="272097" y="2146300"/>
                  </a:lnTo>
                  <a:lnTo>
                    <a:pt x="261721" y="2146300"/>
                  </a:lnTo>
                  <a:lnTo>
                    <a:pt x="251888" y="2159000"/>
                  </a:lnTo>
                  <a:lnTo>
                    <a:pt x="241922" y="2184400"/>
                  </a:lnTo>
                  <a:lnTo>
                    <a:pt x="233273" y="2184400"/>
                  </a:lnTo>
                  <a:lnTo>
                    <a:pt x="224255" y="2197100"/>
                  </a:lnTo>
                  <a:lnTo>
                    <a:pt x="215098" y="2209800"/>
                  </a:lnTo>
                  <a:lnTo>
                    <a:pt x="205129" y="2209800"/>
                  </a:lnTo>
                  <a:lnTo>
                    <a:pt x="193674" y="2222500"/>
                  </a:lnTo>
                  <a:lnTo>
                    <a:pt x="176402" y="2222500"/>
                  </a:lnTo>
                  <a:lnTo>
                    <a:pt x="0" y="2362200"/>
                  </a:lnTo>
                  <a:lnTo>
                    <a:pt x="602495" y="2362200"/>
                  </a:lnTo>
                  <a:lnTo>
                    <a:pt x="1576107" y="2006600"/>
                  </a:lnTo>
                  <a:lnTo>
                    <a:pt x="664565" y="2006600"/>
                  </a:lnTo>
                  <a:lnTo>
                    <a:pt x="643759" y="1993900"/>
                  </a:lnTo>
                  <a:close/>
                </a:path>
                <a:path w="5866130" h="2362200">
                  <a:moveTo>
                    <a:pt x="2389345" y="1790700"/>
                  </a:moveTo>
                  <a:lnTo>
                    <a:pt x="2228316" y="1790700"/>
                  </a:lnTo>
                  <a:lnTo>
                    <a:pt x="1894651" y="1917700"/>
                  </a:lnTo>
                  <a:lnTo>
                    <a:pt x="675737" y="2362200"/>
                  </a:lnTo>
                  <a:lnTo>
                    <a:pt x="2234055" y="2362200"/>
                  </a:lnTo>
                  <a:lnTo>
                    <a:pt x="3181578" y="2019300"/>
                  </a:lnTo>
                  <a:lnTo>
                    <a:pt x="3743412" y="1803400"/>
                  </a:lnTo>
                  <a:lnTo>
                    <a:pt x="2560611" y="1803400"/>
                  </a:lnTo>
                  <a:lnTo>
                    <a:pt x="2389345" y="1790700"/>
                  </a:lnTo>
                  <a:close/>
                </a:path>
                <a:path w="5866130" h="2362200">
                  <a:moveTo>
                    <a:pt x="5865850" y="1028700"/>
                  </a:moveTo>
                  <a:lnTo>
                    <a:pt x="3189579" y="2032000"/>
                  </a:lnTo>
                  <a:lnTo>
                    <a:pt x="2903280" y="2146300"/>
                  </a:lnTo>
                  <a:lnTo>
                    <a:pt x="2299913" y="2362200"/>
                  </a:lnTo>
                  <a:lnTo>
                    <a:pt x="3854437" y="2362200"/>
                  </a:lnTo>
                  <a:lnTo>
                    <a:pt x="4146358" y="2260600"/>
                  </a:lnTo>
                  <a:lnTo>
                    <a:pt x="5483715" y="1752600"/>
                  </a:lnTo>
                  <a:lnTo>
                    <a:pt x="5865850" y="1612900"/>
                  </a:lnTo>
                  <a:lnTo>
                    <a:pt x="5865850" y="1028700"/>
                  </a:lnTo>
                  <a:close/>
                </a:path>
                <a:path w="5866130" h="2362200">
                  <a:moveTo>
                    <a:pt x="5865850" y="1638300"/>
                  </a:moveTo>
                  <a:lnTo>
                    <a:pt x="3920326" y="2362200"/>
                  </a:lnTo>
                  <a:lnTo>
                    <a:pt x="5466762" y="2362200"/>
                  </a:lnTo>
                  <a:lnTo>
                    <a:pt x="5865850" y="2222500"/>
                  </a:lnTo>
                  <a:lnTo>
                    <a:pt x="5865850" y="1638300"/>
                  </a:lnTo>
                  <a:close/>
                </a:path>
                <a:path w="5866130" h="2362200">
                  <a:moveTo>
                    <a:pt x="5865850" y="2247900"/>
                  </a:moveTo>
                  <a:lnTo>
                    <a:pt x="5533452" y="2362200"/>
                  </a:lnTo>
                  <a:lnTo>
                    <a:pt x="5865850" y="2362200"/>
                  </a:lnTo>
                  <a:lnTo>
                    <a:pt x="5865850" y="2247900"/>
                  </a:lnTo>
                  <a:close/>
                </a:path>
                <a:path w="5866130" h="2362200">
                  <a:moveTo>
                    <a:pt x="2167229" y="1790700"/>
                  </a:moveTo>
                  <a:lnTo>
                    <a:pt x="1486930" y="1790700"/>
                  </a:lnTo>
                  <a:lnTo>
                    <a:pt x="1439839" y="1803400"/>
                  </a:lnTo>
                  <a:lnTo>
                    <a:pt x="1394816" y="1803400"/>
                  </a:lnTo>
                  <a:lnTo>
                    <a:pt x="1351976" y="1816100"/>
                  </a:lnTo>
                  <a:lnTo>
                    <a:pt x="1311436" y="1816100"/>
                  </a:lnTo>
                  <a:lnTo>
                    <a:pt x="1273310" y="1828800"/>
                  </a:lnTo>
                  <a:lnTo>
                    <a:pt x="1237716" y="1828800"/>
                  </a:lnTo>
                  <a:lnTo>
                    <a:pt x="1197243" y="1854200"/>
                  </a:lnTo>
                  <a:lnTo>
                    <a:pt x="1118201" y="1905000"/>
                  </a:lnTo>
                  <a:lnTo>
                    <a:pt x="1078585" y="1943100"/>
                  </a:lnTo>
                  <a:lnTo>
                    <a:pt x="917164" y="1943100"/>
                  </a:lnTo>
                  <a:lnTo>
                    <a:pt x="901992" y="1955800"/>
                  </a:lnTo>
                  <a:lnTo>
                    <a:pt x="886533" y="1955800"/>
                  </a:lnTo>
                  <a:lnTo>
                    <a:pt x="857498" y="1981200"/>
                  </a:lnTo>
                  <a:lnTo>
                    <a:pt x="842587" y="1981200"/>
                  </a:lnTo>
                  <a:lnTo>
                    <a:pt x="826867" y="1993900"/>
                  </a:lnTo>
                  <a:lnTo>
                    <a:pt x="810742" y="1993900"/>
                  </a:lnTo>
                  <a:lnTo>
                    <a:pt x="778151" y="2006600"/>
                  </a:lnTo>
                  <a:lnTo>
                    <a:pt x="1576107" y="2006600"/>
                  </a:lnTo>
                  <a:lnTo>
                    <a:pt x="2167229" y="1790700"/>
                  </a:lnTo>
                  <a:close/>
                </a:path>
                <a:path w="5866130" h="2362200">
                  <a:moveTo>
                    <a:pt x="598718" y="1981200"/>
                  </a:moveTo>
                  <a:lnTo>
                    <a:pt x="553406" y="1981200"/>
                  </a:lnTo>
                  <a:lnTo>
                    <a:pt x="534247" y="1993900"/>
                  </a:lnTo>
                  <a:lnTo>
                    <a:pt x="622036" y="1993900"/>
                  </a:lnTo>
                  <a:lnTo>
                    <a:pt x="598718" y="1981200"/>
                  </a:lnTo>
                  <a:close/>
                </a:path>
                <a:path w="5866130" h="2362200">
                  <a:moveTo>
                    <a:pt x="1038499" y="1930400"/>
                  </a:moveTo>
                  <a:lnTo>
                    <a:pt x="965660" y="1930400"/>
                  </a:lnTo>
                  <a:lnTo>
                    <a:pt x="931646" y="1943100"/>
                  </a:lnTo>
                  <a:lnTo>
                    <a:pt x="1078585" y="1943100"/>
                  </a:lnTo>
                  <a:lnTo>
                    <a:pt x="1038499" y="1930400"/>
                  </a:lnTo>
                  <a:close/>
                </a:path>
                <a:path w="5866130" h="2362200">
                  <a:moveTo>
                    <a:pt x="5865850" y="419100"/>
                  </a:moveTo>
                  <a:lnTo>
                    <a:pt x="5370916" y="609600"/>
                  </a:lnTo>
                  <a:lnTo>
                    <a:pt x="5226693" y="660400"/>
                  </a:lnTo>
                  <a:lnTo>
                    <a:pt x="4939649" y="773943"/>
                  </a:lnTo>
                  <a:lnTo>
                    <a:pt x="4929084" y="825500"/>
                  </a:lnTo>
                  <a:lnTo>
                    <a:pt x="4916352" y="876300"/>
                  </a:lnTo>
                  <a:lnTo>
                    <a:pt x="4900869" y="927100"/>
                  </a:lnTo>
                  <a:lnTo>
                    <a:pt x="4882178" y="977900"/>
                  </a:lnTo>
                  <a:lnTo>
                    <a:pt x="4859823" y="1028700"/>
                  </a:lnTo>
                  <a:lnTo>
                    <a:pt x="4833347" y="1079500"/>
                  </a:lnTo>
                  <a:lnTo>
                    <a:pt x="4802293" y="1117600"/>
                  </a:lnTo>
                  <a:lnTo>
                    <a:pt x="4766206" y="1155700"/>
                  </a:lnTo>
                  <a:lnTo>
                    <a:pt x="4724628" y="1181100"/>
                  </a:lnTo>
                  <a:lnTo>
                    <a:pt x="4481169" y="1244600"/>
                  </a:lnTo>
                  <a:lnTo>
                    <a:pt x="4463700" y="1282700"/>
                  </a:lnTo>
                  <a:lnTo>
                    <a:pt x="4434766" y="1333500"/>
                  </a:lnTo>
                  <a:lnTo>
                    <a:pt x="4395569" y="1358900"/>
                  </a:lnTo>
                  <a:lnTo>
                    <a:pt x="4347311" y="1397000"/>
                  </a:lnTo>
                  <a:lnTo>
                    <a:pt x="4294971" y="1422400"/>
                  </a:lnTo>
                  <a:lnTo>
                    <a:pt x="4270605" y="1447800"/>
                  </a:lnTo>
                  <a:lnTo>
                    <a:pt x="4250156" y="1460500"/>
                  </a:lnTo>
                  <a:lnTo>
                    <a:pt x="4227899" y="1498600"/>
                  </a:lnTo>
                  <a:lnTo>
                    <a:pt x="4223549" y="1536700"/>
                  </a:lnTo>
                  <a:lnTo>
                    <a:pt x="4220438" y="1574800"/>
                  </a:lnTo>
                  <a:lnTo>
                    <a:pt x="4201896" y="1612900"/>
                  </a:lnTo>
                  <a:lnTo>
                    <a:pt x="4192752" y="1612900"/>
                  </a:lnTo>
                  <a:lnTo>
                    <a:pt x="4178464" y="1625600"/>
                  </a:lnTo>
                  <a:lnTo>
                    <a:pt x="4159319" y="1638300"/>
                  </a:lnTo>
                  <a:lnTo>
                    <a:pt x="4135602" y="1638300"/>
                  </a:lnTo>
                  <a:lnTo>
                    <a:pt x="4087725" y="1663700"/>
                  </a:lnTo>
                  <a:lnTo>
                    <a:pt x="3922294" y="1701800"/>
                  </a:lnTo>
                  <a:lnTo>
                    <a:pt x="3872738" y="1714500"/>
                  </a:lnTo>
                  <a:lnTo>
                    <a:pt x="3832404" y="1727200"/>
                  </a:lnTo>
                  <a:lnTo>
                    <a:pt x="3805148" y="1739900"/>
                  </a:lnTo>
                  <a:lnTo>
                    <a:pt x="3773978" y="1752600"/>
                  </a:lnTo>
                  <a:lnTo>
                    <a:pt x="3740872" y="1752600"/>
                  </a:lnTo>
                  <a:lnTo>
                    <a:pt x="3705906" y="1765300"/>
                  </a:lnTo>
                  <a:lnTo>
                    <a:pt x="3669154" y="1778000"/>
                  </a:lnTo>
                  <a:lnTo>
                    <a:pt x="3630692" y="1778000"/>
                  </a:lnTo>
                  <a:lnTo>
                    <a:pt x="3590594" y="1790700"/>
                  </a:lnTo>
                  <a:lnTo>
                    <a:pt x="3505791" y="1790700"/>
                  </a:lnTo>
                  <a:lnTo>
                    <a:pt x="3461236" y="1803400"/>
                  </a:lnTo>
                  <a:lnTo>
                    <a:pt x="3743412" y="1803400"/>
                  </a:lnTo>
                  <a:lnTo>
                    <a:pt x="4806667" y="1397000"/>
                  </a:lnTo>
                  <a:lnTo>
                    <a:pt x="5865850" y="1003300"/>
                  </a:lnTo>
                  <a:lnTo>
                    <a:pt x="5865850" y="419100"/>
                  </a:lnTo>
                  <a:close/>
                </a:path>
                <a:path w="5866130" h="2362200">
                  <a:moveTo>
                    <a:pt x="2046002" y="1778000"/>
                  </a:moveTo>
                  <a:lnTo>
                    <a:pt x="1693642" y="1778000"/>
                  </a:lnTo>
                  <a:lnTo>
                    <a:pt x="1639443" y="1790700"/>
                  </a:lnTo>
                  <a:lnTo>
                    <a:pt x="2108174" y="1790700"/>
                  </a:lnTo>
                  <a:lnTo>
                    <a:pt x="2046002" y="1778000"/>
                  </a:lnTo>
                  <a:close/>
                </a:path>
                <a:path w="5866130" h="2362200">
                  <a:moveTo>
                    <a:pt x="4946089" y="735896"/>
                  </a:moveTo>
                  <a:lnTo>
                    <a:pt x="4943449" y="736600"/>
                  </a:lnTo>
                  <a:lnTo>
                    <a:pt x="4942949" y="749300"/>
                  </a:lnTo>
                  <a:lnTo>
                    <a:pt x="4941639" y="749300"/>
                  </a:lnTo>
                  <a:lnTo>
                    <a:pt x="4939806" y="762000"/>
                  </a:lnTo>
                  <a:lnTo>
                    <a:pt x="4937734" y="774700"/>
                  </a:lnTo>
                  <a:lnTo>
                    <a:pt x="4939649" y="773943"/>
                  </a:lnTo>
                  <a:lnTo>
                    <a:pt x="4946089" y="735896"/>
                  </a:lnTo>
                  <a:close/>
                </a:path>
                <a:path w="5866130" h="2362200">
                  <a:moveTo>
                    <a:pt x="5620994" y="50800"/>
                  </a:moveTo>
                  <a:lnTo>
                    <a:pt x="5606728" y="76200"/>
                  </a:lnTo>
                  <a:lnTo>
                    <a:pt x="5585259" y="101600"/>
                  </a:lnTo>
                  <a:lnTo>
                    <a:pt x="5557718" y="114300"/>
                  </a:lnTo>
                  <a:lnTo>
                    <a:pt x="5525236" y="139700"/>
                  </a:lnTo>
                  <a:lnTo>
                    <a:pt x="5459704" y="139700"/>
                  </a:lnTo>
                  <a:lnTo>
                    <a:pt x="5423860" y="165100"/>
                  </a:lnTo>
                  <a:lnTo>
                    <a:pt x="5390600" y="177800"/>
                  </a:lnTo>
                  <a:lnTo>
                    <a:pt x="5362745" y="203200"/>
                  </a:lnTo>
                  <a:lnTo>
                    <a:pt x="5343118" y="241300"/>
                  </a:lnTo>
                  <a:lnTo>
                    <a:pt x="5297969" y="241300"/>
                  </a:lnTo>
                  <a:lnTo>
                    <a:pt x="5291679" y="254000"/>
                  </a:lnTo>
                  <a:lnTo>
                    <a:pt x="5285460" y="266700"/>
                  </a:lnTo>
                  <a:lnTo>
                    <a:pt x="5280050" y="279400"/>
                  </a:lnTo>
                  <a:lnTo>
                    <a:pt x="5274189" y="292100"/>
                  </a:lnTo>
                  <a:lnTo>
                    <a:pt x="5267136" y="292100"/>
                  </a:lnTo>
                  <a:lnTo>
                    <a:pt x="5258155" y="304800"/>
                  </a:lnTo>
                  <a:lnTo>
                    <a:pt x="5230723" y="304800"/>
                  </a:lnTo>
                  <a:lnTo>
                    <a:pt x="5222007" y="368300"/>
                  </a:lnTo>
                  <a:lnTo>
                    <a:pt x="5191557" y="406400"/>
                  </a:lnTo>
                  <a:lnTo>
                    <a:pt x="5152237" y="444500"/>
                  </a:lnTo>
                  <a:lnTo>
                    <a:pt x="5107354" y="469900"/>
                  </a:lnTo>
                  <a:lnTo>
                    <a:pt x="5061305" y="508000"/>
                  </a:lnTo>
                  <a:lnTo>
                    <a:pt x="5017541" y="533400"/>
                  </a:lnTo>
                  <a:lnTo>
                    <a:pt x="4979517" y="571500"/>
                  </a:lnTo>
                  <a:lnTo>
                    <a:pt x="4961628" y="635000"/>
                  </a:lnTo>
                  <a:lnTo>
                    <a:pt x="4955337" y="673100"/>
                  </a:lnTo>
                  <a:lnTo>
                    <a:pt x="4948120" y="723900"/>
                  </a:lnTo>
                  <a:lnTo>
                    <a:pt x="4946089" y="735896"/>
                  </a:lnTo>
                  <a:lnTo>
                    <a:pt x="5038757" y="711200"/>
                  </a:lnTo>
                  <a:lnTo>
                    <a:pt x="5324523" y="596900"/>
                  </a:lnTo>
                  <a:lnTo>
                    <a:pt x="5467355" y="546100"/>
                  </a:lnTo>
                  <a:lnTo>
                    <a:pt x="5865850" y="393700"/>
                  </a:lnTo>
                  <a:lnTo>
                    <a:pt x="5865850" y="63500"/>
                  </a:lnTo>
                  <a:lnTo>
                    <a:pt x="5632136" y="63500"/>
                  </a:lnTo>
                  <a:lnTo>
                    <a:pt x="5620994" y="50800"/>
                  </a:lnTo>
                  <a:close/>
                </a:path>
                <a:path w="5866130" h="2362200">
                  <a:moveTo>
                    <a:pt x="5333202" y="228600"/>
                  </a:moveTo>
                  <a:lnTo>
                    <a:pt x="5314289" y="228600"/>
                  </a:lnTo>
                  <a:lnTo>
                    <a:pt x="5305212" y="241300"/>
                  </a:lnTo>
                  <a:lnTo>
                    <a:pt x="5343118" y="241300"/>
                  </a:lnTo>
                  <a:lnTo>
                    <a:pt x="5333202" y="228600"/>
                  </a:lnTo>
                  <a:close/>
                </a:path>
                <a:path w="5866130" h="2362200">
                  <a:moveTo>
                    <a:pt x="5496232" y="127000"/>
                  </a:moveTo>
                  <a:lnTo>
                    <a:pt x="5478641" y="139700"/>
                  </a:lnTo>
                  <a:lnTo>
                    <a:pt x="5511942" y="139700"/>
                  </a:lnTo>
                  <a:lnTo>
                    <a:pt x="5496232" y="127000"/>
                  </a:lnTo>
                  <a:close/>
                </a:path>
                <a:path w="5866130" h="2362200">
                  <a:moveTo>
                    <a:pt x="5831242" y="0"/>
                  </a:moveTo>
                  <a:lnTo>
                    <a:pt x="5752693" y="0"/>
                  </a:lnTo>
                  <a:lnTo>
                    <a:pt x="5740150" y="12700"/>
                  </a:lnTo>
                  <a:lnTo>
                    <a:pt x="5723022" y="25400"/>
                  </a:lnTo>
                  <a:lnTo>
                    <a:pt x="5702919" y="38100"/>
                  </a:lnTo>
                  <a:lnTo>
                    <a:pt x="5681446" y="50800"/>
                  </a:lnTo>
                  <a:lnTo>
                    <a:pt x="5663374" y="63500"/>
                  </a:lnTo>
                  <a:lnTo>
                    <a:pt x="5865850" y="63500"/>
                  </a:lnTo>
                  <a:lnTo>
                    <a:pt x="5865850" y="12700"/>
                  </a:lnTo>
                  <a:lnTo>
                    <a:pt x="5854499" y="12700"/>
                  </a:lnTo>
                  <a:lnTo>
                    <a:pt x="583124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21972" y="9699107"/>
              <a:ext cx="1630045" cy="588010"/>
            </a:xfrm>
            <a:custGeom>
              <a:avLst/>
              <a:gdLst/>
              <a:ahLst/>
              <a:cxnLst/>
              <a:rect l="l" t="t" r="r" b="b"/>
              <a:pathLst>
                <a:path w="1630044" h="588009">
                  <a:moveTo>
                    <a:pt x="1606267" y="0"/>
                  </a:moveTo>
                  <a:lnTo>
                    <a:pt x="1592551" y="5040"/>
                  </a:lnTo>
                  <a:lnTo>
                    <a:pt x="1591154" y="0"/>
                  </a:lnTo>
                  <a:lnTo>
                    <a:pt x="1583153" y="2882"/>
                  </a:lnTo>
                  <a:lnTo>
                    <a:pt x="1581756" y="720"/>
                  </a:lnTo>
                  <a:lnTo>
                    <a:pt x="1568802" y="5759"/>
                  </a:lnTo>
                  <a:lnTo>
                    <a:pt x="1566643" y="0"/>
                  </a:lnTo>
                  <a:lnTo>
                    <a:pt x="0" y="587891"/>
                  </a:lnTo>
                  <a:lnTo>
                    <a:pt x="79403" y="587891"/>
                  </a:lnTo>
                  <a:lnTo>
                    <a:pt x="1630016" y="6479"/>
                  </a:lnTo>
                  <a:lnTo>
                    <a:pt x="1628492" y="1438"/>
                  </a:lnTo>
                  <a:lnTo>
                    <a:pt x="1617697" y="5759"/>
                  </a:lnTo>
                  <a:lnTo>
                    <a:pt x="1616300" y="2157"/>
                  </a:lnTo>
                  <a:lnTo>
                    <a:pt x="1608426" y="5040"/>
                  </a:lnTo>
                  <a:lnTo>
                    <a:pt x="160626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55564" y="8312280"/>
              <a:ext cx="932815" cy="379095"/>
            </a:xfrm>
            <a:custGeom>
              <a:avLst/>
              <a:gdLst/>
              <a:ahLst/>
              <a:cxnLst/>
              <a:rect l="l" t="t" r="r" b="b"/>
              <a:pathLst>
                <a:path w="932815" h="379095">
                  <a:moveTo>
                    <a:pt x="932433" y="0"/>
                  </a:moveTo>
                  <a:lnTo>
                    <a:pt x="6476" y="347875"/>
                  </a:lnTo>
                  <a:lnTo>
                    <a:pt x="7873" y="352916"/>
                  </a:lnTo>
                  <a:lnTo>
                    <a:pt x="5714" y="353628"/>
                  </a:lnTo>
                  <a:lnTo>
                    <a:pt x="8635" y="361552"/>
                  </a:lnTo>
                  <a:lnTo>
                    <a:pt x="3555" y="362988"/>
                  </a:lnTo>
                  <a:lnTo>
                    <a:pt x="5714" y="368753"/>
                  </a:lnTo>
                  <a:lnTo>
                    <a:pt x="0" y="370188"/>
                  </a:lnTo>
                  <a:lnTo>
                    <a:pt x="2793" y="378837"/>
                  </a:lnTo>
                  <a:lnTo>
                    <a:pt x="932433" y="30234"/>
                  </a:lnTo>
                  <a:lnTo>
                    <a:pt x="932433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42414" y="8919794"/>
              <a:ext cx="3646170" cy="1367790"/>
            </a:xfrm>
            <a:custGeom>
              <a:avLst/>
              <a:gdLst/>
              <a:ahLst/>
              <a:cxnLst/>
              <a:rect l="l" t="t" r="r" b="b"/>
              <a:pathLst>
                <a:path w="3646169" h="1367790">
                  <a:moveTo>
                    <a:pt x="3645573" y="1214729"/>
                  </a:moveTo>
                  <a:lnTo>
                    <a:pt x="3238995" y="1367205"/>
                  </a:lnTo>
                  <a:lnTo>
                    <a:pt x="3319615" y="1367205"/>
                  </a:lnTo>
                  <a:lnTo>
                    <a:pt x="3645573" y="1244930"/>
                  </a:lnTo>
                  <a:lnTo>
                    <a:pt x="3645573" y="1214729"/>
                  </a:lnTo>
                  <a:close/>
                </a:path>
                <a:path w="3646169" h="1367790">
                  <a:moveTo>
                    <a:pt x="3645573" y="607593"/>
                  </a:moveTo>
                  <a:lnTo>
                    <a:pt x="1620113" y="1367205"/>
                  </a:lnTo>
                  <a:lnTo>
                    <a:pt x="1699145" y="1367205"/>
                  </a:lnTo>
                  <a:lnTo>
                    <a:pt x="3645573" y="637057"/>
                  </a:lnTo>
                  <a:lnTo>
                    <a:pt x="3645573" y="607593"/>
                  </a:lnTo>
                  <a:close/>
                </a:path>
                <a:path w="3646169" h="1367790">
                  <a:moveTo>
                    <a:pt x="3645573" y="0"/>
                  </a:moveTo>
                  <a:lnTo>
                    <a:pt x="0" y="1367205"/>
                  </a:lnTo>
                  <a:lnTo>
                    <a:pt x="81343" y="1367205"/>
                  </a:lnTo>
                  <a:lnTo>
                    <a:pt x="3645573" y="30187"/>
                  </a:lnTo>
                  <a:lnTo>
                    <a:pt x="364557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6774180" cy="4201160"/>
            <a:chOff x="0" y="0"/>
            <a:chExt cx="6774180" cy="420116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6771640" cy="4201160"/>
            </a:xfrm>
            <a:custGeom>
              <a:avLst/>
              <a:gdLst/>
              <a:ahLst/>
              <a:cxnLst/>
              <a:rect l="l" t="t" r="r" b="b"/>
              <a:pathLst>
                <a:path w="6771640" h="4201160">
                  <a:moveTo>
                    <a:pt x="1400600" y="4167961"/>
                  </a:moveTo>
                  <a:lnTo>
                    <a:pt x="1056218" y="4167961"/>
                  </a:lnTo>
                  <a:lnTo>
                    <a:pt x="1067062" y="4168716"/>
                  </a:lnTo>
                  <a:lnTo>
                    <a:pt x="1079256" y="4171294"/>
                  </a:lnTo>
                  <a:lnTo>
                    <a:pt x="1093072" y="4176164"/>
                  </a:lnTo>
                  <a:lnTo>
                    <a:pt x="1108793" y="4183803"/>
                  </a:lnTo>
                  <a:lnTo>
                    <a:pt x="1120106" y="4187672"/>
                  </a:lnTo>
                  <a:lnTo>
                    <a:pt x="1132987" y="4191004"/>
                  </a:lnTo>
                  <a:lnTo>
                    <a:pt x="1146543" y="4194334"/>
                  </a:lnTo>
                  <a:lnTo>
                    <a:pt x="1159897" y="4198200"/>
                  </a:lnTo>
                  <a:lnTo>
                    <a:pt x="1170832" y="4199561"/>
                  </a:lnTo>
                  <a:lnTo>
                    <a:pt x="1182036" y="4200451"/>
                  </a:lnTo>
                  <a:lnTo>
                    <a:pt x="1193510" y="4200936"/>
                  </a:lnTo>
                  <a:lnTo>
                    <a:pt x="1205255" y="4201083"/>
                  </a:lnTo>
                  <a:lnTo>
                    <a:pt x="1247318" y="4198883"/>
                  </a:lnTo>
                  <a:lnTo>
                    <a:pt x="1291200" y="4192843"/>
                  </a:lnTo>
                  <a:lnTo>
                    <a:pt x="1336581" y="4183798"/>
                  </a:lnTo>
                  <a:lnTo>
                    <a:pt x="1383063" y="4172603"/>
                  </a:lnTo>
                  <a:lnTo>
                    <a:pt x="1400600" y="4167961"/>
                  </a:lnTo>
                  <a:close/>
                </a:path>
                <a:path w="6771640" h="4201160">
                  <a:moveTo>
                    <a:pt x="1884606" y="4073651"/>
                  </a:moveTo>
                  <a:lnTo>
                    <a:pt x="782622" y="4073651"/>
                  </a:lnTo>
                  <a:lnTo>
                    <a:pt x="845947" y="4074911"/>
                  </a:lnTo>
                  <a:lnTo>
                    <a:pt x="894490" y="4078869"/>
                  </a:lnTo>
                  <a:lnTo>
                    <a:pt x="925078" y="4085797"/>
                  </a:lnTo>
                  <a:lnTo>
                    <a:pt x="934540" y="4095965"/>
                  </a:lnTo>
                  <a:lnTo>
                    <a:pt x="948950" y="4106246"/>
                  </a:lnTo>
                  <a:lnTo>
                    <a:pt x="952087" y="4126921"/>
                  </a:lnTo>
                  <a:lnTo>
                    <a:pt x="955091" y="4147597"/>
                  </a:lnTo>
                  <a:lnTo>
                    <a:pt x="969098" y="4157878"/>
                  </a:lnTo>
                  <a:lnTo>
                    <a:pt x="985635" y="4164158"/>
                  </a:lnTo>
                  <a:lnTo>
                    <a:pt x="999877" y="4168142"/>
                  </a:lnTo>
                  <a:lnTo>
                    <a:pt x="1012230" y="4170236"/>
                  </a:lnTo>
                  <a:lnTo>
                    <a:pt x="1023099" y="4170844"/>
                  </a:lnTo>
                  <a:lnTo>
                    <a:pt x="1029577" y="4170844"/>
                  </a:lnTo>
                  <a:lnTo>
                    <a:pt x="1034618" y="4170120"/>
                  </a:lnTo>
                  <a:lnTo>
                    <a:pt x="1040377" y="4169409"/>
                  </a:lnTo>
                  <a:lnTo>
                    <a:pt x="1050458" y="4167961"/>
                  </a:lnTo>
                  <a:lnTo>
                    <a:pt x="1400600" y="4167961"/>
                  </a:lnTo>
                  <a:lnTo>
                    <a:pt x="1533872" y="4131738"/>
                  </a:lnTo>
                  <a:lnTo>
                    <a:pt x="1588473" y="4117637"/>
                  </a:lnTo>
                  <a:lnTo>
                    <a:pt x="1641482" y="4106024"/>
                  </a:lnTo>
                  <a:lnTo>
                    <a:pt x="1692450" y="4098144"/>
                  </a:lnTo>
                  <a:lnTo>
                    <a:pt x="1740928" y="4095241"/>
                  </a:lnTo>
                  <a:lnTo>
                    <a:pt x="1782378" y="4095241"/>
                  </a:lnTo>
                  <a:lnTo>
                    <a:pt x="1821928" y="4091804"/>
                  </a:lnTo>
                  <a:lnTo>
                    <a:pt x="1864947" y="4081028"/>
                  </a:lnTo>
                  <a:lnTo>
                    <a:pt x="1884606" y="4073651"/>
                  </a:lnTo>
                  <a:close/>
                </a:path>
                <a:path w="6771640" h="4201160">
                  <a:moveTo>
                    <a:pt x="6771512" y="0"/>
                  </a:moveTo>
                  <a:lnTo>
                    <a:pt x="0" y="0"/>
                  </a:lnTo>
                  <a:lnTo>
                    <a:pt x="0" y="4142881"/>
                  </a:lnTo>
                  <a:lnTo>
                    <a:pt x="34267" y="4139378"/>
                  </a:lnTo>
                  <a:lnTo>
                    <a:pt x="76309" y="4132681"/>
                  </a:lnTo>
                  <a:lnTo>
                    <a:pt x="109066" y="4126766"/>
                  </a:lnTo>
                  <a:lnTo>
                    <a:pt x="147852" y="4120798"/>
                  </a:lnTo>
                  <a:lnTo>
                    <a:pt x="191839" y="4114854"/>
                  </a:lnTo>
                  <a:lnTo>
                    <a:pt x="240202" y="4109015"/>
                  </a:lnTo>
                  <a:lnTo>
                    <a:pt x="292113" y="4103358"/>
                  </a:lnTo>
                  <a:lnTo>
                    <a:pt x="403275" y="4092908"/>
                  </a:lnTo>
                  <a:lnTo>
                    <a:pt x="518713" y="4084132"/>
                  </a:lnTo>
                  <a:lnTo>
                    <a:pt x="575969" y="4080569"/>
                  </a:lnTo>
                  <a:lnTo>
                    <a:pt x="631815" y="4077660"/>
                  </a:lnTo>
                  <a:lnTo>
                    <a:pt x="685423" y="4075486"/>
                  </a:lnTo>
                  <a:lnTo>
                    <a:pt x="735967" y="4074123"/>
                  </a:lnTo>
                  <a:lnTo>
                    <a:pt x="782622" y="4073651"/>
                  </a:lnTo>
                  <a:lnTo>
                    <a:pt x="1884606" y="4073651"/>
                  </a:lnTo>
                  <a:lnTo>
                    <a:pt x="1904455" y="4066203"/>
                  </a:lnTo>
                  <a:lnTo>
                    <a:pt x="1941804" y="4049890"/>
                  </a:lnTo>
                  <a:lnTo>
                    <a:pt x="1975139" y="4032858"/>
                  </a:lnTo>
                  <a:lnTo>
                    <a:pt x="2007595" y="4017851"/>
                  </a:lnTo>
                  <a:lnTo>
                    <a:pt x="2039914" y="4007163"/>
                  </a:lnTo>
                  <a:lnTo>
                    <a:pt x="2072843" y="4003090"/>
                  </a:lnTo>
                  <a:lnTo>
                    <a:pt x="2152893" y="4003090"/>
                  </a:lnTo>
                  <a:lnTo>
                    <a:pt x="2160057" y="3975004"/>
                  </a:lnTo>
                  <a:lnTo>
                    <a:pt x="2166434" y="3928026"/>
                  </a:lnTo>
                  <a:lnTo>
                    <a:pt x="2172207" y="3873487"/>
                  </a:lnTo>
                  <a:lnTo>
                    <a:pt x="2178920" y="3819896"/>
                  </a:lnTo>
                  <a:lnTo>
                    <a:pt x="2188135" y="3773592"/>
                  </a:lnTo>
                  <a:lnTo>
                    <a:pt x="2201266" y="3741056"/>
                  </a:lnTo>
                  <a:lnTo>
                    <a:pt x="2219731" y="3728770"/>
                  </a:lnTo>
                  <a:lnTo>
                    <a:pt x="2361946" y="3728770"/>
                  </a:lnTo>
                  <a:lnTo>
                    <a:pt x="2394079" y="3720182"/>
                  </a:lnTo>
                  <a:lnTo>
                    <a:pt x="2422042" y="3708615"/>
                  </a:lnTo>
                  <a:lnTo>
                    <a:pt x="2435003" y="3689605"/>
                  </a:lnTo>
                  <a:lnTo>
                    <a:pt x="2460922" y="3651312"/>
                  </a:lnTo>
                  <a:lnTo>
                    <a:pt x="2473883" y="3632301"/>
                  </a:lnTo>
                  <a:lnTo>
                    <a:pt x="6771512" y="3632301"/>
                  </a:lnTo>
                  <a:lnTo>
                    <a:pt x="6771512" y="0"/>
                  </a:lnTo>
                  <a:close/>
                </a:path>
                <a:path w="6771640" h="4201160">
                  <a:moveTo>
                    <a:pt x="1782378" y="4095241"/>
                  </a:moveTo>
                  <a:lnTo>
                    <a:pt x="1755330" y="4095241"/>
                  </a:lnTo>
                  <a:lnTo>
                    <a:pt x="1762531" y="4095965"/>
                  </a:lnTo>
                  <a:lnTo>
                    <a:pt x="1774050" y="4095965"/>
                  </a:lnTo>
                  <a:lnTo>
                    <a:pt x="1782378" y="4095241"/>
                  </a:lnTo>
                  <a:close/>
                </a:path>
                <a:path w="6771640" h="4201160">
                  <a:moveTo>
                    <a:pt x="2152893" y="4003090"/>
                  </a:moveTo>
                  <a:lnTo>
                    <a:pt x="2072843" y="4003090"/>
                  </a:lnTo>
                  <a:lnTo>
                    <a:pt x="2088000" y="4003945"/>
                  </a:lnTo>
                  <a:lnTo>
                    <a:pt x="2103356" y="4006689"/>
                  </a:lnTo>
                  <a:lnTo>
                    <a:pt x="2119114" y="4011593"/>
                  </a:lnTo>
                  <a:lnTo>
                    <a:pt x="2135479" y="4018927"/>
                  </a:lnTo>
                  <a:lnTo>
                    <a:pt x="2138362" y="4020362"/>
                  </a:lnTo>
                  <a:lnTo>
                    <a:pt x="2139810" y="4020362"/>
                  </a:lnTo>
                  <a:lnTo>
                    <a:pt x="2151655" y="4007943"/>
                  </a:lnTo>
                  <a:lnTo>
                    <a:pt x="2152893" y="4003090"/>
                  </a:lnTo>
                  <a:close/>
                </a:path>
                <a:path w="6771640" h="4201160">
                  <a:moveTo>
                    <a:pt x="6771512" y="3632301"/>
                  </a:moveTo>
                  <a:lnTo>
                    <a:pt x="2473883" y="3632301"/>
                  </a:lnTo>
                  <a:lnTo>
                    <a:pt x="2511239" y="3648388"/>
                  </a:lnTo>
                  <a:lnTo>
                    <a:pt x="2549044" y="3669377"/>
                  </a:lnTo>
                  <a:lnTo>
                    <a:pt x="2587272" y="3694447"/>
                  </a:lnTo>
                  <a:lnTo>
                    <a:pt x="2625900" y="3722779"/>
                  </a:lnTo>
                  <a:lnTo>
                    <a:pt x="2664904" y="3753554"/>
                  </a:lnTo>
                  <a:lnTo>
                    <a:pt x="2704260" y="3785953"/>
                  </a:lnTo>
                  <a:lnTo>
                    <a:pt x="2783927" y="3852341"/>
                  </a:lnTo>
                  <a:lnTo>
                    <a:pt x="2824190" y="3884692"/>
                  </a:lnTo>
                  <a:lnTo>
                    <a:pt x="2864708" y="3915389"/>
                  </a:lnTo>
                  <a:lnTo>
                    <a:pt x="2905455" y="3943611"/>
                  </a:lnTo>
                  <a:lnTo>
                    <a:pt x="2946408" y="3968539"/>
                  </a:lnTo>
                  <a:lnTo>
                    <a:pt x="2987543" y="3989355"/>
                  </a:lnTo>
                  <a:lnTo>
                    <a:pt x="3028834" y="4005237"/>
                  </a:lnTo>
                  <a:lnTo>
                    <a:pt x="3070259" y="4015368"/>
                  </a:lnTo>
                  <a:lnTo>
                    <a:pt x="3111791" y="4018927"/>
                  </a:lnTo>
                  <a:lnTo>
                    <a:pt x="3124223" y="4018533"/>
                  </a:lnTo>
                  <a:lnTo>
                    <a:pt x="3136723" y="4017397"/>
                  </a:lnTo>
                  <a:lnTo>
                    <a:pt x="3149359" y="4015584"/>
                  </a:lnTo>
                  <a:lnTo>
                    <a:pt x="3162198" y="4013161"/>
                  </a:lnTo>
                  <a:lnTo>
                    <a:pt x="3517150" y="3936123"/>
                  </a:lnTo>
                  <a:lnTo>
                    <a:pt x="3524428" y="3935182"/>
                  </a:lnTo>
                  <a:lnTo>
                    <a:pt x="3533260" y="3934512"/>
                  </a:lnTo>
                  <a:lnTo>
                    <a:pt x="3543578" y="3934110"/>
                  </a:lnTo>
                  <a:lnTo>
                    <a:pt x="3555314" y="3933977"/>
                  </a:lnTo>
                  <a:lnTo>
                    <a:pt x="4345002" y="3933977"/>
                  </a:lnTo>
                  <a:lnTo>
                    <a:pt x="4369095" y="3919719"/>
                  </a:lnTo>
                  <a:lnTo>
                    <a:pt x="4406475" y="3903478"/>
                  </a:lnTo>
                  <a:lnTo>
                    <a:pt x="4448045" y="3890075"/>
                  </a:lnTo>
                  <a:lnTo>
                    <a:pt x="4493207" y="3879303"/>
                  </a:lnTo>
                  <a:lnTo>
                    <a:pt x="4541362" y="3870955"/>
                  </a:lnTo>
                  <a:lnTo>
                    <a:pt x="4591911" y="3864823"/>
                  </a:lnTo>
                  <a:lnTo>
                    <a:pt x="4644254" y="3860700"/>
                  </a:lnTo>
                  <a:lnTo>
                    <a:pt x="4697795" y="3858378"/>
                  </a:lnTo>
                  <a:lnTo>
                    <a:pt x="4751933" y="3857650"/>
                  </a:lnTo>
                  <a:lnTo>
                    <a:pt x="6771512" y="3857650"/>
                  </a:lnTo>
                  <a:lnTo>
                    <a:pt x="6771512" y="3632301"/>
                  </a:lnTo>
                  <a:close/>
                </a:path>
                <a:path w="6771640" h="4201160">
                  <a:moveTo>
                    <a:pt x="4345002" y="3933977"/>
                  </a:moveTo>
                  <a:lnTo>
                    <a:pt x="3555314" y="3933977"/>
                  </a:lnTo>
                  <a:lnTo>
                    <a:pt x="3592633" y="3934893"/>
                  </a:lnTo>
                  <a:lnTo>
                    <a:pt x="3638111" y="3937470"/>
                  </a:lnTo>
                  <a:lnTo>
                    <a:pt x="3690310" y="3941446"/>
                  </a:lnTo>
                  <a:lnTo>
                    <a:pt x="3747788" y="3946562"/>
                  </a:lnTo>
                  <a:lnTo>
                    <a:pt x="4038641" y="3976267"/>
                  </a:lnTo>
                  <a:lnTo>
                    <a:pt x="4090210" y="3980728"/>
                  </a:lnTo>
                  <a:lnTo>
                    <a:pt x="4138352" y="3984195"/>
                  </a:lnTo>
                  <a:lnTo>
                    <a:pt x="4182123" y="3986442"/>
                  </a:lnTo>
                  <a:lnTo>
                    <a:pt x="4220578" y="3987240"/>
                  </a:lnTo>
                  <a:lnTo>
                    <a:pt x="4251078" y="3986522"/>
                  </a:lnTo>
                  <a:lnTo>
                    <a:pt x="4275032" y="3984185"/>
                  </a:lnTo>
                  <a:lnTo>
                    <a:pt x="4291561" y="3979959"/>
                  </a:lnTo>
                  <a:lnTo>
                    <a:pt x="4299787" y="3973575"/>
                  </a:lnTo>
                  <a:lnTo>
                    <a:pt x="4303901" y="3966550"/>
                  </a:lnTo>
                  <a:lnTo>
                    <a:pt x="4311664" y="3958448"/>
                  </a:lnTo>
                  <a:lnTo>
                    <a:pt x="4322667" y="3949267"/>
                  </a:lnTo>
                  <a:lnTo>
                    <a:pt x="4336503" y="3939006"/>
                  </a:lnTo>
                  <a:lnTo>
                    <a:pt x="4345002" y="3933977"/>
                  </a:lnTo>
                  <a:close/>
                </a:path>
                <a:path w="6771640" h="4201160">
                  <a:moveTo>
                    <a:pt x="6771512" y="3857650"/>
                  </a:moveTo>
                  <a:lnTo>
                    <a:pt x="4751933" y="3857650"/>
                  </a:lnTo>
                  <a:lnTo>
                    <a:pt x="4822552" y="3858805"/>
                  </a:lnTo>
                  <a:lnTo>
                    <a:pt x="4891802" y="3861969"/>
                  </a:lnTo>
                  <a:lnTo>
                    <a:pt x="4958314" y="3866688"/>
                  </a:lnTo>
                  <a:lnTo>
                    <a:pt x="5020717" y="3872509"/>
                  </a:lnTo>
                  <a:lnTo>
                    <a:pt x="5077643" y="3878978"/>
                  </a:lnTo>
                  <a:lnTo>
                    <a:pt x="5127722" y="3885641"/>
                  </a:lnTo>
                  <a:lnTo>
                    <a:pt x="5169584" y="3892046"/>
                  </a:lnTo>
                  <a:lnTo>
                    <a:pt x="5223254" y="3902290"/>
                  </a:lnTo>
                  <a:lnTo>
                    <a:pt x="5260024" y="3919895"/>
                  </a:lnTo>
                  <a:lnTo>
                    <a:pt x="5291389" y="3933339"/>
                  </a:lnTo>
                  <a:lnTo>
                    <a:pt x="5325723" y="3943139"/>
                  </a:lnTo>
                  <a:lnTo>
                    <a:pt x="5362485" y="3946931"/>
                  </a:lnTo>
                  <a:lnTo>
                    <a:pt x="5369686" y="3946931"/>
                  </a:lnTo>
                  <a:lnTo>
                    <a:pt x="5417401" y="3937682"/>
                  </a:lnTo>
                  <a:lnTo>
                    <a:pt x="5494248" y="3899407"/>
                  </a:lnTo>
                  <a:lnTo>
                    <a:pt x="5512608" y="3893021"/>
                  </a:lnTo>
                  <a:lnTo>
                    <a:pt x="5534747" y="3888792"/>
                  </a:lnTo>
                  <a:lnTo>
                    <a:pt x="5559854" y="3886450"/>
                  </a:lnTo>
                  <a:lnTo>
                    <a:pt x="5587123" y="3885729"/>
                  </a:lnTo>
                  <a:lnTo>
                    <a:pt x="6771512" y="3885729"/>
                  </a:lnTo>
                  <a:lnTo>
                    <a:pt x="6771512" y="3857650"/>
                  </a:lnTo>
                  <a:close/>
                </a:path>
                <a:path w="6771640" h="4201160">
                  <a:moveTo>
                    <a:pt x="6761798" y="3913085"/>
                  </a:moveTo>
                  <a:lnTo>
                    <a:pt x="5929121" y="3913085"/>
                  </a:lnTo>
                  <a:lnTo>
                    <a:pt x="5963322" y="3914493"/>
                  </a:lnTo>
                  <a:lnTo>
                    <a:pt x="5997525" y="3919480"/>
                  </a:lnTo>
                  <a:lnTo>
                    <a:pt x="6029568" y="3929191"/>
                  </a:lnTo>
                  <a:lnTo>
                    <a:pt x="6057290" y="3944772"/>
                  </a:lnTo>
                  <a:lnTo>
                    <a:pt x="6078504" y="3936414"/>
                  </a:lnTo>
                  <a:lnTo>
                    <a:pt x="6119023" y="3931362"/>
                  </a:lnTo>
                  <a:lnTo>
                    <a:pt x="6174931" y="3928875"/>
                  </a:lnTo>
                  <a:lnTo>
                    <a:pt x="6746563" y="3928211"/>
                  </a:lnTo>
                  <a:lnTo>
                    <a:pt x="6756721" y="3918726"/>
                  </a:lnTo>
                  <a:lnTo>
                    <a:pt x="6761798" y="3913085"/>
                  </a:lnTo>
                  <a:close/>
                </a:path>
                <a:path w="6771640" h="4201160">
                  <a:moveTo>
                    <a:pt x="6740523" y="3933253"/>
                  </a:moveTo>
                  <a:lnTo>
                    <a:pt x="6705993" y="3933253"/>
                  </a:lnTo>
                  <a:lnTo>
                    <a:pt x="6708876" y="3940454"/>
                  </a:lnTo>
                  <a:lnTo>
                    <a:pt x="6713918" y="3943324"/>
                  </a:lnTo>
                  <a:lnTo>
                    <a:pt x="6718960" y="3943324"/>
                  </a:lnTo>
                  <a:lnTo>
                    <a:pt x="6730107" y="3940254"/>
                  </a:lnTo>
                  <a:lnTo>
                    <a:pt x="6740523" y="3933253"/>
                  </a:lnTo>
                  <a:close/>
                </a:path>
                <a:path w="6771640" h="4201160">
                  <a:moveTo>
                    <a:pt x="6746563" y="3928211"/>
                  </a:moveTo>
                  <a:lnTo>
                    <a:pt x="6242316" y="3928211"/>
                  </a:lnTo>
                  <a:lnTo>
                    <a:pt x="6452552" y="3930370"/>
                  </a:lnTo>
                  <a:lnTo>
                    <a:pt x="6555519" y="3934961"/>
                  </a:lnTo>
                  <a:lnTo>
                    <a:pt x="6601193" y="3936342"/>
                  </a:lnTo>
                  <a:lnTo>
                    <a:pt x="6641197" y="3936847"/>
                  </a:lnTo>
                  <a:lnTo>
                    <a:pt x="6662053" y="3936589"/>
                  </a:lnTo>
                  <a:lnTo>
                    <a:pt x="6680077" y="3935859"/>
                  </a:lnTo>
                  <a:lnTo>
                    <a:pt x="6694860" y="3934725"/>
                  </a:lnTo>
                  <a:lnTo>
                    <a:pt x="6705993" y="3933253"/>
                  </a:lnTo>
                  <a:lnTo>
                    <a:pt x="6740523" y="3933253"/>
                  </a:lnTo>
                  <a:lnTo>
                    <a:pt x="6742807" y="3931718"/>
                  </a:lnTo>
                  <a:lnTo>
                    <a:pt x="6746563" y="3928211"/>
                  </a:lnTo>
                  <a:close/>
                </a:path>
                <a:path w="6771640" h="4201160">
                  <a:moveTo>
                    <a:pt x="6771512" y="3885729"/>
                  </a:moveTo>
                  <a:lnTo>
                    <a:pt x="5587123" y="3885729"/>
                  </a:lnTo>
                  <a:lnTo>
                    <a:pt x="5652820" y="3888742"/>
                  </a:lnTo>
                  <a:lnTo>
                    <a:pt x="5718339" y="3896006"/>
                  </a:lnTo>
                  <a:lnTo>
                    <a:pt x="5775562" y="3904860"/>
                  </a:lnTo>
                  <a:lnTo>
                    <a:pt x="5816369" y="3912643"/>
                  </a:lnTo>
                  <a:lnTo>
                    <a:pt x="5832639" y="3916692"/>
                  </a:lnTo>
                  <a:lnTo>
                    <a:pt x="5833363" y="3917416"/>
                  </a:lnTo>
                  <a:lnTo>
                    <a:pt x="5839129" y="3917416"/>
                  </a:lnTo>
                  <a:lnTo>
                    <a:pt x="5844910" y="3917303"/>
                  </a:lnTo>
                  <a:lnTo>
                    <a:pt x="5861605" y="3916805"/>
                  </a:lnTo>
                  <a:lnTo>
                    <a:pt x="5872251" y="3916692"/>
                  </a:lnTo>
                  <a:lnTo>
                    <a:pt x="5884780" y="3915218"/>
                  </a:lnTo>
                  <a:lnTo>
                    <a:pt x="5898524" y="3914079"/>
                  </a:lnTo>
                  <a:lnTo>
                    <a:pt x="5913349" y="3913345"/>
                  </a:lnTo>
                  <a:lnTo>
                    <a:pt x="5929121" y="3913085"/>
                  </a:lnTo>
                  <a:lnTo>
                    <a:pt x="6761798" y="3913085"/>
                  </a:lnTo>
                  <a:lnTo>
                    <a:pt x="6771512" y="3902290"/>
                  </a:lnTo>
                  <a:lnTo>
                    <a:pt x="6771512" y="3885729"/>
                  </a:lnTo>
                  <a:close/>
                </a:path>
                <a:path w="6771640" h="4201160">
                  <a:moveTo>
                    <a:pt x="2361946" y="3728770"/>
                  </a:moveTo>
                  <a:lnTo>
                    <a:pt x="2223325" y="3728770"/>
                  </a:lnTo>
                  <a:lnTo>
                    <a:pt x="2239774" y="3731717"/>
                  </a:lnTo>
                  <a:lnTo>
                    <a:pt x="2256626" y="3733990"/>
                  </a:lnTo>
                  <a:lnTo>
                    <a:pt x="2273747" y="3735453"/>
                  </a:lnTo>
                  <a:lnTo>
                    <a:pt x="2291003" y="3735971"/>
                  </a:lnTo>
                  <a:lnTo>
                    <a:pt x="2327075" y="3734127"/>
                  </a:lnTo>
                  <a:lnTo>
                    <a:pt x="2361946" y="372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6771640" cy="4184015"/>
            </a:xfrm>
            <a:custGeom>
              <a:avLst/>
              <a:gdLst/>
              <a:ahLst/>
              <a:cxnLst/>
              <a:rect l="l" t="t" r="r" b="b"/>
              <a:pathLst>
                <a:path w="6771640" h="4184015">
                  <a:moveTo>
                    <a:pt x="1444538" y="3998772"/>
                  </a:moveTo>
                  <a:lnTo>
                    <a:pt x="866858" y="3998772"/>
                  </a:lnTo>
                  <a:lnTo>
                    <a:pt x="894645" y="4000380"/>
                  </a:lnTo>
                  <a:lnTo>
                    <a:pt x="916898" y="4005160"/>
                  </a:lnTo>
                  <a:lnTo>
                    <a:pt x="931051" y="4013045"/>
                  </a:lnTo>
                  <a:lnTo>
                    <a:pt x="934540" y="4023969"/>
                  </a:lnTo>
                  <a:lnTo>
                    <a:pt x="958636" y="4026084"/>
                  </a:lnTo>
                  <a:lnTo>
                    <a:pt x="983138" y="4027927"/>
                  </a:lnTo>
                  <a:lnTo>
                    <a:pt x="1007640" y="4029228"/>
                  </a:lnTo>
                  <a:lnTo>
                    <a:pt x="1031736" y="4029722"/>
                  </a:lnTo>
                  <a:lnTo>
                    <a:pt x="1057328" y="4054178"/>
                  </a:lnTo>
                  <a:lnTo>
                    <a:pt x="1061423" y="4083680"/>
                  </a:lnTo>
                  <a:lnTo>
                    <a:pt x="1058123" y="4114635"/>
                  </a:lnTo>
                  <a:lnTo>
                    <a:pt x="1061526" y="4143449"/>
                  </a:lnTo>
                  <a:lnTo>
                    <a:pt x="1096919" y="4172003"/>
                  </a:lnTo>
                  <a:lnTo>
                    <a:pt x="1133976" y="4180204"/>
                  </a:lnTo>
                  <a:lnTo>
                    <a:pt x="1142617" y="4180204"/>
                  </a:lnTo>
                  <a:lnTo>
                    <a:pt x="1148377" y="4183798"/>
                  </a:lnTo>
                  <a:lnTo>
                    <a:pt x="1154137" y="4183798"/>
                  </a:lnTo>
                  <a:lnTo>
                    <a:pt x="1195683" y="4177523"/>
                  </a:lnTo>
                  <a:lnTo>
                    <a:pt x="1238109" y="4160228"/>
                  </a:lnTo>
                  <a:lnTo>
                    <a:pt x="1281214" y="4134214"/>
                  </a:lnTo>
                  <a:lnTo>
                    <a:pt x="1324799" y="4101781"/>
                  </a:lnTo>
                  <a:lnTo>
                    <a:pt x="1368664" y="4065227"/>
                  </a:lnTo>
                  <a:lnTo>
                    <a:pt x="1444538" y="3998772"/>
                  </a:lnTo>
                  <a:close/>
                </a:path>
                <a:path w="6771640" h="4184015">
                  <a:moveTo>
                    <a:pt x="0" y="3656577"/>
                  </a:moveTo>
                  <a:lnTo>
                    <a:pt x="0" y="4066211"/>
                  </a:lnTo>
                  <a:lnTo>
                    <a:pt x="5030" y="4066450"/>
                  </a:lnTo>
                  <a:lnTo>
                    <a:pt x="21938" y="4066066"/>
                  </a:lnTo>
                  <a:lnTo>
                    <a:pt x="39319" y="4065006"/>
                  </a:lnTo>
                  <a:lnTo>
                    <a:pt x="57375" y="4063407"/>
                  </a:lnTo>
                  <a:lnTo>
                    <a:pt x="76309" y="4061408"/>
                  </a:lnTo>
                  <a:lnTo>
                    <a:pt x="130101" y="4050968"/>
                  </a:lnTo>
                  <a:lnTo>
                    <a:pt x="182822" y="4043572"/>
                  </a:lnTo>
                  <a:lnTo>
                    <a:pt x="234782" y="4038804"/>
                  </a:lnTo>
                  <a:lnTo>
                    <a:pt x="286293" y="4036247"/>
                  </a:lnTo>
                  <a:lnTo>
                    <a:pt x="337666" y="4035488"/>
                  </a:lnTo>
                  <a:lnTo>
                    <a:pt x="694731" y="4035488"/>
                  </a:lnTo>
                  <a:lnTo>
                    <a:pt x="719997" y="4023807"/>
                  </a:lnTo>
                  <a:lnTo>
                    <a:pt x="768029" y="4010221"/>
                  </a:lnTo>
                  <a:lnTo>
                    <a:pt x="818929" y="4001715"/>
                  </a:lnTo>
                  <a:lnTo>
                    <a:pt x="866858" y="3998772"/>
                  </a:lnTo>
                  <a:lnTo>
                    <a:pt x="1444538" y="3998772"/>
                  </a:lnTo>
                  <a:lnTo>
                    <a:pt x="1457038" y="3987779"/>
                  </a:lnTo>
                  <a:lnTo>
                    <a:pt x="1501627" y="3951144"/>
                  </a:lnTo>
                  <a:lnTo>
                    <a:pt x="1546174" y="3919029"/>
                  </a:lnTo>
                  <a:lnTo>
                    <a:pt x="1590479" y="3893513"/>
                  </a:lnTo>
                  <a:lnTo>
                    <a:pt x="1634344" y="3876678"/>
                  </a:lnTo>
                  <a:lnTo>
                    <a:pt x="1677568" y="3870604"/>
                  </a:lnTo>
                  <a:lnTo>
                    <a:pt x="2165081" y="3870604"/>
                  </a:lnTo>
                  <a:lnTo>
                    <a:pt x="2167210" y="3856224"/>
                  </a:lnTo>
                  <a:lnTo>
                    <a:pt x="2172207" y="3802214"/>
                  </a:lnTo>
                  <a:lnTo>
                    <a:pt x="2178853" y="3755551"/>
                  </a:lnTo>
                  <a:lnTo>
                    <a:pt x="2186512" y="3712938"/>
                  </a:lnTo>
                  <a:lnTo>
                    <a:pt x="2208923" y="3660381"/>
                  </a:lnTo>
                  <a:lnTo>
                    <a:pt x="0" y="3656577"/>
                  </a:lnTo>
                  <a:close/>
                </a:path>
                <a:path w="6771640" h="4184015">
                  <a:moveTo>
                    <a:pt x="694731" y="4035488"/>
                  </a:moveTo>
                  <a:lnTo>
                    <a:pt x="337666" y="4035488"/>
                  </a:lnTo>
                  <a:lnTo>
                    <a:pt x="390038" y="4036421"/>
                  </a:lnTo>
                  <a:lnTo>
                    <a:pt x="442250" y="4039114"/>
                  </a:lnTo>
                  <a:lnTo>
                    <a:pt x="494623" y="4043406"/>
                  </a:lnTo>
                  <a:lnTo>
                    <a:pt x="547475" y="4049138"/>
                  </a:lnTo>
                  <a:lnTo>
                    <a:pt x="601128" y="4056149"/>
                  </a:lnTo>
                  <a:lnTo>
                    <a:pt x="655900" y="4064279"/>
                  </a:lnTo>
                  <a:lnTo>
                    <a:pt x="680674" y="4041987"/>
                  </a:lnTo>
                  <a:lnTo>
                    <a:pt x="694731" y="4035488"/>
                  </a:lnTo>
                  <a:close/>
                </a:path>
                <a:path w="6771640" h="4184015">
                  <a:moveTo>
                    <a:pt x="2165081" y="3870604"/>
                  </a:moveTo>
                  <a:lnTo>
                    <a:pt x="1682610" y="3870604"/>
                  </a:lnTo>
                  <a:lnTo>
                    <a:pt x="1794144" y="3875103"/>
                  </a:lnTo>
                  <a:lnTo>
                    <a:pt x="1848021" y="3878583"/>
                  </a:lnTo>
                  <a:lnTo>
                    <a:pt x="1900440" y="3883537"/>
                  </a:lnTo>
                  <a:lnTo>
                    <a:pt x="1951252" y="3890459"/>
                  </a:lnTo>
                  <a:lnTo>
                    <a:pt x="2000311" y="3899840"/>
                  </a:lnTo>
                  <a:lnTo>
                    <a:pt x="2047467" y="3912172"/>
                  </a:lnTo>
                  <a:lnTo>
                    <a:pt x="2092573" y="3927946"/>
                  </a:lnTo>
                  <a:lnTo>
                    <a:pt x="2135479" y="3947655"/>
                  </a:lnTo>
                  <a:lnTo>
                    <a:pt x="2137651" y="3947655"/>
                  </a:lnTo>
                  <a:lnTo>
                    <a:pt x="2150742" y="3935358"/>
                  </a:lnTo>
                  <a:lnTo>
                    <a:pt x="2160325" y="3902743"/>
                  </a:lnTo>
                  <a:lnTo>
                    <a:pt x="2165081" y="3870604"/>
                  </a:lnTo>
                  <a:close/>
                </a:path>
                <a:path w="6771640" h="4184015">
                  <a:moveTo>
                    <a:pt x="6771512" y="0"/>
                  </a:moveTo>
                  <a:lnTo>
                    <a:pt x="0" y="0"/>
                  </a:lnTo>
                  <a:lnTo>
                    <a:pt x="0" y="218709"/>
                  </a:lnTo>
                  <a:lnTo>
                    <a:pt x="3096822" y="224597"/>
                  </a:lnTo>
                  <a:lnTo>
                    <a:pt x="6771512" y="215963"/>
                  </a:lnTo>
                  <a:lnTo>
                    <a:pt x="6771512" y="0"/>
                  </a:lnTo>
                  <a:close/>
                </a:path>
                <a:path w="6771640" h="4184015">
                  <a:moveTo>
                    <a:pt x="0" y="242651"/>
                  </a:moveTo>
                  <a:lnTo>
                    <a:pt x="0" y="787497"/>
                  </a:lnTo>
                  <a:lnTo>
                    <a:pt x="3096822" y="793392"/>
                  </a:lnTo>
                  <a:lnTo>
                    <a:pt x="6771512" y="784745"/>
                  </a:lnTo>
                  <a:lnTo>
                    <a:pt x="6771512" y="246898"/>
                  </a:lnTo>
                  <a:lnTo>
                    <a:pt x="3301028" y="246898"/>
                  </a:lnTo>
                  <a:lnTo>
                    <a:pt x="0" y="242651"/>
                  </a:lnTo>
                  <a:close/>
                </a:path>
                <a:path w="6771640" h="4184015">
                  <a:moveTo>
                    <a:pt x="6771512" y="241160"/>
                  </a:moveTo>
                  <a:lnTo>
                    <a:pt x="3301028" y="246898"/>
                  </a:lnTo>
                  <a:lnTo>
                    <a:pt x="6771512" y="246898"/>
                  </a:lnTo>
                  <a:lnTo>
                    <a:pt x="6771512" y="241160"/>
                  </a:lnTo>
                  <a:close/>
                </a:path>
                <a:path w="6771640" h="4184015">
                  <a:moveTo>
                    <a:pt x="0" y="811441"/>
                  </a:moveTo>
                  <a:lnTo>
                    <a:pt x="0" y="1356286"/>
                  </a:lnTo>
                  <a:lnTo>
                    <a:pt x="3096822" y="1362174"/>
                  </a:lnTo>
                  <a:lnTo>
                    <a:pt x="6771512" y="1353540"/>
                  </a:lnTo>
                  <a:lnTo>
                    <a:pt x="6771512" y="815684"/>
                  </a:lnTo>
                  <a:lnTo>
                    <a:pt x="2943920" y="815684"/>
                  </a:lnTo>
                  <a:lnTo>
                    <a:pt x="0" y="811441"/>
                  </a:lnTo>
                  <a:close/>
                </a:path>
                <a:path w="6771640" h="4184015">
                  <a:moveTo>
                    <a:pt x="6771512" y="809955"/>
                  </a:moveTo>
                  <a:lnTo>
                    <a:pt x="2943920" y="815684"/>
                  </a:lnTo>
                  <a:lnTo>
                    <a:pt x="6771512" y="815684"/>
                  </a:lnTo>
                  <a:lnTo>
                    <a:pt x="6771512" y="809955"/>
                  </a:lnTo>
                  <a:close/>
                </a:path>
                <a:path w="6771640" h="4184015">
                  <a:moveTo>
                    <a:pt x="0" y="1380228"/>
                  </a:moveTo>
                  <a:lnTo>
                    <a:pt x="0" y="1925074"/>
                  </a:lnTo>
                  <a:lnTo>
                    <a:pt x="3096822" y="1930969"/>
                  </a:lnTo>
                  <a:lnTo>
                    <a:pt x="6771512" y="1922322"/>
                  </a:lnTo>
                  <a:lnTo>
                    <a:pt x="6771512" y="1384475"/>
                  </a:lnTo>
                  <a:lnTo>
                    <a:pt x="3301028" y="1384475"/>
                  </a:lnTo>
                  <a:lnTo>
                    <a:pt x="0" y="1380228"/>
                  </a:lnTo>
                  <a:close/>
                </a:path>
                <a:path w="6771640" h="4184015">
                  <a:moveTo>
                    <a:pt x="6771512" y="1378737"/>
                  </a:moveTo>
                  <a:lnTo>
                    <a:pt x="3301028" y="1384475"/>
                  </a:lnTo>
                  <a:lnTo>
                    <a:pt x="6771512" y="1384475"/>
                  </a:lnTo>
                  <a:lnTo>
                    <a:pt x="6771512" y="1378737"/>
                  </a:lnTo>
                  <a:close/>
                </a:path>
                <a:path w="6771640" h="4184015">
                  <a:moveTo>
                    <a:pt x="0" y="1949418"/>
                  </a:moveTo>
                  <a:lnTo>
                    <a:pt x="0" y="2493868"/>
                  </a:lnTo>
                  <a:lnTo>
                    <a:pt x="3096822" y="2499752"/>
                  </a:lnTo>
                  <a:lnTo>
                    <a:pt x="6771512" y="2491117"/>
                  </a:lnTo>
                  <a:lnTo>
                    <a:pt x="6771512" y="1953283"/>
                  </a:lnTo>
                  <a:lnTo>
                    <a:pt x="3198874" y="1953283"/>
                  </a:lnTo>
                  <a:lnTo>
                    <a:pt x="0" y="1949418"/>
                  </a:lnTo>
                  <a:close/>
                </a:path>
                <a:path w="6771640" h="4184015">
                  <a:moveTo>
                    <a:pt x="6771512" y="1948243"/>
                  </a:moveTo>
                  <a:lnTo>
                    <a:pt x="3198874" y="1953283"/>
                  </a:lnTo>
                  <a:lnTo>
                    <a:pt x="6771512" y="1953283"/>
                  </a:lnTo>
                  <a:lnTo>
                    <a:pt x="6771512" y="1948243"/>
                  </a:lnTo>
                  <a:close/>
                </a:path>
                <a:path w="6771640" h="4184015">
                  <a:moveTo>
                    <a:pt x="0" y="2518471"/>
                  </a:moveTo>
                  <a:lnTo>
                    <a:pt x="0" y="3062651"/>
                  </a:lnTo>
                  <a:lnTo>
                    <a:pt x="3096822" y="3068546"/>
                  </a:lnTo>
                  <a:lnTo>
                    <a:pt x="6771512" y="3059899"/>
                  </a:lnTo>
                  <a:lnTo>
                    <a:pt x="6771512" y="2522079"/>
                  </a:lnTo>
                  <a:lnTo>
                    <a:pt x="3096822" y="2522079"/>
                  </a:lnTo>
                  <a:lnTo>
                    <a:pt x="0" y="2518471"/>
                  </a:lnTo>
                  <a:close/>
                </a:path>
                <a:path w="6771640" h="4184015">
                  <a:moveTo>
                    <a:pt x="6771512" y="2517038"/>
                  </a:moveTo>
                  <a:lnTo>
                    <a:pt x="3096822" y="2522079"/>
                  </a:lnTo>
                  <a:lnTo>
                    <a:pt x="6771512" y="2522079"/>
                  </a:lnTo>
                  <a:lnTo>
                    <a:pt x="6771512" y="2517038"/>
                  </a:lnTo>
                  <a:close/>
                </a:path>
                <a:path w="6771640" h="4184015">
                  <a:moveTo>
                    <a:pt x="0" y="3087312"/>
                  </a:moveTo>
                  <a:lnTo>
                    <a:pt x="0" y="3631702"/>
                  </a:lnTo>
                  <a:lnTo>
                    <a:pt x="2422042" y="3637343"/>
                  </a:lnTo>
                  <a:lnTo>
                    <a:pt x="2422085" y="3634402"/>
                  </a:lnTo>
                  <a:lnTo>
                    <a:pt x="2435003" y="3616797"/>
                  </a:lnTo>
                  <a:lnTo>
                    <a:pt x="2447962" y="3598459"/>
                  </a:lnTo>
                  <a:lnTo>
                    <a:pt x="2460922" y="3579582"/>
                  </a:lnTo>
                  <a:lnTo>
                    <a:pt x="2473883" y="3560305"/>
                  </a:lnTo>
                  <a:lnTo>
                    <a:pt x="6771512" y="3560305"/>
                  </a:lnTo>
                  <a:lnTo>
                    <a:pt x="6771512" y="3091571"/>
                  </a:lnTo>
                  <a:lnTo>
                    <a:pt x="3301028" y="3091571"/>
                  </a:lnTo>
                  <a:lnTo>
                    <a:pt x="0" y="3087312"/>
                  </a:lnTo>
                  <a:close/>
                </a:path>
                <a:path w="6771640" h="4184015">
                  <a:moveTo>
                    <a:pt x="6771512" y="3560305"/>
                  </a:moveTo>
                  <a:lnTo>
                    <a:pt x="2473883" y="3560305"/>
                  </a:lnTo>
                  <a:lnTo>
                    <a:pt x="2512221" y="3576491"/>
                  </a:lnTo>
                  <a:lnTo>
                    <a:pt x="2550561" y="3594771"/>
                  </a:lnTo>
                  <a:lnTo>
                    <a:pt x="2588903" y="3615078"/>
                  </a:lnTo>
                  <a:lnTo>
                    <a:pt x="2627248" y="3637343"/>
                  </a:lnTo>
                  <a:lnTo>
                    <a:pt x="3147796" y="3637343"/>
                  </a:lnTo>
                  <a:lnTo>
                    <a:pt x="4763452" y="3634460"/>
                  </a:lnTo>
                  <a:lnTo>
                    <a:pt x="4783994" y="3619002"/>
                  </a:lnTo>
                  <a:lnTo>
                    <a:pt x="4803052" y="3607457"/>
                  </a:lnTo>
                  <a:lnTo>
                    <a:pt x="4819950" y="3600231"/>
                  </a:lnTo>
                  <a:lnTo>
                    <a:pt x="4834013" y="3597732"/>
                  </a:lnTo>
                  <a:lnTo>
                    <a:pt x="6771512" y="3597732"/>
                  </a:lnTo>
                  <a:lnTo>
                    <a:pt x="6771512" y="3560305"/>
                  </a:lnTo>
                  <a:close/>
                </a:path>
                <a:path w="6771640" h="4184015">
                  <a:moveTo>
                    <a:pt x="6771512" y="3597732"/>
                  </a:moveTo>
                  <a:lnTo>
                    <a:pt x="4836896" y="3597732"/>
                  </a:lnTo>
                  <a:lnTo>
                    <a:pt x="4852805" y="3601850"/>
                  </a:lnTo>
                  <a:lnTo>
                    <a:pt x="4873977" y="3609614"/>
                  </a:lnTo>
                  <a:lnTo>
                    <a:pt x="4899468" y="3620618"/>
                  </a:lnTo>
                  <a:lnTo>
                    <a:pt x="4928336" y="3634460"/>
                  </a:lnTo>
                  <a:lnTo>
                    <a:pt x="6771512" y="3628694"/>
                  </a:lnTo>
                  <a:lnTo>
                    <a:pt x="6771512" y="3597732"/>
                  </a:lnTo>
                  <a:close/>
                </a:path>
                <a:path w="6771640" h="4184015">
                  <a:moveTo>
                    <a:pt x="6771512" y="3085820"/>
                  </a:moveTo>
                  <a:lnTo>
                    <a:pt x="3301028" y="3091571"/>
                  </a:lnTo>
                  <a:lnTo>
                    <a:pt x="6771512" y="3091571"/>
                  </a:lnTo>
                  <a:lnTo>
                    <a:pt x="6771512" y="3085820"/>
                  </a:lnTo>
                  <a:close/>
                </a:path>
                <a:path w="6771640" h="4184015">
                  <a:moveTo>
                    <a:pt x="6489854" y="3864851"/>
                  </a:moveTo>
                  <a:lnTo>
                    <a:pt x="6077444" y="3864851"/>
                  </a:lnTo>
                  <a:lnTo>
                    <a:pt x="6091508" y="3868304"/>
                  </a:lnTo>
                  <a:lnTo>
                    <a:pt x="6108406" y="3877359"/>
                  </a:lnTo>
                  <a:lnTo>
                    <a:pt x="6127463" y="3890059"/>
                  </a:lnTo>
                  <a:lnTo>
                    <a:pt x="6157140" y="3910881"/>
                  </a:lnTo>
                  <a:lnTo>
                    <a:pt x="6167086" y="3917044"/>
                  </a:lnTo>
                  <a:lnTo>
                    <a:pt x="6177572" y="3922669"/>
                  </a:lnTo>
                  <a:lnTo>
                    <a:pt x="6188328" y="3927487"/>
                  </a:lnTo>
                  <a:lnTo>
                    <a:pt x="6200866" y="3933381"/>
                  </a:lnTo>
                  <a:lnTo>
                    <a:pt x="6213611" y="3937926"/>
                  </a:lnTo>
                  <a:lnTo>
                    <a:pt x="6226494" y="3940853"/>
                  </a:lnTo>
                  <a:lnTo>
                    <a:pt x="6239446" y="3941889"/>
                  </a:lnTo>
                  <a:lnTo>
                    <a:pt x="6250965" y="3941889"/>
                  </a:lnTo>
                  <a:lnTo>
                    <a:pt x="6253847" y="3947655"/>
                  </a:lnTo>
                  <a:lnTo>
                    <a:pt x="6270396" y="3947655"/>
                  </a:lnTo>
                  <a:lnTo>
                    <a:pt x="6284820" y="3946529"/>
                  </a:lnTo>
                  <a:lnTo>
                    <a:pt x="6302077" y="3942971"/>
                  </a:lnTo>
                  <a:lnTo>
                    <a:pt x="6322032" y="3936714"/>
                  </a:lnTo>
                  <a:lnTo>
                    <a:pt x="6344551" y="3927487"/>
                  </a:lnTo>
                  <a:lnTo>
                    <a:pt x="6384083" y="3912194"/>
                  </a:lnTo>
                  <a:lnTo>
                    <a:pt x="6428053" y="3893298"/>
                  </a:lnTo>
                  <a:lnTo>
                    <a:pt x="6475406" y="3871676"/>
                  </a:lnTo>
                  <a:lnTo>
                    <a:pt x="6489854" y="3864851"/>
                  </a:lnTo>
                  <a:close/>
                </a:path>
                <a:path w="6771640" h="4184015">
                  <a:moveTo>
                    <a:pt x="6771512" y="3654615"/>
                  </a:moveTo>
                  <a:lnTo>
                    <a:pt x="4976570" y="3657498"/>
                  </a:lnTo>
                  <a:lnTo>
                    <a:pt x="5030453" y="3685327"/>
                  </a:lnTo>
                  <a:lnTo>
                    <a:pt x="5179346" y="3763888"/>
                  </a:lnTo>
                  <a:lnTo>
                    <a:pt x="5212789" y="3782236"/>
                  </a:lnTo>
                  <a:lnTo>
                    <a:pt x="5232171" y="3793566"/>
                  </a:lnTo>
                  <a:lnTo>
                    <a:pt x="5256512" y="3818142"/>
                  </a:lnTo>
                  <a:lnTo>
                    <a:pt x="5284275" y="3856888"/>
                  </a:lnTo>
                  <a:lnTo>
                    <a:pt x="5314493" y="3898186"/>
                  </a:lnTo>
                  <a:lnTo>
                    <a:pt x="5346819" y="3931259"/>
                  </a:lnTo>
                  <a:lnTo>
                    <a:pt x="5380494" y="3944772"/>
                  </a:lnTo>
                  <a:lnTo>
                    <a:pt x="5386247" y="3944772"/>
                  </a:lnTo>
                  <a:lnTo>
                    <a:pt x="5417401" y="3926038"/>
                  </a:lnTo>
                  <a:lnTo>
                    <a:pt x="5444300" y="3889420"/>
                  </a:lnTo>
                  <a:lnTo>
                    <a:pt x="5469173" y="3851319"/>
                  </a:lnTo>
                  <a:lnTo>
                    <a:pt x="5494248" y="3828135"/>
                  </a:lnTo>
                  <a:lnTo>
                    <a:pt x="5528582" y="3814676"/>
                  </a:lnTo>
                  <a:lnTo>
                    <a:pt x="5566965" y="3804729"/>
                  </a:lnTo>
                  <a:lnTo>
                    <a:pt x="5608048" y="3798563"/>
                  </a:lnTo>
                  <a:lnTo>
                    <a:pt x="5650483" y="3796448"/>
                  </a:lnTo>
                  <a:lnTo>
                    <a:pt x="6633103" y="3796448"/>
                  </a:lnTo>
                  <a:lnTo>
                    <a:pt x="6677559" y="3775469"/>
                  </a:lnTo>
                  <a:lnTo>
                    <a:pt x="6726008" y="3753372"/>
                  </a:lnTo>
                  <a:lnTo>
                    <a:pt x="6771512" y="3733812"/>
                  </a:lnTo>
                  <a:lnTo>
                    <a:pt x="6771512" y="3654615"/>
                  </a:lnTo>
                  <a:close/>
                </a:path>
                <a:path w="6771640" h="4184015">
                  <a:moveTo>
                    <a:pt x="6633103" y="3796448"/>
                  </a:moveTo>
                  <a:lnTo>
                    <a:pt x="5806731" y="3796448"/>
                  </a:lnTo>
                  <a:lnTo>
                    <a:pt x="5815235" y="3815733"/>
                  </a:lnTo>
                  <a:lnTo>
                    <a:pt x="5822929" y="3830291"/>
                  </a:lnTo>
                  <a:lnTo>
                    <a:pt x="5829000" y="3839986"/>
                  </a:lnTo>
                  <a:lnTo>
                    <a:pt x="5832639" y="3844683"/>
                  </a:lnTo>
                  <a:lnTo>
                    <a:pt x="5839067" y="3849007"/>
                  </a:lnTo>
                  <a:lnTo>
                    <a:pt x="5845155" y="3853330"/>
                  </a:lnTo>
                  <a:lnTo>
                    <a:pt x="5850567" y="3857651"/>
                  </a:lnTo>
                  <a:lnTo>
                    <a:pt x="5854966" y="3861968"/>
                  </a:lnTo>
                  <a:lnTo>
                    <a:pt x="5867882" y="3869528"/>
                  </a:lnTo>
                  <a:lnTo>
                    <a:pt x="5880526" y="3874930"/>
                  </a:lnTo>
                  <a:lnTo>
                    <a:pt x="5892630" y="3878172"/>
                  </a:lnTo>
                  <a:lnTo>
                    <a:pt x="5903924" y="3879252"/>
                  </a:lnTo>
                  <a:lnTo>
                    <a:pt x="5918134" y="3878262"/>
                  </a:lnTo>
                  <a:lnTo>
                    <a:pt x="5931734" y="3875650"/>
                  </a:lnTo>
                  <a:lnTo>
                    <a:pt x="5944930" y="3871960"/>
                  </a:lnTo>
                  <a:lnTo>
                    <a:pt x="5957925" y="3867734"/>
                  </a:lnTo>
                  <a:lnTo>
                    <a:pt x="5970470" y="3863501"/>
                  </a:lnTo>
                  <a:lnTo>
                    <a:pt x="5983217" y="3859812"/>
                  </a:lnTo>
                  <a:lnTo>
                    <a:pt x="5996097" y="3857204"/>
                  </a:lnTo>
                  <a:lnTo>
                    <a:pt x="6009042" y="3856215"/>
                  </a:lnTo>
                  <a:lnTo>
                    <a:pt x="6508134" y="3856215"/>
                  </a:lnTo>
                  <a:lnTo>
                    <a:pt x="6633103" y="3796448"/>
                  </a:lnTo>
                  <a:close/>
                </a:path>
                <a:path w="6771640" h="4184015">
                  <a:moveTo>
                    <a:pt x="6508134" y="3856215"/>
                  </a:moveTo>
                  <a:lnTo>
                    <a:pt x="6009042" y="3856215"/>
                  </a:lnTo>
                  <a:lnTo>
                    <a:pt x="6021137" y="3856888"/>
                  </a:lnTo>
                  <a:lnTo>
                    <a:pt x="6032894" y="3859450"/>
                  </a:lnTo>
                  <a:lnTo>
                    <a:pt x="6044788" y="3864712"/>
                  </a:lnTo>
                  <a:lnTo>
                    <a:pt x="6057290" y="3873487"/>
                  </a:lnTo>
                  <a:lnTo>
                    <a:pt x="6063043" y="3867734"/>
                  </a:lnTo>
                  <a:lnTo>
                    <a:pt x="6068808" y="3864851"/>
                  </a:lnTo>
                  <a:lnTo>
                    <a:pt x="6489854" y="3864851"/>
                  </a:lnTo>
                  <a:lnTo>
                    <a:pt x="6508134" y="3856215"/>
                  </a:lnTo>
                  <a:close/>
                </a:path>
                <a:path w="6771640" h="4184015">
                  <a:moveTo>
                    <a:pt x="5806731" y="3796448"/>
                  </a:moveTo>
                  <a:lnTo>
                    <a:pt x="5650483" y="3796448"/>
                  </a:lnTo>
                  <a:lnTo>
                    <a:pt x="5688204" y="3798025"/>
                  </a:lnTo>
                  <a:lnTo>
                    <a:pt x="5724375" y="3802571"/>
                  </a:lnTo>
                  <a:lnTo>
                    <a:pt x="5758522" y="3809816"/>
                  </a:lnTo>
                  <a:lnTo>
                    <a:pt x="5790171" y="3819486"/>
                  </a:lnTo>
                  <a:lnTo>
                    <a:pt x="5806731" y="3796448"/>
                  </a:lnTo>
                  <a:close/>
                </a:path>
                <a:path w="6771640" h="4184015">
                  <a:moveTo>
                    <a:pt x="4686768" y="3714381"/>
                  </a:moveTo>
                  <a:lnTo>
                    <a:pt x="3901630" y="3714381"/>
                  </a:lnTo>
                  <a:lnTo>
                    <a:pt x="3931825" y="3741373"/>
                  </a:lnTo>
                  <a:lnTo>
                    <a:pt x="3964048" y="3777723"/>
                  </a:lnTo>
                  <a:lnTo>
                    <a:pt x="3997769" y="3818507"/>
                  </a:lnTo>
                  <a:lnTo>
                    <a:pt x="4032460" y="3858799"/>
                  </a:lnTo>
                  <a:lnTo>
                    <a:pt x="4067592" y="3893676"/>
                  </a:lnTo>
                  <a:lnTo>
                    <a:pt x="4102636" y="3918214"/>
                  </a:lnTo>
                  <a:lnTo>
                    <a:pt x="4137062" y="3927487"/>
                  </a:lnTo>
                  <a:lnTo>
                    <a:pt x="4145208" y="3926947"/>
                  </a:lnTo>
                  <a:lnTo>
                    <a:pt x="4152545" y="3925326"/>
                  </a:lnTo>
                  <a:lnTo>
                    <a:pt x="4159342" y="3922627"/>
                  </a:lnTo>
                  <a:lnTo>
                    <a:pt x="4165866" y="3918851"/>
                  </a:lnTo>
                  <a:lnTo>
                    <a:pt x="4195646" y="3906342"/>
                  </a:lnTo>
                  <a:lnTo>
                    <a:pt x="4237437" y="3893496"/>
                  </a:lnTo>
                  <a:lnTo>
                    <a:pt x="4288318" y="3880613"/>
                  </a:lnTo>
                  <a:lnTo>
                    <a:pt x="4345367" y="3867996"/>
                  </a:lnTo>
                  <a:lnTo>
                    <a:pt x="4405664" y="3855948"/>
                  </a:lnTo>
                  <a:lnTo>
                    <a:pt x="4466286" y="3844770"/>
                  </a:lnTo>
                  <a:lnTo>
                    <a:pt x="4576822" y="3826237"/>
                  </a:lnTo>
                  <a:lnTo>
                    <a:pt x="4620894" y="3819486"/>
                  </a:lnTo>
                  <a:lnTo>
                    <a:pt x="4628289" y="3794121"/>
                  </a:lnTo>
                  <a:lnTo>
                    <a:pt x="4654648" y="3753702"/>
                  </a:lnTo>
                  <a:lnTo>
                    <a:pt x="4686768" y="3714381"/>
                  </a:lnTo>
                  <a:close/>
                </a:path>
                <a:path w="6771640" h="4184015">
                  <a:moveTo>
                    <a:pt x="4737531" y="3660381"/>
                  </a:moveTo>
                  <a:lnTo>
                    <a:pt x="2666847" y="3660381"/>
                  </a:lnTo>
                  <a:lnTo>
                    <a:pt x="2752371" y="3711237"/>
                  </a:lnTo>
                  <a:lnTo>
                    <a:pt x="2795296" y="3735548"/>
                  </a:lnTo>
                  <a:lnTo>
                    <a:pt x="2838417" y="3758134"/>
                  </a:lnTo>
                  <a:lnTo>
                    <a:pt x="2881799" y="3778262"/>
                  </a:lnTo>
                  <a:lnTo>
                    <a:pt x="2925506" y="3795195"/>
                  </a:lnTo>
                  <a:lnTo>
                    <a:pt x="2969606" y="3808200"/>
                  </a:lnTo>
                  <a:lnTo>
                    <a:pt x="3014161" y="3816542"/>
                  </a:lnTo>
                  <a:lnTo>
                    <a:pt x="3059239" y="3819486"/>
                  </a:lnTo>
                  <a:lnTo>
                    <a:pt x="3076956" y="3818948"/>
                  </a:lnTo>
                  <a:lnTo>
                    <a:pt x="3095147" y="3817330"/>
                  </a:lnTo>
                  <a:lnTo>
                    <a:pt x="3113201" y="3814632"/>
                  </a:lnTo>
                  <a:lnTo>
                    <a:pt x="3486187" y="3733812"/>
                  </a:lnTo>
                  <a:lnTo>
                    <a:pt x="3515633" y="3728032"/>
                  </a:lnTo>
                  <a:lnTo>
                    <a:pt x="3547843" y="3723735"/>
                  </a:lnTo>
                  <a:lnTo>
                    <a:pt x="3581267" y="3721057"/>
                  </a:lnTo>
                  <a:lnTo>
                    <a:pt x="3614356" y="3720134"/>
                  </a:lnTo>
                  <a:lnTo>
                    <a:pt x="3879076" y="3720134"/>
                  </a:lnTo>
                  <a:lnTo>
                    <a:pt x="3901630" y="3714381"/>
                  </a:lnTo>
                  <a:lnTo>
                    <a:pt x="4686768" y="3714381"/>
                  </a:lnTo>
                  <a:lnTo>
                    <a:pt x="4693289" y="3706399"/>
                  </a:lnTo>
                  <a:lnTo>
                    <a:pt x="4737531" y="3660381"/>
                  </a:lnTo>
                  <a:close/>
                </a:path>
                <a:path w="6771640" h="4184015">
                  <a:moveTo>
                    <a:pt x="3879076" y="3720134"/>
                  </a:moveTo>
                  <a:lnTo>
                    <a:pt x="3614356" y="3720134"/>
                  </a:lnTo>
                  <a:lnTo>
                    <a:pt x="3657428" y="3722316"/>
                  </a:lnTo>
                  <a:lnTo>
                    <a:pt x="3694359" y="3729492"/>
                  </a:lnTo>
                  <a:lnTo>
                    <a:pt x="3721166" y="3742610"/>
                  </a:lnTo>
                  <a:lnTo>
                    <a:pt x="3733863" y="3762616"/>
                  </a:lnTo>
                  <a:lnTo>
                    <a:pt x="3774859" y="3749709"/>
                  </a:lnTo>
                  <a:lnTo>
                    <a:pt x="3816665" y="3737141"/>
                  </a:lnTo>
                  <a:lnTo>
                    <a:pt x="3859012" y="3725252"/>
                  </a:lnTo>
                  <a:lnTo>
                    <a:pt x="3879076" y="3720134"/>
                  </a:lnTo>
                  <a:close/>
                </a:path>
                <a:path w="6771640" h="4184015">
                  <a:moveTo>
                    <a:pt x="2339962" y="3660381"/>
                  </a:moveTo>
                  <a:lnTo>
                    <a:pt x="2240597" y="3660381"/>
                  </a:lnTo>
                  <a:lnTo>
                    <a:pt x="2253102" y="3662040"/>
                  </a:lnTo>
                  <a:lnTo>
                    <a:pt x="2265535" y="3662892"/>
                  </a:lnTo>
                  <a:lnTo>
                    <a:pt x="2277560" y="3663206"/>
                  </a:lnTo>
                  <a:lnTo>
                    <a:pt x="2288844" y="3663251"/>
                  </a:lnTo>
                  <a:lnTo>
                    <a:pt x="2301694" y="3663206"/>
                  </a:lnTo>
                  <a:lnTo>
                    <a:pt x="2314408" y="3662892"/>
                  </a:lnTo>
                  <a:lnTo>
                    <a:pt x="2327119" y="3662040"/>
                  </a:lnTo>
                  <a:lnTo>
                    <a:pt x="2339962" y="3660381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14134"/>
              <a:ext cx="6774180" cy="2877820"/>
            </a:xfrm>
            <a:custGeom>
              <a:avLst/>
              <a:gdLst/>
              <a:ahLst/>
              <a:cxnLst/>
              <a:rect l="l" t="t" r="r" b="b"/>
              <a:pathLst>
                <a:path w="6774180" h="2877820">
                  <a:moveTo>
                    <a:pt x="6773659" y="2843530"/>
                  </a:moveTo>
                  <a:lnTo>
                    <a:pt x="6292710" y="2843530"/>
                  </a:lnTo>
                  <a:lnTo>
                    <a:pt x="6292710" y="2848610"/>
                  </a:lnTo>
                  <a:lnTo>
                    <a:pt x="46774" y="2848610"/>
                  </a:lnTo>
                  <a:lnTo>
                    <a:pt x="46774" y="2843530"/>
                  </a:lnTo>
                  <a:lnTo>
                    <a:pt x="0" y="2843530"/>
                  </a:lnTo>
                  <a:lnTo>
                    <a:pt x="0" y="2848610"/>
                  </a:lnTo>
                  <a:lnTo>
                    <a:pt x="0" y="2871470"/>
                  </a:lnTo>
                  <a:lnTo>
                    <a:pt x="41021" y="2871470"/>
                  </a:lnTo>
                  <a:lnTo>
                    <a:pt x="41021" y="2877820"/>
                  </a:lnTo>
                  <a:lnTo>
                    <a:pt x="6298463" y="2877820"/>
                  </a:lnTo>
                  <a:lnTo>
                    <a:pt x="6298463" y="2871470"/>
                  </a:lnTo>
                  <a:lnTo>
                    <a:pt x="6773659" y="2871470"/>
                  </a:lnTo>
                  <a:lnTo>
                    <a:pt x="6773659" y="2848610"/>
                  </a:lnTo>
                  <a:lnTo>
                    <a:pt x="6773659" y="2843530"/>
                  </a:lnTo>
                  <a:close/>
                </a:path>
                <a:path w="6774180" h="2877820">
                  <a:moveTo>
                    <a:pt x="6773659" y="2274570"/>
                  </a:moveTo>
                  <a:lnTo>
                    <a:pt x="6292710" y="2274570"/>
                  </a:lnTo>
                  <a:lnTo>
                    <a:pt x="6292710" y="2279650"/>
                  </a:lnTo>
                  <a:lnTo>
                    <a:pt x="46774" y="2279650"/>
                  </a:lnTo>
                  <a:lnTo>
                    <a:pt x="46774" y="2274570"/>
                  </a:lnTo>
                  <a:lnTo>
                    <a:pt x="0" y="2274570"/>
                  </a:lnTo>
                  <a:lnTo>
                    <a:pt x="0" y="2279650"/>
                  </a:lnTo>
                  <a:lnTo>
                    <a:pt x="0" y="2302510"/>
                  </a:lnTo>
                  <a:lnTo>
                    <a:pt x="41021" y="2302510"/>
                  </a:lnTo>
                  <a:lnTo>
                    <a:pt x="41021" y="2307590"/>
                  </a:lnTo>
                  <a:lnTo>
                    <a:pt x="6298463" y="2307590"/>
                  </a:lnTo>
                  <a:lnTo>
                    <a:pt x="6298463" y="2302510"/>
                  </a:lnTo>
                  <a:lnTo>
                    <a:pt x="6773659" y="2302510"/>
                  </a:lnTo>
                  <a:lnTo>
                    <a:pt x="6773659" y="2279650"/>
                  </a:lnTo>
                  <a:lnTo>
                    <a:pt x="6773659" y="2274570"/>
                  </a:lnTo>
                  <a:close/>
                </a:path>
                <a:path w="6774180" h="2877820">
                  <a:moveTo>
                    <a:pt x="6773659" y="1705610"/>
                  </a:moveTo>
                  <a:lnTo>
                    <a:pt x="6292710" y="1705610"/>
                  </a:lnTo>
                  <a:lnTo>
                    <a:pt x="6292710" y="1710690"/>
                  </a:lnTo>
                  <a:lnTo>
                    <a:pt x="46774" y="1710690"/>
                  </a:lnTo>
                  <a:lnTo>
                    <a:pt x="46774" y="1705610"/>
                  </a:lnTo>
                  <a:lnTo>
                    <a:pt x="0" y="1705610"/>
                  </a:lnTo>
                  <a:lnTo>
                    <a:pt x="0" y="1710690"/>
                  </a:lnTo>
                  <a:lnTo>
                    <a:pt x="0" y="1733550"/>
                  </a:lnTo>
                  <a:lnTo>
                    <a:pt x="41021" y="1733550"/>
                  </a:lnTo>
                  <a:lnTo>
                    <a:pt x="41021" y="1739900"/>
                  </a:lnTo>
                  <a:lnTo>
                    <a:pt x="6298463" y="1739900"/>
                  </a:lnTo>
                  <a:lnTo>
                    <a:pt x="6298463" y="1733550"/>
                  </a:lnTo>
                  <a:lnTo>
                    <a:pt x="6773659" y="1733550"/>
                  </a:lnTo>
                  <a:lnTo>
                    <a:pt x="6773659" y="1710690"/>
                  </a:lnTo>
                  <a:lnTo>
                    <a:pt x="6773659" y="1705610"/>
                  </a:lnTo>
                  <a:close/>
                </a:path>
                <a:path w="6774180" h="2877820">
                  <a:moveTo>
                    <a:pt x="6773659" y="1136650"/>
                  </a:moveTo>
                  <a:lnTo>
                    <a:pt x="6292710" y="1136650"/>
                  </a:lnTo>
                  <a:lnTo>
                    <a:pt x="6292710" y="1141730"/>
                  </a:lnTo>
                  <a:lnTo>
                    <a:pt x="46774" y="1141730"/>
                  </a:lnTo>
                  <a:lnTo>
                    <a:pt x="46774" y="1136650"/>
                  </a:lnTo>
                  <a:lnTo>
                    <a:pt x="0" y="1136650"/>
                  </a:lnTo>
                  <a:lnTo>
                    <a:pt x="0" y="1141730"/>
                  </a:lnTo>
                  <a:lnTo>
                    <a:pt x="0" y="1164590"/>
                  </a:lnTo>
                  <a:lnTo>
                    <a:pt x="41021" y="1164590"/>
                  </a:lnTo>
                  <a:lnTo>
                    <a:pt x="41021" y="1170940"/>
                  </a:lnTo>
                  <a:lnTo>
                    <a:pt x="6298463" y="1170940"/>
                  </a:lnTo>
                  <a:lnTo>
                    <a:pt x="6298463" y="1164590"/>
                  </a:lnTo>
                  <a:lnTo>
                    <a:pt x="6773659" y="1164590"/>
                  </a:lnTo>
                  <a:lnTo>
                    <a:pt x="6773659" y="1141730"/>
                  </a:lnTo>
                  <a:lnTo>
                    <a:pt x="6773659" y="1136650"/>
                  </a:lnTo>
                  <a:close/>
                </a:path>
                <a:path w="6774180" h="2877820">
                  <a:moveTo>
                    <a:pt x="6773659" y="567690"/>
                  </a:moveTo>
                  <a:lnTo>
                    <a:pt x="6292710" y="567690"/>
                  </a:lnTo>
                  <a:lnTo>
                    <a:pt x="6292710" y="574040"/>
                  </a:lnTo>
                  <a:lnTo>
                    <a:pt x="46774" y="574040"/>
                  </a:lnTo>
                  <a:lnTo>
                    <a:pt x="46774" y="567690"/>
                  </a:lnTo>
                  <a:lnTo>
                    <a:pt x="0" y="567690"/>
                  </a:lnTo>
                  <a:lnTo>
                    <a:pt x="0" y="574040"/>
                  </a:lnTo>
                  <a:lnTo>
                    <a:pt x="0" y="596900"/>
                  </a:lnTo>
                  <a:lnTo>
                    <a:pt x="41021" y="596900"/>
                  </a:lnTo>
                  <a:lnTo>
                    <a:pt x="41021" y="601980"/>
                  </a:lnTo>
                  <a:lnTo>
                    <a:pt x="6298463" y="601980"/>
                  </a:lnTo>
                  <a:lnTo>
                    <a:pt x="6298463" y="596900"/>
                  </a:lnTo>
                  <a:lnTo>
                    <a:pt x="6773659" y="596900"/>
                  </a:lnTo>
                  <a:lnTo>
                    <a:pt x="6773659" y="574040"/>
                  </a:lnTo>
                  <a:lnTo>
                    <a:pt x="6773659" y="567690"/>
                  </a:lnTo>
                  <a:close/>
                </a:path>
                <a:path w="6774180" h="2877820">
                  <a:moveTo>
                    <a:pt x="6773659" y="0"/>
                  </a:moveTo>
                  <a:lnTo>
                    <a:pt x="6292710" y="0"/>
                  </a:lnTo>
                  <a:lnTo>
                    <a:pt x="6292710" y="5080"/>
                  </a:lnTo>
                  <a:lnTo>
                    <a:pt x="46774" y="5080"/>
                  </a:lnTo>
                  <a:lnTo>
                    <a:pt x="4677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7940"/>
                  </a:lnTo>
                  <a:lnTo>
                    <a:pt x="41021" y="27940"/>
                  </a:lnTo>
                  <a:lnTo>
                    <a:pt x="41021" y="33020"/>
                  </a:lnTo>
                  <a:lnTo>
                    <a:pt x="6298463" y="33020"/>
                  </a:lnTo>
                  <a:lnTo>
                    <a:pt x="6298463" y="27940"/>
                  </a:lnTo>
                  <a:lnTo>
                    <a:pt x="6773659" y="27940"/>
                  </a:lnTo>
                  <a:lnTo>
                    <a:pt x="6773659" y="5080"/>
                  </a:lnTo>
                  <a:lnTo>
                    <a:pt x="6773659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4353" y="3631704"/>
              <a:ext cx="2144395" cy="27940"/>
            </a:xfrm>
            <a:custGeom>
              <a:avLst/>
              <a:gdLst/>
              <a:ahLst/>
              <a:cxnLst/>
              <a:rect l="l" t="t" r="r" b="b"/>
              <a:pathLst>
                <a:path w="2144395" h="27939">
                  <a:moveTo>
                    <a:pt x="214414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795" y="8890"/>
                  </a:lnTo>
                  <a:lnTo>
                    <a:pt x="10795" y="13970"/>
                  </a:lnTo>
                  <a:lnTo>
                    <a:pt x="13677" y="13970"/>
                  </a:lnTo>
                  <a:lnTo>
                    <a:pt x="13677" y="19050"/>
                  </a:lnTo>
                  <a:lnTo>
                    <a:pt x="25209" y="19050"/>
                  </a:lnTo>
                  <a:lnTo>
                    <a:pt x="25209" y="22860"/>
                  </a:lnTo>
                  <a:lnTo>
                    <a:pt x="33845" y="22860"/>
                  </a:lnTo>
                  <a:lnTo>
                    <a:pt x="33845" y="27940"/>
                  </a:lnTo>
                  <a:lnTo>
                    <a:pt x="2118944" y="27940"/>
                  </a:lnTo>
                  <a:lnTo>
                    <a:pt x="2118944" y="22860"/>
                  </a:lnTo>
                  <a:lnTo>
                    <a:pt x="2124697" y="22860"/>
                  </a:lnTo>
                  <a:lnTo>
                    <a:pt x="2124697" y="19050"/>
                  </a:lnTo>
                  <a:lnTo>
                    <a:pt x="2130463" y="19050"/>
                  </a:lnTo>
                  <a:lnTo>
                    <a:pt x="2130463" y="13970"/>
                  </a:lnTo>
                  <a:lnTo>
                    <a:pt x="2133346" y="13970"/>
                  </a:lnTo>
                  <a:lnTo>
                    <a:pt x="2133346" y="8890"/>
                  </a:lnTo>
                  <a:lnTo>
                    <a:pt x="2138388" y="8890"/>
                  </a:lnTo>
                  <a:lnTo>
                    <a:pt x="2138388" y="5080"/>
                  </a:lnTo>
                  <a:lnTo>
                    <a:pt x="2144141" y="5080"/>
                  </a:lnTo>
                  <a:lnTo>
                    <a:pt x="21441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25354"/>
              <a:ext cx="2425065" cy="34290"/>
            </a:xfrm>
            <a:custGeom>
              <a:avLst/>
              <a:gdLst/>
              <a:ahLst/>
              <a:cxnLst/>
              <a:rect l="l" t="t" r="r" b="b"/>
              <a:pathLst>
                <a:path w="2425065" h="34289">
                  <a:moveTo>
                    <a:pt x="2424912" y="6350"/>
                  </a:moveTo>
                  <a:lnTo>
                    <a:pt x="35255" y="6350"/>
                  </a:lnTo>
                  <a:lnTo>
                    <a:pt x="35255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26619" y="29210"/>
                  </a:lnTo>
                  <a:lnTo>
                    <a:pt x="26619" y="34290"/>
                  </a:lnTo>
                  <a:lnTo>
                    <a:pt x="2365146" y="34290"/>
                  </a:lnTo>
                  <a:lnTo>
                    <a:pt x="2365146" y="29210"/>
                  </a:lnTo>
                  <a:lnTo>
                    <a:pt x="2381707" y="29210"/>
                  </a:lnTo>
                  <a:lnTo>
                    <a:pt x="2381707" y="25400"/>
                  </a:lnTo>
                  <a:lnTo>
                    <a:pt x="2396109" y="25400"/>
                  </a:lnTo>
                  <a:lnTo>
                    <a:pt x="2396109" y="20320"/>
                  </a:lnTo>
                  <a:lnTo>
                    <a:pt x="2410510" y="20320"/>
                  </a:lnTo>
                  <a:lnTo>
                    <a:pt x="2410510" y="15240"/>
                  </a:lnTo>
                  <a:lnTo>
                    <a:pt x="2424912" y="15240"/>
                  </a:lnTo>
                  <a:lnTo>
                    <a:pt x="2424912" y="635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7612" y="3625354"/>
              <a:ext cx="1846580" cy="34290"/>
            </a:xfrm>
            <a:custGeom>
              <a:avLst/>
              <a:gdLst/>
              <a:ahLst/>
              <a:cxnLst/>
              <a:rect l="l" t="t" r="r" b="b"/>
              <a:pathLst>
                <a:path w="1846579" h="34289">
                  <a:moveTo>
                    <a:pt x="1846059" y="0"/>
                  </a:moveTo>
                  <a:lnTo>
                    <a:pt x="1333423" y="0"/>
                  </a:lnTo>
                  <a:lnTo>
                    <a:pt x="1333423" y="635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10807" y="15240"/>
                  </a:lnTo>
                  <a:lnTo>
                    <a:pt x="10807" y="20320"/>
                  </a:lnTo>
                  <a:lnTo>
                    <a:pt x="19443" y="20320"/>
                  </a:lnTo>
                  <a:lnTo>
                    <a:pt x="19443" y="25400"/>
                  </a:lnTo>
                  <a:lnTo>
                    <a:pt x="28079" y="25400"/>
                  </a:lnTo>
                  <a:lnTo>
                    <a:pt x="28079" y="29210"/>
                  </a:lnTo>
                  <a:lnTo>
                    <a:pt x="39598" y="29210"/>
                  </a:lnTo>
                  <a:lnTo>
                    <a:pt x="39598" y="34290"/>
                  </a:lnTo>
                  <a:lnTo>
                    <a:pt x="1342072" y="34290"/>
                  </a:lnTo>
                  <a:lnTo>
                    <a:pt x="1342072" y="29210"/>
                  </a:lnTo>
                  <a:lnTo>
                    <a:pt x="1846059" y="29210"/>
                  </a:lnTo>
                  <a:lnTo>
                    <a:pt x="1846059" y="25400"/>
                  </a:lnTo>
                  <a:lnTo>
                    <a:pt x="1846059" y="20320"/>
                  </a:lnTo>
                  <a:lnTo>
                    <a:pt x="1846059" y="15240"/>
                  </a:lnTo>
                  <a:lnTo>
                    <a:pt x="1846059" y="6350"/>
                  </a:lnTo>
                  <a:lnTo>
                    <a:pt x="1846059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591500" y="-359"/>
            <a:ext cx="3696970" cy="2089150"/>
            <a:chOff x="14591500" y="-359"/>
            <a:chExt cx="3696970" cy="2089150"/>
          </a:xfrm>
        </p:grpSpPr>
        <p:sp>
          <p:nvSpPr>
            <p:cNvPr id="16" name="object 16"/>
            <p:cNvSpPr/>
            <p:nvPr/>
          </p:nvSpPr>
          <p:spPr>
            <a:xfrm>
              <a:off x="14591500" y="0"/>
              <a:ext cx="3696970" cy="2088514"/>
            </a:xfrm>
            <a:custGeom>
              <a:avLst/>
              <a:gdLst/>
              <a:ahLst/>
              <a:cxnLst/>
              <a:rect l="l" t="t" r="r" b="b"/>
              <a:pathLst>
                <a:path w="3696969" h="2088514">
                  <a:moveTo>
                    <a:pt x="3696498" y="1970557"/>
                  </a:moveTo>
                  <a:lnTo>
                    <a:pt x="3568228" y="1970557"/>
                  </a:lnTo>
                  <a:lnTo>
                    <a:pt x="3574705" y="1974164"/>
                  </a:lnTo>
                  <a:lnTo>
                    <a:pt x="3580547" y="1977758"/>
                  </a:lnTo>
                  <a:lnTo>
                    <a:pt x="3625664" y="2024019"/>
                  </a:lnTo>
                  <a:lnTo>
                    <a:pt x="3649635" y="2073516"/>
                  </a:lnTo>
                  <a:lnTo>
                    <a:pt x="3663853" y="2077951"/>
                  </a:lnTo>
                  <a:lnTo>
                    <a:pt x="3696498" y="2088463"/>
                  </a:lnTo>
                  <a:lnTo>
                    <a:pt x="3696498" y="1970557"/>
                  </a:lnTo>
                  <a:close/>
                </a:path>
                <a:path w="3696969" h="2088514">
                  <a:moveTo>
                    <a:pt x="3696498" y="804443"/>
                  </a:moveTo>
                  <a:lnTo>
                    <a:pt x="2006366" y="804443"/>
                  </a:lnTo>
                  <a:lnTo>
                    <a:pt x="2033185" y="807764"/>
                  </a:lnTo>
                  <a:lnTo>
                    <a:pt x="2060611" y="816419"/>
                  </a:lnTo>
                  <a:lnTo>
                    <a:pt x="2072547" y="822919"/>
                  </a:lnTo>
                  <a:lnTo>
                    <a:pt x="2085423" y="829016"/>
                  </a:lnTo>
                  <a:lnTo>
                    <a:pt x="2098848" y="834034"/>
                  </a:lnTo>
                  <a:lnTo>
                    <a:pt x="2112427" y="837298"/>
                  </a:lnTo>
                  <a:lnTo>
                    <a:pt x="2136660" y="844643"/>
                  </a:lnTo>
                  <a:lnTo>
                    <a:pt x="2181364" y="872834"/>
                  </a:lnTo>
                  <a:lnTo>
                    <a:pt x="2206026" y="879779"/>
                  </a:lnTo>
                  <a:lnTo>
                    <a:pt x="2209709" y="879779"/>
                  </a:lnTo>
                  <a:lnTo>
                    <a:pt x="2214662" y="881938"/>
                  </a:lnTo>
                  <a:lnTo>
                    <a:pt x="2221139" y="886967"/>
                  </a:lnTo>
                  <a:lnTo>
                    <a:pt x="2253218" y="918997"/>
                  </a:lnTo>
                  <a:lnTo>
                    <a:pt x="2290132" y="963380"/>
                  </a:lnTo>
                  <a:lnTo>
                    <a:pt x="2324045" y="1005739"/>
                  </a:lnTo>
                  <a:lnTo>
                    <a:pt x="2347123" y="1031697"/>
                  </a:lnTo>
                  <a:lnTo>
                    <a:pt x="2356100" y="1039218"/>
                  </a:lnTo>
                  <a:lnTo>
                    <a:pt x="2364649" y="1046541"/>
                  </a:lnTo>
                  <a:lnTo>
                    <a:pt x="2372912" y="1053462"/>
                  </a:lnTo>
                  <a:lnTo>
                    <a:pt x="2427213" y="1092075"/>
                  </a:lnTo>
                  <a:lnTo>
                    <a:pt x="2471133" y="1116011"/>
                  </a:lnTo>
                  <a:lnTo>
                    <a:pt x="2513272" y="1133590"/>
                  </a:lnTo>
                  <a:lnTo>
                    <a:pt x="2554114" y="1146816"/>
                  </a:lnTo>
                  <a:lnTo>
                    <a:pt x="2643678" y="1171573"/>
                  </a:lnTo>
                  <a:lnTo>
                    <a:pt x="2693658" y="1188829"/>
                  </a:lnTo>
                  <a:lnTo>
                    <a:pt x="2744996" y="1213374"/>
                  </a:lnTo>
                  <a:lnTo>
                    <a:pt x="2798608" y="1249121"/>
                  </a:lnTo>
                  <a:lnTo>
                    <a:pt x="2838702" y="1283857"/>
                  </a:lnTo>
                  <a:lnTo>
                    <a:pt x="2852583" y="1297368"/>
                  </a:lnTo>
                  <a:lnTo>
                    <a:pt x="2894731" y="1313295"/>
                  </a:lnTo>
                  <a:lnTo>
                    <a:pt x="2936784" y="1329766"/>
                  </a:lnTo>
                  <a:lnTo>
                    <a:pt x="2942616" y="1424756"/>
                  </a:lnTo>
                  <a:lnTo>
                    <a:pt x="2945563" y="1472149"/>
                  </a:lnTo>
                  <a:lnTo>
                    <a:pt x="2948562" y="1519421"/>
                  </a:lnTo>
                  <a:lnTo>
                    <a:pt x="2951639" y="1566533"/>
                  </a:lnTo>
                  <a:lnTo>
                    <a:pt x="2954818" y="1613446"/>
                  </a:lnTo>
                  <a:lnTo>
                    <a:pt x="2964978" y="1663128"/>
                  </a:lnTo>
                  <a:lnTo>
                    <a:pt x="2969570" y="1684116"/>
                  </a:lnTo>
                  <a:lnTo>
                    <a:pt x="2958564" y="1691743"/>
                  </a:lnTo>
                  <a:lnTo>
                    <a:pt x="2948226" y="1700181"/>
                  </a:lnTo>
                  <a:lnTo>
                    <a:pt x="2954818" y="1723605"/>
                  </a:lnTo>
                  <a:lnTo>
                    <a:pt x="2957739" y="1726488"/>
                  </a:lnTo>
                  <a:lnTo>
                    <a:pt x="2960660" y="1730082"/>
                  </a:lnTo>
                  <a:lnTo>
                    <a:pt x="3001093" y="1753750"/>
                  </a:lnTo>
                  <a:lnTo>
                    <a:pt x="3047782" y="1771840"/>
                  </a:lnTo>
                  <a:lnTo>
                    <a:pt x="3070084" y="1779525"/>
                  </a:lnTo>
                  <a:lnTo>
                    <a:pt x="3090755" y="1787412"/>
                  </a:lnTo>
                  <a:lnTo>
                    <a:pt x="3108450" y="1795434"/>
                  </a:lnTo>
                  <a:lnTo>
                    <a:pt x="3121823" y="1803526"/>
                  </a:lnTo>
                  <a:lnTo>
                    <a:pt x="3126141" y="1807844"/>
                  </a:lnTo>
                  <a:lnTo>
                    <a:pt x="3128300" y="1810727"/>
                  </a:lnTo>
                  <a:lnTo>
                    <a:pt x="3231297" y="1839518"/>
                  </a:lnTo>
                  <a:lnTo>
                    <a:pt x="3245939" y="1867892"/>
                  </a:lnTo>
                  <a:lnTo>
                    <a:pt x="3261285" y="1895859"/>
                  </a:lnTo>
                  <a:lnTo>
                    <a:pt x="3276749" y="1923554"/>
                  </a:lnTo>
                  <a:lnTo>
                    <a:pt x="3291749" y="1951113"/>
                  </a:lnTo>
                  <a:lnTo>
                    <a:pt x="3328559" y="1986757"/>
                  </a:lnTo>
                  <a:lnTo>
                    <a:pt x="3375315" y="1996477"/>
                  </a:lnTo>
                  <a:lnTo>
                    <a:pt x="3413026" y="1990271"/>
                  </a:lnTo>
                  <a:lnTo>
                    <a:pt x="3446879" y="1977583"/>
                  </a:lnTo>
                  <a:lnTo>
                    <a:pt x="3476256" y="1959223"/>
                  </a:lnTo>
                  <a:lnTo>
                    <a:pt x="3500537" y="1936000"/>
                  </a:lnTo>
                  <a:lnTo>
                    <a:pt x="3696498" y="1936000"/>
                  </a:lnTo>
                  <a:lnTo>
                    <a:pt x="3696498" y="804443"/>
                  </a:lnTo>
                  <a:close/>
                </a:path>
                <a:path w="3696969" h="2088514">
                  <a:moveTo>
                    <a:pt x="3696498" y="1936000"/>
                  </a:moveTo>
                  <a:lnTo>
                    <a:pt x="3500537" y="1936000"/>
                  </a:lnTo>
                  <a:lnTo>
                    <a:pt x="3504176" y="1941795"/>
                  </a:lnTo>
                  <a:lnTo>
                    <a:pt x="3542923" y="1969390"/>
                  </a:lnTo>
                  <a:lnTo>
                    <a:pt x="3555861" y="1971561"/>
                  </a:lnTo>
                  <a:lnTo>
                    <a:pt x="3568228" y="1970557"/>
                  </a:lnTo>
                  <a:lnTo>
                    <a:pt x="3696498" y="1970557"/>
                  </a:lnTo>
                  <a:lnTo>
                    <a:pt x="3696498" y="1936000"/>
                  </a:lnTo>
                  <a:close/>
                </a:path>
                <a:path w="3696969" h="2088514">
                  <a:moveTo>
                    <a:pt x="3696498" y="531461"/>
                  </a:moveTo>
                  <a:lnTo>
                    <a:pt x="1182616" y="531461"/>
                  </a:lnTo>
                  <a:lnTo>
                    <a:pt x="1215267" y="532232"/>
                  </a:lnTo>
                  <a:lnTo>
                    <a:pt x="1238255" y="533806"/>
                  </a:lnTo>
                  <a:lnTo>
                    <a:pt x="1250605" y="535609"/>
                  </a:lnTo>
                  <a:lnTo>
                    <a:pt x="1276402" y="543936"/>
                  </a:lnTo>
                  <a:lnTo>
                    <a:pt x="1302008" y="552532"/>
                  </a:lnTo>
                  <a:lnTo>
                    <a:pt x="1327472" y="559509"/>
                  </a:lnTo>
                  <a:lnTo>
                    <a:pt x="1352840" y="562978"/>
                  </a:lnTo>
                  <a:lnTo>
                    <a:pt x="1394825" y="566116"/>
                  </a:lnTo>
                  <a:lnTo>
                    <a:pt x="1535184" y="574822"/>
                  </a:lnTo>
                  <a:lnTo>
                    <a:pt x="1576741" y="575932"/>
                  </a:lnTo>
                  <a:lnTo>
                    <a:pt x="1621271" y="579709"/>
                  </a:lnTo>
                  <a:lnTo>
                    <a:pt x="1664352" y="593699"/>
                  </a:lnTo>
                  <a:lnTo>
                    <a:pt x="1706403" y="615420"/>
                  </a:lnTo>
                  <a:lnTo>
                    <a:pt x="1747841" y="642392"/>
                  </a:lnTo>
                  <a:lnTo>
                    <a:pt x="1830547" y="702167"/>
                  </a:lnTo>
                  <a:lnTo>
                    <a:pt x="1872651" y="730008"/>
                  </a:lnTo>
                  <a:lnTo>
                    <a:pt x="1936498" y="792887"/>
                  </a:lnTo>
                  <a:lnTo>
                    <a:pt x="1956979" y="813536"/>
                  </a:lnTo>
                  <a:lnTo>
                    <a:pt x="1980762" y="806389"/>
                  </a:lnTo>
                  <a:lnTo>
                    <a:pt x="2006366" y="804443"/>
                  </a:lnTo>
                  <a:lnTo>
                    <a:pt x="3696498" y="804443"/>
                  </a:lnTo>
                  <a:lnTo>
                    <a:pt x="3696498" y="531461"/>
                  </a:lnTo>
                  <a:close/>
                </a:path>
                <a:path w="3696969" h="2088514">
                  <a:moveTo>
                    <a:pt x="3696498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838347" y="575882"/>
                  </a:lnTo>
                  <a:lnTo>
                    <a:pt x="908514" y="559766"/>
                  </a:lnTo>
                  <a:lnTo>
                    <a:pt x="974865" y="547901"/>
                  </a:lnTo>
                  <a:lnTo>
                    <a:pt x="1036425" y="539713"/>
                  </a:lnTo>
                  <a:lnTo>
                    <a:pt x="1092220" y="534627"/>
                  </a:lnTo>
                  <a:lnTo>
                    <a:pt x="1141275" y="532067"/>
                  </a:lnTo>
                  <a:lnTo>
                    <a:pt x="1182616" y="531461"/>
                  </a:lnTo>
                  <a:lnTo>
                    <a:pt x="3696498" y="531461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91500" y="0"/>
              <a:ext cx="3696970" cy="2073275"/>
            </a:xfrm>
            <a:custGeom>
              <a:avLst/>
              <a:gdLst/>
              <a:ahLst/>
              <a:cxnLst/>
              <a:rect l="l" t="t" r="r" b="b"/>
              <a:pathLst>
                <a:path w="3696969" h="2073275">
                  <a:moveTo>
                    <a:pt x="3696498" y="1911527"/>
                  </a:moveTo>
                  <a:lnTo>
                    <a:pt x="3512856" y="1911527"/>
                  </a:lnTo>
                  <a:lnTo>
                    <a:pt x="3517944" y="1922192"/>
                  </a:lnTo>
                  <a:lnTo>
                    <a:pt x="3523365" y="1935825"/>
                  </a:lnTo>
                  <a:lnTo>
                    <a:pt x="3538954" y="1974236"/>
                  </a:lnTo>
                  <a:lnTo>
                    <a:pt x="3558957" y="1995766"/>
                  </a:lnTo>
                  <a:lnTo>
                    <a:pt x="3563910" y="1995766"/>
                  </a:lnTo>
                  <a:lnTo>
                    <a:pt x="3580059" y="2003895"/>
                  </a:lnTo>
                  <a:lnTo>
                    <a:pt x="3595946" y="2010611"/>
                  </a:lnTo>
                  <a:lnTo>
                    <a:pt x="3611309" y="2016924"/>
                  </a:lnTo>
                  <a:lnTo>
                    <a:pt x="3625886" y="2023846"/>
                  </a:lnTo>
                  <a:lnTo>
                    <a:pt x="3630966" y="2025281"/>
                  </a:lnTo>
                  <a:lnTo>
                    <a:pt x="3635284" y="2028888"/>
                  </a:lnTo>
                  <a:lnTo>
                    <a:pt x="3639602" y="2031758"/>
                  </a:lnTo>
                  <a:lnTo>
                    <a:pt x="3646353" y="2037892"/>
                  </a:lnTo>
                  <a:lnTo>
                    <a:pt x="3651699" y="2044631"/>
                  </a:lnTo>
                  <a:lnTo>
                    <a:pt x="3655854" y="2052316"/>
                  </a:lnTo>
                  <a:lnTo>
                    <a:pt x="3659033" y="2061286"/>
                  </a:lnTo>
                  <a:lnTo>
                    <a:pt x="3696498" y="2072799"/>
                  </a:lnTo>
                  <a:lnTo>
                    <a:pt x="3696498" y="1911527"/>
                  </a:lnTo>
                  <a:close/>
                </a:path>
                <a:path w="3696969" h="2073275">
                  <a:moveTo>
                    <a:pt x="3696498" y="1871205"/>
                  </a:moveTo>
                  <a:lnTo>
                    <a:pt x="3316260" y="1871205"/>
                  </a:lnTo>
                  <a:lnTo>
                    <a:pt x="3412746" y="1946993"/>
                  </a:lnTo>
                  <a:lnTo>
                    <a:pt x="3446879" y="1948337"/>
                  </a:lnTo>
                  <a:lnTo>
                    <a:pt x="3482380" y="1938268"/>
                  </a:lnTo>
                  <a:lnTo>
                    <a:pt x="3512856" y="1911527"/>
                  </a:lnTo>
                  <a:lnTo>
                    <a:pt x="3696498" y="1911527"/>
                  </a:lnTo>
                  <a:lnTo>
                    <a:pt x="3696498" y="1871205"/>
                  </a:lnTo>
                  <a:close/>
                </a:path>
                <a:path w="3696969" h="2073275">
                  <a:moveTo>
                    <a:pt x="3407715" y="1946795"/>
                  </a:moveTo>
                  <a:lnTo>
                    <a:pt x="3413415" y="1947519"/>
                  </a:lnTo>
                  <a:lnTo>
                    <a:pt x="3412746" y="1946993"/>
                  </a:lnTo>
                  <a:lnTo>
                    <a:pt x="3407715" y="1946795"/>
                  </a:lnTo>
                  <a:close/>
                </a:path>
                <a:path w="3696969" h="2073275">
                  <a:moveTo>
                    <a:pt x="3399771" y="1945927"/>
                  </a:moveTo>
                  <a:lnTo>
                    <a:pt x="3404235" y="1946658"/>
                  </a:lnTo>
                  <a:lnTo>
                    <a:pt x="3407715" y="1946795"/>
                  </a:lnTo>
                  <a:lnTo>
                    <a:pt x="3406525" y="1946644"/>
                  </a:lnTo>
                  <a:lnTo>
                    <a:pt x="3399771" y="1945927"/>
                  </a:lnTo>
                  <a:close/>
                </a:path>
                <a:path w="3696969" h="2073275">
                  <a:moveTo>
                    <a:pt x="3387125" y="1943857"/>
                  </a:moveTo>
                  <a:lnTo>
                    <a:pt x="3392126" y="1944890"/>
                  </a:lnTo>
                  <a:lnTo>
                    <a:pt x="3399771" y="1945927"/>
                  </a:lnTo>
                  <a:lnTo>
                    <a:pt x="3387125" y="1943857"/>
                  </a:lnTo>
                  <a:close/>
                </a:path>
                <a:path w="3696969" h="2073275">
                  <a:moveTo>
                    <a:pt x="3333635" y="1903684"/>
                  </a:moveTo>
                  <a:lnTo>
                    <a:pt x="3352328" y="1938159"/>
                  </a:lnTo>
                  <a:lnTo>
                    <a:pt x="3387125" y="1943857"/>
                  </a:lnTo>
                  <a:lnTo>
                    <a:pt x="3383951" y="1943201"/>
                  </a:lnTo>
                  <a:lnTo>
                    <a:pt x="3333635" y="1903684"/>
                  </a:lnTo>
                  <a:close/>
                </a:path>
                <a:path w="3696969" h="2073275">
                  <a:moveTo>
                    <a:pt x="3332533" y="1901650"/>
                  </a:moveTo>
                  <a:lnTo>
                    <a:pt x="3333532" y="1903602"/>
                  </a:lnTo>
                  <a:lnTo>
                    <a:pt x="3332533" y="1901650"/>
                  </a:lnTo>
                  <a:close/>
                </a:path>
                <a:path w="3696969" h="2073275">
                  <a:moveTo>
                    <a:pt x="3696498" y="1784083"/>
                  </a:moveTo>
                  <a:lnTo>
                    <a:pt x="3270159" y="1784083"/>
                  </a:lnTo>
                  <a:lnTo>
                    <a:pt x="3289695" y="1822330"/>
                  </a:lnTo>
                  <a:lnTo>
                    <a:pt x="3310148" y="1860578"/>
                  </a:lnTo>
                  <a:lnTo>
                    <a:pt x="3332533" y="1901650"/>
                  </a:lnTo>
                  <a:lnTo>
                    <a:pt x="3329440" y="1895606"/>
                  </a:lnTo>
                  <a:lnTo>
                    <a:pt x="3325467" y="1887675"/>
                  </a:lnTo>
                  <a:lnTo>
                    <a:pt x="3321209" y="1879608"/>
                  </a:lnTo>
                  <a:lnTo>
                    <a:pt x="3316260" y="1871205"/>
                  </a:lnTo>
                  <a:lnTo>
                    <a:pt x="3696498" y="1871205"/>
                  </a:lnTo>
                  <a:lnTo>
                    <a:pt x="3696498" y="1784083"/>
                  </a:lnTo>
                  <a:close/>
                </a:path>
                <a:path w="3696969" h="2073275">
                  <a:moveTo>
                    <a:pt x="3168091" y="1775085"/>
                  </a:moveTo>
                  <a:lnTo>
                    <a:pt x="3119696" y="1775085"/>
                  </a:lnTo>
                  <a:lnTo>
                    <a:pt x="3128010" y="1776572"/>
                  </a:lnTo>
                  <a:lnTo>
                    <a:pt x="3136936" y="1781200"/>
                  </a:lnTo>
                  <a:lnTo>
                    <a:pt x="3138460" y="1785518"/>
                  </a:lnTo>
                  <a:lnTo>
                    <a:pt x="3139857" y="1786966"/>
                  </a:lnTo>
                  <a:lnTo>
                    <a:pt x="3182131" y="1786030"/>
                  </a:lnTo>
                  <a:lnTo>
                    <a:pt x="3168091" y="1775085"/>
                  </a:lnTo>
                  <a:close/>
                </a:path>
                <a:path w="3696969" h="2073275">
                  <a:moveTo>
                    <a:pt x="3187795" y="1785905"/>
                  </a:moveTo>
                  <a:lnTo>
                    <a:pt x="3182131" y="1786030"/>
                  </a:lnTo>
                  <a:lnTo>
                    <a:pt x="3182402" y="1786242"/>
                  </a:lnTo>
                  <a:lnTo>
                    <a:pt x="3187795" y="1785905"/>
                  </a:lnTo>
                  <a:close/>
                </a:path>
                <a:path w="3696969" h="2073275">
                  <a:moveTo>
                    <a:pt x="3461872" y="1563039"/>
                  </a:moveTo>
                  <a:lnTo>
                    <a:pt x="2921036" y="1563039"/>
                  </a:lnTo>
                  <a:lnTo>
                    <a:pt x="3205389" y="1784807"/>
                  </a:lnTo>
                  <a:lnTo>
                    <a:pt x="3187795" y="1785905"/>
                  </a:lnTo>
                  <a:lnTo>
                    <a:pt x="3270159" y="1784083"/>
                  </a:lnTo>
                  <a:lnTo>
                    <a:pt x="3696498" y="1784083"/>
                  </a:lnTo>
                  <a:lnTo>
                    <a:pt x="3696498" y="1746027"/>
                  </a:lnTo>
                  <a:lnTo>
                    <a:pt x="3461872" y="1563039"/>
                  </a:lnTo>
                  <a:close/>
                </a:path>
                <a:path w="3696969" h="2073275">
                  <a:moveTo>
                    <a:pt x="2921515" y="1582856"/>
                  </a:moveTo>
                  <a:lnTo>
                    <a:pt x="2922707" y="1602801"/>
                  </a:lnTo>
                  <a:lnTo>
                    <a:pt x="2925354" y="1650161"/>
                  </a:lnTo>
                  <a:lnTo>
                    <a:pt x="2926622" y="1662254"/>
                  </a:lnTo>
                  <a:lnTo>
                    <a:pt x="2940727" y="1705785"/>
                  </a:lnTo>
                  <a:lnTo>
                    <a:pt x="2984452" y="1742336"/>
                  </a:lnTo>
                  <a:lnTo>
                    <a:pt x="3039705" y="1759004"/>
                  </a:lnTo>
                  <a:lnTo>
                    <a:pt x="3067213" y="1762480"/>
                  </a:lnTo>
                  <a:lnTo>
                    <a:pt x="3067848" y="1767522"/>
                  </a:lnTo>
                  <a:lnTo>
                    <a:pt x="3070007" y="1771116"/>
                  </a:lnTo>
                  <a:lnTo>
                    <a:pt x="3072928" y="1773288"/>
                  </a:lnTo>
                  <a:lnTo>
                    <a:pt x="3077950" y="1775558"/>
                  </a:lnTo>
                  <a:lnTo>
                    <a:pt x="3084913" y="1776342"/>
                  </a:lnTo>
                  <a:lnTo>
                    <a:pt x="3093091" y="1776317"/>
                  </a:lnTo>
                  <a:lnTo>
                    <a:pt x="3101757" y="1776158"/>
                  </a:lnTo>
                  <a:lnTo>
                    <a:pt x="3110857" y="1775217"/>
                  </a:lnTo>
                  <a:lnTo>
                    <a:pt x="3119696" y="1775085"/>
                  </a:lnTo>
                  <a:lnTo>
                    <a:pt x="3168091" y="1775085"/>
                  </a:lnTo>
                  <a:lnTo>
                    <a:pt x="2921515" y="1582856"/>
                  </a:lnTo>
                  <a:close/>
                </a:path>
                <a:path w="3696969" h="2073275">
                  <a:moveTo>
                    <a:pt x="2024697" y="0"/>
                  </a:moveTo>
                  <a:lnTo>
                    <a:pt x="1483601" y="0"/>
                  </a:lnTo>
                  <a:lnTo>
                    <a:pt x="3696498" y="1725956"/>
                  </a:lnTo>
                  <a:lnTo>
                    <a:pt x="3696498" y="1303726"/>
                  </a:lnTo>
                  <a:lnTo>
                    <a:pt x="2024697" y="0"/>
                  </a:lnTo>
                  <a:close/>
                </a:path>
                <a:path w="3696969" h="2073275">
                  <a:moveTo>
                    <a:pt x="2921319" y="1579591"/>
                  </a:moveTo>
                  <a:lnTo>
                    <a:pt x="2921036" y="1582483"/>
                  </a:lnTo>
                  <a:lnTo>
                    <a:pt x="2921515" y="1582856"/>
                  </a:lnTo>
                  <a:lnTo>
                    <a:pt x="2921319" y="1579591"/>
                  </a:lnTo>
                  <a:close/>
                </a:path>
                <a:path w="3696969" h="2073275">
                  <a:moveTo>
                    <a:pt x="2920853" y="1571789"/>
                  </a:moveTo>
                  <a:lnTo>
                    <a:pt x="2921319" y="1579591"/>
                  </a:lnTo>
                  <a:lnTo>
                    <a:pt x="2921671" y="1576006"/>
                  </a:lnTo>
                  <a:lnTo>
                    <a:pt x="2920853" y="1571789"/>
                  </a:lnTo>
                  <a:close/>
                </a:path>
                <a:path w="3696969" h="2073275">
                  <a:moveTo>
                    <a:pt x="2920550" y="1566719"/>
                  </a:moveTo>
                  <a:lnTo>
                    <a:pt x="2920274" y="1568805"/>
                  </a:lnTo>
                  <a:lnTo>
                    <a:pt x="2920853" y="1571789"/>
                  </a:lnTo>
                  <a:lnTo>
                    <a:pt x="2920550" y="1566719"/>
                  </a:lnTo>
                  <a:close/>
                </a:path>
                <a:path w="3696969" h="2073275">
                  <a:moveTo>
                    <a:pt x="2409464" y="742251"/>
                  </a:moveTo>
                  <a:lnTo>
                    <a:pt x="2219742" y="742251"/>
                  </a:lnTo>
                  <a:lnTo>
                    <a:pt x="2226302" y="742704"/>
                  </a:lnTo>
                  <a:lnTo>
                    <a:pt x="2234029" y="745855"/>
                  </a:lnTo>
                  <a:lnTo>
                    <a:pt x="2285220" y="786993"/>
                  </a:lnTo>
                  <a:lnTo>
                    <a:pt x="2319326" y="820824"/>
                  </a:lnTo>
                  <a:lnTo>
                    <a:pt x="2348978" y="851548"/>
                  </a:lnTo>
                  <a:lnTo>
                    <a:pt x="2368713" y="871131"/>
                  </a:lnTo>
                  <a:lnTo>
                    <a:pt x="2412655" y="910887"/>
                  </a:lnTo>
                  <a:lnTo>
                    <a:pt x="2452714" y="948366"/>
                  </a:lnTo>
                  <a:lnTo>
                    <a:pt x="2489542" y="984015"/>
                  </a:lnTo>
                  <a:lnTo>
                    <a:pt x="2523788" y="1018276"/>
                  </a:lnTo>
                  <a:lnTo>
                    <a:pt x="2556105" y="1051595"/>
                  </a:lnTo>
                  <a:lnTo>
                    <a:pt x="2587143" y="1084416"/>
                  </a:lnTo>
                  <a:lnTo>
                    <a:pt x="2617555" y="1117184"/>
                  </a:lnTo>
                  <a:lnTo>
                    <a:pt x="2679101" y="1184338"/>
                  </a:lnTo>
                  <a:lnTo>
                    <a:pt x="2823119" y="1334084"/>
                  </a:lnTo>
                  <a:lnTo>
                    <a:pt x="2844342" y="1342487"/>
                  </a:lnTo>
                  <a:lnTo>
                    <a:pt x="2865267" y="1350554"/>
                  </a:lnTo>
                  <a:lnTo>
                    <a:pt x="2908082" y="1366481"/>
                  </a:lnTo>
                  <a:lnTo>
                    <a:pt x="2910993" y="1414149"/>
                  </a:lnTo>
                  <a:lnTo>
                    <a:pt x="2916956" y="1508597"/>
                  </a:lnTo>
                  <a:lnTo>
                    <a:pt x="2919888" y="1555660"/>
                  </a:lnTo>
                  <a:lnTo>
                    <a:pt x="2920550" y="1566719"/>
                  </a:lnTo>
                  <a:lnTo>
                    <a:pt x="2921036" y="1563039"/>
                  </a:lnTo>
                  <a:lnTo>
                    <a:pt x="3461872" y="1563039"/>
                  </a:lnTo>
                  <a:lnTo>
                    <a:pt x="2409464" y="742251"/>
                  </a:lnTo>
                  <a:close/>
                </a:path>
                <a:path w="3696969" h="2073275">
                  <a:moveTo>
                    <a:pt x="2590757" y="0"/>
                  </a:moveTo>
                  <a:lnTo>
                    <a:pt x="2049996" y="0"/>
                  </a:lnTo>
                  <a:lnTo>
                    <a:pt x="3696498" y="1284130"/>
                  </a:lnTo>
                  <a:lnTo>
                    <a:pt x="3696498" y="862520"/>
                  </a:lnTo>
                  <a:lnTo>
                    <a:pt x="2590757" y="0"/>
                  </a:lnTo>
                  <a:close/>
                </a:path>
                <a:path w="3696969" h="2073275">
                  <a:moveTo>
                    <a:pt x="3157679" y="0"/>
                  </a:moveTo>
                  <a:lnTo>
                    <a:pt x="2616988" y="0"/>
                  </a:lnTo>
                  <a:lnTo>
                    <a:pt x="3696498" y="841835"/>
                  </a:lnTo>
                  <a:lnTo>
                    <a:pt x="3696498" y="420238"/>
                  </a:lnTo>
                  <a:lnTo>
                    <a:pt x="3157679" y="0"/>
                  </a:lnTo>
                  <a:close/>
                </a:path>
                <a:path w="3696969" h="2073275">
                  <a:moveTo>
                    <a:pt x="2214242" y="743697"/>
                  </a:moveTo>
                  <a:lnTo>
                    <a:pt x="2030702" y="743697"/>
                  </a:lnTo>
                  <a:lnTo>
                    <a:pt x="2058027" y="747181"/>
                  </a:lnTo>
                  <a:lnTo>
                    <a:pt x="2085757" y="755929"/>
                  </a:lnTo>
                  <a:lnTo>
                    <a:pt x="2098010" y="762231"/>
                  </a:lnTo>
                  <a:lnTo>
                    <a:pt x="2110728" y="768532"/>
                  </a:lnTo>
                  <a:lnTo>
                    <a:pt x="2123565" y="773754"/>
                  </a:lnTo>
                  <a:lnTo>
                    <a:pt x="2136176" y="776820"/>
                  </a:lnTo>
                  <a:lnTo>
                    <a:pt x="2159466" y="772630"/>
                  </a:lnTo>
                  <a:lnTo>
                    <a:pt x="2178768" y="760612"/>
                  </a:lnTo>
                  <a:lnTo>
                    <a:pt x="2197666" y="748056"/>
                  </a:lnTo>
                  <a:lnTo>
                    <a:pt x="2214242" y="743697"/>
                  </a:lnTo>
                  <a:close/>
                </a:path>
                <a:path w="3696969" h="2073275">
                  <a:moveTo>
                    <a:pt x="1494953" y="470193"/>
                  </a:moveTo>
                  <a:lnTo>
                    <a:pt x="1223363" y="470193"/>
                  </a:lnTo>
                  <a:lnTo>
                    <a:pt x="1248740" y="470427"/>
                  </a:lnTo>
                  <a:lnTo>
                    <a:pt x="1275116" y="475856"/>
                  </a:lnTo>
                  <a:lnTo>
                    <a:pt x="1300294" y="483047"/>
                  </a:lnTo>
                  <a:lnTo>
                    <a:pt x="1325852" y="491250"/>
                  </a:lnTo>
                  <a:lnTo>
                    <a:pt x="1351411" y="498235"/>
                  </a:lnTo>
                  <a:lnTo>
                    <a:pt x="1391999" y="504823"/>
                  </a:lnTo>
                  <a:lnTo>
                    <a:pt x="1466104" y="523626"/>
                  </a:lnTo>
                  <a:lnTo>
                    <a:pt x="1518755" y="538026"/>
                  </a:lnTo>
                  <a:lnTo>
                    <a:pt x="1577775" y="554854"/>
                  </a:lnTo>
                  <a:lnTo>
                    <a:pt x="1640142" y="573432"/>
                  </a:lnTo>
                  <a:lnTo>
                    <a:pt x="1702833" y="593081"/>
                  </a:lnTo>
                  <a:lnTo>
                    <a:pt x="1762827" y="613122"/>
                  </a:lnTo>
                  <a:lnTo>
                    <a:pt x="1817101" y="632878"/>
                  </a:lnTo>
                  <a:lnTo>
                    <a:pt x="1862632" y="651670"/>
                  </a:lnTo>
                  <a:lnTo>
                    <a:pt x="1982125" y="753059"/>
                  </a:lnTo>
                  <a:lnTo>
                    <a:pt x="2004997" y="745612"/>
                  </a:lnTo>
                  <a:lnTo>
                    <a:pt x="2030702" y="743697"/>
                  </a:lnTo>
                  <a:lnTo>
                    <a:pt x="2214242" y="743697"/>
                  </a:lnTo>
                  <a:lnTo>
                    <a:pt x="2219742" y="742251"/>
                  </a:lnTo>
                  <a:lnTo>
                    <a:pt x="2409464" y="742251"/>
                  </a:lnTo>
                  <a:lnTo>
                    <a:pt x="2199907" y="578815"/>
                  </a:lnTo>
                  <a:lnTo>
                    <a:pt x="1658910" y="578815"/>
                  </a:lnTo>
                  <a:lnTo>
                    <a:pt x="1648956" y="575893"/>
                  </a:lnTo>
                  <a:lnTo>
                    <a:pt x="1628477" y="569501"/>
                  </a:lnTo>
                  <a:lnTo>
                    <a:pt x="1618524" y="566572"/>
                  </a:lnTo>
                  <a:lnTo>
                    <a:pt x="1494953" y="470193"/>
                  </a:lnTo>
                  <a:close/>
                </a:path>
                <a:path w="3696969" h="2073275">
                  <a:moveTo>
                    <a:pt x="326114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778800" y="593394"/>
                  </a:lnTo>
                  <a:lnTo>
                    <a:pt x="786162" y="591348"/>
                  </a:lnTo>
                  <a:lnTo>
                    <a:pt x="963527" y="533186"/>
                  </a:lnTo>
                  <a:lnTo>
                    <a:pt x="996729" y="522981"/>
                  </a:lnTo>
                  <a:lnTo>
                    <a:pt x="326114" y="0"/>
                  </a:lnTo>
                  <a:close/>
                </a:path>
                <a:path w="3696969" h="2073275">
                  <a:moveTo>
                    <a:pt x="1457755" y="0"/>
                  </a:moveTo>
                  <a:lnTo>
                    <a:pt x="916712" y="0"/>
                  </a:lnTo>
                  <a:lnTo>
                    <a:pt x="1658910" y="578815"/>
                  </a:lnTo>
                  <a:lnTo>
                    <a:pt x="2199907" y="578815"/>
                  </a:lnTo>
                  <a:lnTo>
                    <a:pt x="1457755" y="0"/>
                  </a:lnTo>
                  <a:close/>
                </a:path>
                <a:path w="3696969" h="2073275">
                  <a:moveTo>
                    <a:pt x="1014422" y="517543"/>
                  </a:moveTo>
                  <a:lnTo>
                    <a:pt x="996729" y="522981"/>
                  </a:lnTo>
                  <a:lnTo>
                    <a:pt x="997240" y="523379"/>
                  </a:lnTo>
                  <a:lnTo>
                    <a:pt x="1002955" y="521931"/>
                  </a:lnTo>
                  <a:lnTo>
                    <a:pt x="1014512" y="517613"/>
                  </a:lnTo>
                  <a:close/>
                </a:path>
                <a:path w="3696969" h="2073275">
                  <a:moveTo>
                    <a:pt x="892097" y="0"/>
                  </a:moveTo>
                  <a:lnTo>
                    <a:pt x="350667" y="0"/>
                  </a:lnTo>
                  <a:lnTo>
                    <a:pt x="1014422" y="517543"/>
                  </a:lnTo>
                  <a:lnTo>
                    <a:pt x="1024720" y="514378"/>
                  </a:lnTo>
                  <a:lnTo>
                    <a:pt x="1081525" y="498405"/>
                  </a:lnTo>
                  <a:lnTo>
                    <a:pt x="1129965" y="487039"/>
                  </a:lnTo>
                  <a:lnTo>
                    <a:pt x="1166061" y="482052"/>
                  </a:lnTo>
                  <a:lnTo>
                    <a:pt x="1196317" y="482052"/>
                  </a:lnTo>
                  <a:lnTo>
                    <a:pt x="1201892" y="476572"/>
                  </a:lnTo>
                  <a:lnTo>
                    <a:pt x="1223363" y="470193"/>
                  </a:lnTo>
                  <a:lnTo>
                    <a:pt x="1494953" y="470193"/>
                  </a:lnTo>
                  <a:lnTo>
                    <a:pt x="892097" y="0"/>
                  </a:lnTo>
                  <a:close/>
                </a:path>
                <a:path w="3696969" h="2073275">
                  <a:moveTo>
                    <a:pt x="1188756" y="489484"/>
                  </a:moveTo>
                  <a:lnTo>
                    <a:pt x="1187232" y="490981"/>
                  </a:lnTo>
                  <a:lnTo>
                    <a:pt x="1188756" y="489534"/>
                  </a:lnTo>
                  <a:close/>
                </a:path>
                <a:path w="3696969" h="2073275">
                  <a:moveTo>
                    <a:pt x="1196317" y="482052"/>
                  </a:moveTo>
                  <a:lnTo>
                    <a:pt x="1166061" y="482052"/>
                  </a:lnTo>
                  <a:lnTo>
                    <a:pt x="1185835" y="485216"/>
                  </a:lnTo>
                  <a:lnTo>
                    <a:pt x="1188756" y="487375"/>
                  </a:lnTo>
                  <a:lnTo>
                    <a:pt x="1188756" y="489484"/>
                  </a:lnTo>
                  <a:lnTo>
                    <a:pt x="1196317" y="482052"/>
                  </a:lnTo>
                  <a:close/>
                </a:path>
                <a:path w="3696969" h="2073275">
                  <a:moveTo>
                    <a:pt x="3696498" y="0"/>
                  </a:moveTo>
                  <a:lnTo>
                    <a:pt x="3183558" y="0"/>
                  </a:lnTo>
                  <a:lnTo>
                    <a:pt x="3696498" y="400066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25945" y="0"/>
                  </a:moveTo>
                  <a:lnTo>
                    <a:pt x="0" y="0"/>
                  </a:lnTo>
                  <a:lnTo>
                    <a:pt x="673023" y="524814"/>
                  </a:lnTo>
                  <a:lnTo>
                    <a:pt x="674420" y="522655"/>
                  </a:lnTo>
                  <a:lnTo>
                    <a:pt x="679119" y="522655"/>
                  </a:lnTo>
                  <a:lnTo>
                    <a:pt x="680897" y="520496"/>
                  </a:lnTo>
                  <a:lnTo>
                    <a:pt x="687299" y="520496"/>
                  </a:lnTo>
                  <a:lnTo>
                    <a:pt x="689533" y="517613"/>
                  </a:lnTo>
                  <a:lnTo>
                    <a:pt x="25945" y="0"/>
                  </a:lnTo>
                  <a:close/>
                </a:path>
                <a:path w="689609" h="525145">
                  <a:moveTo>
                    <a:pt x="679119" y="522655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79119" y="522655"/>
                  </a:lnTo>
                  <a:close/>
                </a:path>
                <a:path w="689609" h="525145">
                  <a:moveTo>
                    <a:pt x="685977" y="520496"/>
                  </a:move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close/>
                </a:path>
                <a:path w="689609" h="525145">
                  <a:moveTo>
                    <a:pt x="687299" y="520496"/>
                  </a:moveTo>
                  <a:lnTo>
                    <a:pt x="685977" y="520496"/>
                  </a:lnTo>
                  <a:lnTo>
                    <a:pt x="686739" y="521220"/>
                  </a:lnTo>
                  <a:lnTo>
                    <a:pt x="687299" y="520496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673023" y="524814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lnTo>
                    <a:pt x="686739" y="521220"/>
                  </a:lnTo>
                  <a:lnTo>
                    <a:pt x="689533" y="517613"/>
                  </a:lnTo>
                  <a:lnTo>
                    <a:pt x="25942" y="0"/>
                  </a:lnTo>
                </a:path>
                <a:path w="689609" h="525145">
                  <a:moveTo>
                    <a:pt x="0" y="0"/>
                  </a:moveTo>
                  <a:lnTo>
                    <a:pt x="673023" y="52481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80764" y="0"/>
              <a:ext cx="2525395" cy="1950720"/>
            </a:xfrm>
            <a:custGeom>
              <a:avLst/>
              <a:gdLst/>
              <a:ahLst/>
              <a:cxnLst/>
              <a:rect l="l" t="t" r="r" b="b"/>
              <a:pathLst>
                <a:path w="2525394" h="1950720">
                  <a:moveTo>
                    <a:pt x="2523074" y="1946808"/>
                  </a:moveTo>
                  <a:lnTo>
                    <a:pt x="2514879" y="1946808"/>
                  </a:lnTo>
                  <a:lnTo>
                    <a:pt x="2519832" y="1950402"/>
                  </a:lnTo>
                  <a:lnTo>
                    <a:pt x="2521991" y="1947519"/>
                  </a:lnTo>
                  <a:lnTo>
                    <a:pt x="2523985" y="1947519"/>
                  </a:lnTo>
                  <a:lnTo>
                    <a:pt x="2523074" y="1946808"/>
                  </a:lnTo>
                  <a:close/>
                </a:path>
                <a:path w="2525394" h="1950720">
                  <a:moveTo>
                    <a:pt x="2514879" y="1946808"/>
                  </a:moveTo>
                  <a:lnTo>
                    <a:pt x="2509037" y="1946808"/>
                  </a:lnTo>
                  <a:lnTo>
                    <a:pt x="2512720" y="1949678"/>
                  </a:lnTo>
                  <a:lnTo>
                    <a:pt x="2514879" y="1946808"/>
                  </a:lnTo>
                  <a:close/>
                </a:path>
                <a:path w="2525394" h="1950720">
                  <a:moveTo>
                    <a:pt x="2523985" y="1947519"/>
                  </a:moveTo>
                  <a:lnTo>
                    <a:pt x="2521991" y="1947519"/>
                  </a:lnTo>
                  <a:lnTo>
                    <a:pt x="2524150" y="1949678"/>
                  </a:lnTo>
                  <a:lnTo>
                    <a:pt x="2524912" y="1948243"/>
                  </a:lnTo>
                  <a:lnTo>
                    <a:pt x="2523985" y="1947519"/>
                  </a:lnTo>
                  <a:close/>
                </a:path>
                <a:path w="2525394" h="1950720">
                  <a:moveTo>
                    <a:pt x="2505481" y="1945360"/>
                  </a:moveTo>
                  <a:lnTo>
                    <a:pt x="2499004" y="1945360"/>
                  </a:lnTo>
                  <a:lnTo>
                    <a:pt x="2503322" y="1948243"/>
                  </a:lnTo>
                  <a:lnTo>
                    <a:pt x="2505481" y="1945360"/>
                  </a:lnTo>
                  <a:close/>
                </a:path>
                <a:path w="2525394" h="1950720">
                  <a:moveTo>
                    <a:pt x="2426233" y="1871205"/>
                  </a:moveTo>
                  <a:lnTo>
                    <a:pt x="2425598" y="1872640"/>
                  </a:lnTo>
                  <a:lnTo>
                    <a:pt x="2428392" y="1874799"/>
                  </a:lnTo>
                  <a:lnTo>
                    <a:pt x="2426233" y="1877682"/>
                  </a:lnTo>
                  <a:lnTo>
                    <a:pt x="2429916" y="1880565"/>
                  </a:lnTo>
                  <a:lnTo>
                    <a:pt x="2427757" y="1883448"/>
                  </a:lnTo>
                  <a:lnTo>
                    <a:pt x="2433472" y="1887766"/>
                  </a:lnTo>
                  <a:lnTo>
                    <a:pt x="2432710" y="1889201"/>
                  </a:lnTo>
                  <a:lnTo>
                    <a:pt x="2439314" y="1894243"/>
                  </a:lnTo>
                  <a:lnTo>
                    <a:pt x="2437155" y="1897125"/>
                  </a:lnTo>
                  <a:lnTo>
                    <a:pt x="2441473" y="1899996"/>
                  </a:lnTo>
                  <a:lnTo>
                    <a:pt x="2439314" y="1902155"/>
                  </a:lnTo>
                  <a:lnTo>
                    <a:pt x="2497607" y="1947519"/>
                  </a:lnTo>
                  <a:lnTo>
                    <a:pt x="2499004" y="1945360"/>
                  </a:lnTo>
                  <a:lnTo>
                    <a:pt x="2521219" y="1945360"/>
                  </a:lnTo>
                  <a:lnTo>
                    <a:pt x="2426233" y="1871205"/>
                  </a:lnTo>
                  <a:close/>
                </a:path>
                <a:path w="2525394" h="1950720">
                  <a:moveTo>
                    <a:pt x="2521219" y="1945360"/>
                  </a:moveTo>
                  <a:lnTo>
                    <a:pt x="2505481" y="1945360"/>
                  </a:lnTo>
                  <a:lnTo>
                    <a:pt x="2508402" y="1947519"/>
                  </a:lnTo>
                  <a:lnTo>
                    <a:pt x="2509037" y="1946808"/>
                  </a:lnTo>
                  <a:lnTo>
                    <a:pt x="2523074" y="1946808"/>
                  </a:lnTo>
                  <a:lnTo>
                    <a:pt x="2521219" y="1945360"/>
                  </a:lnTo>
                  <a:close/>
                </a:path>
                <a:path w="2525394" h="1950720">
                  <a:moveTo>
                    <a:pt x="2308343" y="1786966"/>
                  </a:moveTo>
                  <a:lnTo>
                    <a:pt x="2304567" y="1786966"/>
                  </a:lnTo>
                  <a:lnTo>
                    <a:pt x="2306726" y="1789125"/>
                  </a:lnTo>
                  <a:lnTo>
                    <a:pt x="2308343" y="1786966"/>
                  </a:lnTo>
                  <a:close/>
                </a:path>
                <a:path w="2525394" h="1950720">
                  <a:moveTo>
                    <a:pt x="2315972" y="1784807"/>
                  </a:moveTo>
                  <a:lnTo>
                    <a:pt x="2298852" y="1784807"/>
                  </a:lnTo>
                  <a:lnTo>
                    <a:pt x="2303932" y="1788401"/>
                  </a:lnTo>
                  <a:lnTo>
                    <a:pt x="2304567" y="1786966"/>
                  </a:lnTo>
                  <a:lnTo>
                    <a:pt x="2308343" y="1786966"/>
                  </a:lnTo>
                  <a:lnTo>
                    <a:pt x="2308885" y="1786242"/>
                  </a:lnTo>
                  <a:lnTo>
                    <a:pt x="2313423" y="1786242"/>
                  </a:lnTo>
                  <a:lnTo>
                    <a:pt x="2313965" y="1785518"/>
                  </a:lnTo>
                  <a:lnTo>
                    <a:pt x="2316886" y="1785518"/>
                  </a:lnTo>
                  <a:lnTo>
                    <a:pt x="2315972" y="1784807"/>
                  </a:lnTo>
                  <a:close/>
                </a:path>
                <a:path w="2525394" h="1950720">
                  <a:moveTo>
                    <a:pt x="2313423" y="1786242"/>
                  </a:moveTo>
                  <a:lnTo>
                    <a:pt x="2308885" y="1786242"/>
                  </a:lnTo>
                  <a:lnTo>
                    <a:pt x="2311806" y="1788401"/>
                  </a:lnTo>
                  <a:lnTo>
                    <a:pt x="2313423" y="1786242"/>
                  </a:lnTo>
                  <a:close/>
                </a:path>
                <a:path w="2525394" h="1950720">
                  <a:moveTo>
                    <a:pt x="2028088" y="1560893"/>
                  </a:moveTo>
                  <a:lnTo>
                    <a:pt x="2027453" y="1562328"/>
                  </a:lnTo>
                  <a:lnTo>
                    <a:pt x="2030247" y="1564487"/>
                  </a:lnTo>
                  <a:lnTo>
                    <a:pt x="2028088" y="1567370"/>
                  </a:lnTo>
                  <a:lnTo>
                    <a:pt x="2030247" y="1568805"/>
                  </a:lnTo>
                  <a:lnTo>
                    <a:pt x="2028088" y="1571688"/>
                  </a:lnTo>
                  <a:lnTo>
                    <a:pt x="2029612" y="1573123"/>
                  </a:lnTo>
                  <a:lnTo>
                    <a:pt x="2028850" y="1573847"/>
                  </a:lnTo>
                  <a:lnTo>
                    <a:pt x="2031771" y="1576006"/>
                  </a:lnTo>
                  <a:lnTo>
                    <a:pt x="2027453" y="1581772"/>
                  </a:lnTo>
                  <a:lnTo>
                    <a:pt x="2292375" y="1787677"/>
                  </a:lnTo>
                  <a:lnTo>
                    <a:pt x="2293772" y="1785518"/>
                  </a:lnTo>
                  <a:lnTo>
                    <a:pt x="2298317" y="1785518"/>
                  </a:lnTo>
                  <a:lnTo>
                    <a:pt x="2298852" y="1784807"/>
                  </a:lnTo>
                  <a:lnTo>
                    <a:pt x="2315972" y="1784807"/>
                  </a:lnTo>
                  <a:lnTo>
                    <a:pt x="2028088" y="1560893"/>
                  </a:lnTo>
                  <a:close/>
                </a:path>
                <a:path w="2525394" h="1950720">
                  <a:moveTo>
                    <a:pt x="2298317" y="1785518"/>
                  </a:moveTo>
                  <a:lnTo>
                    <a:pt x="2293772" y="1785518"/>
                  </a:lnTo>
                  <a:lnTo>
                    <a:pt x="2296693" y="1787677"/>
                  </a:lnTo>
                  <a:lnTo>
                    <a:pt x="2298317" y="1785518"/>
                  </a:lnTo>
                  <a:close/>
                </a:path>
                <a:path w="2525394" h="1950720">
                  <a:moveTo>
                    <a:pt x="2316886" y="1785518"/>
                  </a:moveTo>
                  <a:lnTo>
                    <a:pt x="2313965" y="1785518"/>
                  </a:lnTo>
                  <a:lnTo>
                    <a:pt x="2316124" y="1786966"/>
                  </a:lnTo>
                  <a:lnTo>
                    <a:pt x="2316886" y="1785518"/>
                  </a:lnTo>
                  <a:close/>
                </a:path>
                <a:path w="2525394" h="1950720">
                  <a:moveTo>
                    <a:pt x="766583" y="576656"/>
                  </a:moveTo>
                  <a:lnTo>
                    <a:pt x="763803" y="576656"/>
                  </a:lnTo>
                  <a:lnTo>
                    <a:pt x="769645" y="580974"/>
                  </a:lnTo>
                  <a:lnTo>
                    <a:pt x="770280" y="579539"/>
                  </a:lnTo>
                  <a:lnTo>
                    <a:pt x="766583" y="576656"/>
                  </a:lnTo>
                  <a:close/>
                </a:path>
                <a:path w="2525394" h="1950720">
                  <a:moveTo>
                    <a:pt x="765654" y="575932"/>
                  </a:moveTo>
                  <a:lnTo>
                    <a:pt x="757326" y="575932"/>
                  </a:lnTo>
                  <a:lnTo>
                    <a:pt x="761644" y="579539"/>
                  </a:lnTo>
                  <a:lnTo>
                    <a:pt x="763803" y="576656"/>
                  </a:lnTo>
                  <a:lnTo>
                    <a:pt x="766583" y="576656"/>
                  </a:lnTo>
                  <a:lnTo>
                    <a:pt x="765654" y="575932"/>
                  </a:lnTo>
                  <a:close/>
                </a:path>
                <a:path w="2525394" h="1950720">
                  <a:moveTo>
                    <a:pt x="762885" y="573773"/>
                  </a:moveTo>
                  <a:lnTo>
                    <a:pt x="748690" y="573773"/>
                  </a:lnTo>
                  <a:lnTo>
                    <a:pt x="755167" y="578815"/>
                  </a:lnTo>
                  <a:lnTo>
                    <a:pt x="757326" y="575932"/>
                  </a:lnTo>
                  <a:lnTo>
                    <a:pt x="765654" y="575932"/>
                  </a:lnTo>
                  <a:lnTo>
                    <a:pt x="762885" y="573773"/>
                  </a:lnTo>
                  <a:close/>
                </a:path>
                <a:path w="2525394" h="1950720">
                  <a:moveTo>
                    <a:pt x="759204" y="570903"/>
                  </a:moveTo>
                  <a:lnTo>
                    <a:pt x="742975" y="570903"/>
                  </a:lnTo>
                  <a:lnTo>
                    <a:pt x="747293" y="574497"/>
                  </a:lnTo>
                  <a:lnTo>
                    <a:pt x="748690" y="573773"/>
                  </a:lnTo>
                  <a:lnTo>
                    <a:pt x="762885" y="573773"/>
                  </a:lnTo>
                  <a:lnTo>
                    <a:pt x="759204" y="570903"/>
                  </a:lnTo>
                  <a:close/>
                </a:path>
                <a:path w="2525394" h="1950720">
                  <a:moveTo>
                    <a:pt x="756434" y="568744"/>
                  </a:moveTo>
                  <a:lnTo>
                    <a:pt x="733577" y="568744"/>
                  </a:lnTo>
                  <a:lnTo>
                    <a:pt x="740816" y="573773"/>
                  </a:lnTo>
                  <a:lnTo>
                    <a:pt x="742975" y="570903"/>
                  </a:lnTo>
                  <a:lnTo>
                    <a:pt x="759204" y="570903"/>
                  </a:lnTo>
                  <a:lnTo>
                    <a:pt x="756434" y="568744"/>
                  </a:lnTo>
                  <a:close/>
                </a:path>
                <a:path w="2525394" h="1950720">
                  <a:moveTo>
                    <a:pt x="26959" y="0"/>
                  </a:moveTo>
                  <a:lnTo>
                    <a:pt x="0" y="0"/>
                  </a:lnTo>
                  <a:lnTo>
                    <a:pt x="732180" y="570903"/>
                  </a:lnTo>
                  <a:lnTo>
                    <a:pt x="733577" y="568744"/>
                  </a:lnTo>
                  <a:lnTo>
                    <a:pt x="756434" y="568744"/>
                  </a:lnTo>
                  <a:lnTo>
                    <a:pt x="2695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6003" y="1870846"/>
              <a:ext cx="100033" cy="799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480777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2" y="1787677"/>
                  </a:moveTo>
                  <a:lnTo>
                    <a:pt x="2293759" y="1785518"/>
                  </a:lnTo>
                  <a:lnTo>
                    <a:pt x="2296680" y="1787677"/>
                  </a:lnTo>
                  <a:lnTo>
                    <a:pt x="2298839" y="1784807"/>
                  </a:lnTo>
                  <a:lnTo>
                    <a:pt x="2303919" y="1788401"/>
                  </a:lnTo>
                  <a:lnTo>
                    <a:pt x="2304554" y="1786966"/>
                  </a:lnTo>
                  <a:lnTo>
                    <a:pt x="2306713" y="1789125"/>
                  </a:lnTo>
                  <a:lnTo>
                    <a:pt x="2308872" y="1786242"/>
                  </a:lnTo>
                  <a:lnTo>
                    <a:pt x="2311793" y="1788401"/>
                  </a:lnTo>
                  <a:lnTo>
                    <a:pt x="2313952" y="1785518"/>
                  </a:lnTo>
                  <a:lnTo>
                    <a:pt x="2316111" y="1786966"/>
                  </a:lnTo>
                  <a:lnTo>
                    <a:pt x="2316873" y="1785518"/>
                  </a:lnTo>
                  <a:lnTo>
                    <a:pt x="2028075" y="1560880"/>
                  </a:lnTo>
                  <a:lnTo>
                    <a:pt x="2027440" y="1562328"/>
                  </a:lnTo>
                  <a:lnTo>
                    <a:pt x="2030234" y="1564487"/>
                  </a:lnTo>
                  <a:lnTo>
                    <a:pt x="2028075" y="1567370"/>
                  </a:lnTo>
                  <a:lnTo>
                    <a:pt x="2030234" y="1568805"/>
                  </a:lnTo>
                  <a:lnTo>
                    <a:pt x="2028075" y="1571688"/>
                  </a:lnTo>
                  <a:lnTo>
                    <a:pt x="2029599" y="1573123"/>
                  </a:lnTo>
                  <a:lnTo>
                    <a:pt x="2028837" y="1573847"/>
                  </a:lnTo>
                  <a:lnTo>
                    <a:pt x="2031758" y="1576006"/>
                  </a:lnTo>
                  <a:lnTo>
                    <a:pt x="2027440" y="1581772"/>
                  </a:lnTo>
                  <a:lnTo>
                    <a:pt x="2292362" y="1787677"/>
                  </a:lnTo>
                </a:path>
                <a:path w="2317115" h="1789430">
                  <a:moveTo>
                    <a:pt x="732167" y="570890"/>
                  </a:moveTo>
                  <a:lnTo>
                    <a:pt x="733564" y="568744"/>
                  </a:lnTo>
                  <a:lnTo>
                    <a:pt x="740803" y="573773"/>
                  </a:lnTo>
                  <a:lnTo>
                    <a:pt x="742962" y="570890"/>
                  </a:lnTo>
                  <a:lnTo>
                    <a:pt x="747280" y="574497"/>
                  </a:lnTo>
                  <a:lnTo>
                    <a:pt x="748677" y="573773"/>
                  </a:lnTo>
                  <a:lnTo>
                    <a:pt x="755154" y="578815"/>
                  </a:lnTo>
                  <a:lnTo>
                    <a:pt x="757313" y="575932"/>
                  </a:lnTo>
                  <a:lnTo>
                    <a:pt x="761631" y="579539"/>
                  </a:lnTo>
                  <a:lnTo>
                    <a:pt x="763790" y="576656"/>
                  </a:lnTo>
                  <a:lnTo>
                    <a:pt x="769632" y="580974"/>
                  </a:lnTo>
                  <a:lnTo>
                    <a:pt x="770267" y="579539"/>
                  </a:lnTo>
                  <a:lnTo>
                    <a:pt x="26946" y="0"/>
                  </a:lnTo>
                </a:path>
                <a:path w="2317115" h="1789430">
                  <a:moveTo>
                    <a:pt x="0" y="0"/>
                  </a:moveTo>
                  <a:lnTo>
                    <a:pt x="732167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8353" y="0"/>
                  </a:moveTo>
                  <a:lnTo>
                    <a:pt x="0" y="0"/>
                  </a:lnTo>
                  <a:lnTo>
                    <a:pt x="2240887" y="1747691"/>
                  </a:lnTo>
                  <a:lnTo>
                    <a:pt x="2240887" y="1725594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240887" y="1725594"/>
                  </a:moveTo>
                  <a:lnTo>
                    <a:pt x="28353" y="0"/>
                  </a:lnTo>
                </a:path>
                <a:path w="2240915" h="1748155">
                  <a:moveTo>
                    <a:pt x="0" y="0"/>
                  </a:moveTo>
                  <a:lnTo>
                    <a:pt x="2240887" y="174769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3103" y="-359"/>
              <a:ext cx="1675254" cy="1306711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7465" y="8545655"/>
            <a:ext cx="462178" cy="67030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0" y="737"/>
            <a:ext cx="5363434" cy="10286261"/>
            <a:chOff x="0" y="737"/>
            <a:chExt cx="5363434" cy="10286261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247" y="737"/>
              <a:ext cx="3750187" cy="8966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8547098"/>
              <a:ext cx="1838820" cy="1739900"/>
            </a:xfrm>
            <a:prstGeom prst="rect">
              <a:avLst/>
            </a:prstGeom>
          </p:spPr>
        </p:pic>
      </p:grpSp>
      <p:sp>
        <p:nvSpPr>
          <p:cNvPr id="27" name="object 36">
            <a:extLst>
              <a:ext uri="{FF2B5EF4-FFF2-40B4-BE49-F238E27FC236}">
                <a16:creationId xmlns:a16="http://schemas.microsoft.com/office/drawing/2014/main" id="{1E7A0EF8-BB1F-36FA-567E-2796DF0F3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8511" y="1190377"/>
            <a:ext cx="1122644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Creating a Scratch Account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CE3791-5260-1271-0742-60BADBEEC126}"/>
              </a:ext>
            </a:extLst>
          </p:cNvPr>
          <p:cNvSpPr txBox="1"/>
          <p:nvPr/>
        </p:nvSpPr>
        <p:spPr>
          <a:xfrm>
            <a:off x="945136" y="2746714"/>
            <a:ext cx="95050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Once you click next, select your country from the drop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Proceed by clicking the "Next“ button to continue to the next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Fill you month and year of birth.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Then click next to proceed to next step.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F4D23DF-D4B3-CF58-3DDD-99D3236FF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141" y="3468728"/>
            <a:ext cx="4998772" cy="594832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EAE02060-D21F-E5A3-7931-BD5A176F56F2}"/>
              </a:ext>
            </a:extLst>
          </p:cNvPr>
          <p:cNvSpPr/>
          <p:nvPr/>
        </p:nvSpPr>
        <p:spPr>
          <a:xfrm>
            <a:off x="16153697" y="6612762"/>
            <a:ext cx="1201867" cy="6729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4D3B54-BB1B-2E56-6FE9-EB0B5032348A}"/>
              </a:ext>
            </a:extLst>
          </p:cNvPr>
          <p:cNvSpPr/>
          <p:nvPr/>
        </p:nvSpPr>
        <p:spPr>
          <a:xfrm>
            <a:off x="14591500" y="8480426"/>
            <a:ext cx="1201867" cy="6729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B32F732-BE7E-7ABA-3399-5F48618AC6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872" y="3356017"/>
            <a:ext cx="5145908" cy="6123406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573D777A-D313-A403-2479-8BC15589C29A}"/>
              </a:ext>
            </a:extLst>
          </p:cNvPr>
          <p:cNvSpPr/>
          <p:nvPr/>
        </p:nvSpPr>
        <p:spPr>
          <a:xfrm>
            <a:off x="13340043" y="6177050"/>
            <a:ext cx="3627422" cy="940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CFE68B-8BB0-20D4-33B4-EB2A43B9F265}"/>
              </a:ext>
            </a:extLst>
          </p:cNvPr>
          <p:cNvSpPr/>
          <p:nvPr/>
        </p:nvSpPr>
        <p:spPr>
          <a:xfrm>
            <a:off x="14110949" y="8335498"/>
            <a:ext cx="2125753" cy="940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4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4627" y="7907477"/>
            <a:ext cx="6273800" cy="2379980"/>
            <a:chOff x="12014627" y="7907477"/>
            <a:chExt cx="6273800" cy="2379980"/>
          </a:xfrm>
        </p:grpSpPr>
        <p:sp>
          <p:nvSpPr>
            <p:cNvPr id="3" name="object 3"/>
            <p:cNvSpPr/>
            <p:nvPr/>
          </p:nvSpPr>
          <p:spPr>
            <a:xfrm>
              <a:off x="12014627" y="7907477"/>
              <a:ext cx="6273800" cy="2379980"/>
            </a:xfrm>
            <a:custGeom>
              <a:avLst/>
              <a:gdLst/>
              <a:ahLst/>
              <a:cxnLst/>
              <a:rect l="l" t="t" r="r" b="b"/>
              <a:pathLst>
                <a:path w="6273800" h="2379979">
                  <a:moveTo>
                    <a:pt x="607663" y="2199440"/>
                  </a:moveTo>
                  <a:lnTo>
                    <a:pt x="560162" y="2202029"/>
                  </a:lnTo>
                  <a:lnTo>
                    <a:pt x="381600" y="2335225"/>
                  </a:lnTo>
                  <a:lnTo>
                    <a:pt x="280075" y="2341519"/>
                  </a:lnTo>
                  <a:lnTo>
                    <a:pt x="24489" y="2353947"/>
                  </a:lnTo>
                  <a:lnTo>
                    <a:pt x="0" y="2379521"/>
                  </a:lnTo>
                  <a:lnTo>
                    <a:pt x="6273371" y="2379521"/>
                  </a:lnTo>
                  <a:lnTo>
                    <a:pt x="6273371" y="2211385"/>
                  </a:lnTo>
                  <a:lnTo>
                    <a:pt x="736552" y="2211385"/>
                  </a:lnTo>
                  <a:lnTo>
                    <a:pt x="696731" y="2204253"/>
                  </a:lnTo>
                  <a:lnTo>
                    <a:pt x="653477" y="2200227"/>
                  </a:lnTo>
                  <a:lnTo>
                    <a:pt x="607663" y="2199440"/>
                  </a:lnTo>
                  <a:close/>
                </a:path>
                <a:path w="6273800" h="2379979">
                  <a:moveTo>
                    <a:pt x="1005157" y="2061629"/>
                  </a:moveTo>
                  <a:lnTo>
                    <a:pt x="967026" y="2067567"/>
                  </a:lnTo>
                  <a:lnTo>
                    <a:pt x="929465" y="2078908"/>
                  </a:lnTo>
                  <a:lnTo>
                    <a:pt x="886189" y="2098491"/>
                  </a:lnTo>
                  <a:lnTo>
                    <a:pt x="844772" y="2123259"/>
                  </a:lnTo>
                  <a:lnTo>
                    <a:pt x="805701" y="2151482"/>
                  </a:lnTo>
                  <a:lnTo>
                    <a:pt x="769466" y="2181433"/>
                  </a:lnTo>
                  <a:lnTo>
                    <a:pt x="736552" y="2211385"/>
                  </a:lnTo>
                  <a:lnTo>
                    <a:pt x="6273371" y="2211385"/>
                  </a:lnTo>
                  <a:lnTo>
                    <a:pt x="6273371" y="2089347"/>
                  </a:lnTo>
                  <a:lnTo>
                    <a:pt x="1176639" y="2089347"/>
                  </a:lnTo>
                  <a:lnTo>
                    <a:pt x="1138567" y="2088537"/>
                  </a:lnTo>
                  <a:lnTo>
                    <a:pt x="1097232" y="2079628"/>
                  </a:lnTo>
                  <a:lnTo>
                    <a:pt x="1076166" y="2073272"/>
                  </a:lnTo>
                  <a:lnTo>
                    <a:pt x="1054433" y="2067119"/>
                  </a:lnTo>
                  <a:lnTo>
                    <a:pt x="1031081" y="2062721"/>
                  </a:lnTo>
                  <a:lnTo>
                    <a:pt x="1005157" y="2061629"/>
                  </a:lnTo>
                  <a:close/>
                </a:path>
                <a:path w="6273800" h="2379979">
                  <a:moveTo>
                    <a:pt x="1433036" y="2004568"/>
                  </a:moveTo>
                  <a:lnTo>
                    <a:pt x="1363678" y="2021307"/>
                  </a:lnTo>
                  <a:lnTo>
                    <a:pt x="1318298" y="2040241"/>
                  </a:lnTo>
                  <a:lnTo>
                    <a:pt x="1275016" y="2060460"/>
                  </a:lnTo>
                  <a:lnTo>
                    <a:pt x="1260775" y="2066973"/>
                  </a:lnTo>
                  <a:lnTo>
                    <a:pt x="1246330" y="2073148"/>
                  </a:lnTo>
                  <a:lnTo>
                    <a:pt x="1212282" y="2083678"/>
                  </a:lnTo>
                  <a:lnTo>
                    <a:pt x="1176639" y="2089347"/>
                  </a:lnTo>
                  <a:lnTo>
                    <a:pt x="6273371" y="2089347"/>
                  </a:lnTo>
                  <a:lnTo>
                    <a:pt x="6273371" y="2014827"/>
                  </a:lnTo>
                  <a:lnTo>
                    <a:pt x="1510490" y="2014827"/>
                  </a:lnTo>
                  <a:lnTo>
                    <a:pt x="1470460" y="2005513"/>
                  </a:lnTo>
                  <a:lnTo>
                    <a:pt x="1433036" y="2004568"/>
                  </a:lnTo>
                  <a:close/>
                </a:path>
                <a:path w="6273800" h="2379979">
                  <a:moveTo>
                    <a:pt x="6273371" y="0"/>
                  </a:moveTo>
                  <a:lnTo>
                    <a:pt x="6263812" y="1116"/>
                  </a:lnTo>
                  <a:lnTo>
                    <a:pt x="6172470" y="10674"/>
                  </a:lnTo>
                  <a:lnTo>
                    <a:pt x="6160214" y="12522"/>
                  </a:lnTo>
                  <a:lnTo>
                    <a:pt x="6093285" y="37719"/>
                  </a:lnTo>
                  <a:lnTo>
                    <a:pt x="6002237" y="73126"/>
                  </a:lnTo>
                  <a:lnTo>
                    <a:pt x="5921220" y="107088"/>
                  </a:lnTo>
                  <a:lnTo>
                    <a:pt x="5849576" y="139530"/>
                  </a:lnTo>
                  <a:lnTo>
                    <a:pt x="5786644" y="170374"/>
                  </a:lnTo>
                  <a:lnTo>
                    <a:pt x="5731766" y="199543"/>
                  </a:lnTo>
                  <a:lnTo>
                    <a:pt x="5684281" y="226959"/>
                  </a:lnTo>
                  <a:lnTo>
                    <a:pt x="5643531" y="252546"/>
                  </a:lnTo>
                  <a:lnTo>
                    <a:pt x="5608855" y="276226"/>
                  </a:lnTo>
                  <a:lnTo>
                    <a:pt x="5555088" y="317559"/>
                  </a:lnTo>
                  <a:lnTo>
                    <a:pt x="5517706" y="350340"/>
                  </a:lnTo>
                  <a:lnTo>
                    <a:pt x="5503511" y="363331"/>
                  </a:lnTo>
                  <a:lnTo>
                    <a:pt x="5491432" y="373952"/>
                  </a:lnTo>
                  <a:lnTo>
                    <a:pt x="5398103" y="438128"/>
                  </a:lnTo>
                  <a:lnTo>
                    <a:pt x="5354647" y="470853"/>
                  </a:lnTo>
                  <a:lnTo>
                    <a:pt x="5317823" y="504990"/>
                  </a:lnTo>
                  <a:lnTo>
                    <a:pt x="5290143" y="585265"/>
                  </a:lnTo>
                  <a:lnTo>
                    <a:pt x="5281485" y="637239"/>
                  </a:lnTo>
                  <a:lnTo>
                    <a:pt x="5271705" y="684061"/>
                  </a:lnTo>
                  <a:lnTo>
                    <a:pt x="5257371" y="715950"/>
                  </a:lnTo>
                  <a:lnTo>
                    <a:pt x="5233772" y="752660"/>
                  </a:lnTo>
                  <a:lnTo>
                    <a:pt x="5217969" y="788351"/>
                  </a:lnTo>
                  <a:lnTo>
                    <a:pt x="5208221" y="823026"/>
                  </a:lnTo>
                  <a:lnTo>
                    <a:pt x="5202786" y="856691"/>
                  </a:lnTo>
                  <a:lnTo>
                    <a:pt x="5199925" y="889349"/>
                  </a:lnTo>
                  <a:lnTo>
                    <a:pt x="5197896" y="921003"/>
                  </a:lnTo>
                  <a:lnTo>
                    <a:pt x="5194958" y="951658"/>
                  </a:lnTo>
                  <a:lnTo>
                    <a:pt x="5179395" y="1009987"/>
                  </a:lnTo>
                  <a:lnTo>
                    <a:pt x="5139310" y="1064368"/>
                  </a:lnTo>
                  <a:lnTo>
                    <a:pt x="5105719" y="1090087"/>
                  </a:lnTo>
                  <a:lnTo>
                    <a:pt x="5060775" y="1114832"/>
                  </a:lnTo>
                  <a:lnTo>
                    <a:pt x="4964745" y="1143414"/>
                  </a:lnTo>
                  <a:lnTo>
                    <a:pt x="4867812" y="1171029"/>
                  </a:lnTo>
                  <a:lnTo>
                    <a:pt x="4819602" y="1183955"/>
                  </a:lnTo>
                  <a:lnTo>
                    <a:pt x="4802162" y="1222913"/>
                  </a:lnTo>
                  <a:lnTo>
                    <a:pt x="4772755" y="1261804"/>
                  </a:lnTo>
                  <a:lnTo>
                    <a:pt x="4733466" y="1298670"/>
                  </a:lnTo>
                  <a:lnTo>
                    <a:pt x="4686379" y="1331553"/>
                  </a:lnTo>
                  <a:lnTo>
                    <a:pt x="4632579" y="1363054"/>
                  </a:lnTo>
                  <a:lnTo>
                    <a:pt x="4607423" y="1378737"/>
                  </a:lnTo>
                  <a:lnTo>
                    <a:pt x="4586303" y="1395634"/>
                  </a:lnTo>
                  <a:lnTo>
                    <a:pt x="4554032" y="1421875"/>
                  </a:lnTo>
                  <a:lnTo>
                    <a:pt x="4514214" y="1441931"/>
                  </a:lnTo>
                  <a:lnTo>
                    <a:pt x="4472104" y="1459810"/>
                  </a:lnTo>
                  <a:lnTo>
                    <a:pt x="4432956" y="1479520"/>
                  </a:lnTo>
                  <a:lnTo>
                    <a:pt x="4402026" y="1505071"/>
                  </a:lnTo>
                  <a:lnTo>
                    <a:pt x="4397055" y="1509391"/>
                  </a:lnTo>
                  <a:lnTo>
                    <a:pt x="4389882" y="1513711"/>
                  </a:lnTo>
                  <a:lnTo>
                    <a:pt x="4327937" y="1535577"/>
                  </a:lnTo>
                  <a:lnTo>
                    <a:pt x="4275776" y="1548642"/>
                  </a:lnTo>
                  <a:lnTo>
                    <a:pt x="4217287" y="1561320"/>
                  </a:lnTo>
                  <a:lnTo>
                    <a:pt x="4045136" y="1594745"/>
                  </a:lnTo>
                  <a:lnTo>
                    <a:pt x="4002620" y="1603592"/>
                  </a:lnTo>
                  <a:lnTo>
                    <a:pt x="3974417" y="1610913"/>
                  </a:lnTo>
                  <a:lnTo>
                    <a:pt x="3938413" y="1621781"/>
                  </a:lnTo>
                  <a:lnTo>
                    <a:pt x="3900529" y="1632145"/>
                  </a:lnTo>
                  <a:lnTo>
                    <a:pt x="3860851" y="1642024"/>
                  </a:lnTo>
                  <a:lnTo>
                    <a:pt x="3819463" y="1651441"/>
                  </a:lnTo>
                  <a:lnTo>
                    <a:pt x="3776452" y="1660418"/>
                  </a:lnTo>
                  <a:lnTo>
                    <a:pt x="3731902" y="1668974"/>
                  </a:lnTo>
                  <a:lnTo>
                    <a:pt x="3685900" y="1677133"/>
                  </a:lnTo>
                  <a:lnTo>
                    <a:pt x="3638530" y="1684915"/>
                  </a:lnTo>
                  <a:lnTo>
                    <a:pt x="3589879" y="1692341"/>
                  </a:lnTo>
                  <a:lnTo>
                    <a:pt x="3540031" y="1699434"/>
                  </a:lnTo>
                  <a:lnTo>
                    <a:pt x="3437088" y="1712704"/>
                  </a:lnTo>
                  <a:lnTo>
                    <a:pt x="3330384" y="1724896"/>
                  </a:lnTo>
                  <a:lnTo>
                    <a:pt x="3164775" y="1741538"/>
                  </a:lnTo>
                  <a:lnTo>
                    <a:pt x="2368202" y="1809241"/>
                  </a:lnTo>
                  <a:lnTo>
                    <a:pt x="2154967" y="1830973"/>
                  </a:lnTo>
                  <a:lnTo>
                    <a:pt x="2054160" y="1843095"/>
                  </a:lnTo>
                  <a:lnTo>
                    <a:pt x="1958139" y="1856282"/>
                  </a:lnTo>
                  <a:lnTo>
                    <a:pt x="1912136" y="1863329"/>
                  </a:lnTo>
                  <a:lnTo>
                    <a:pt x="1867587" y="1870707"/>
                  </a:lnTo>
                  <a:lnTo>
                    <a:pt x="1824576" y="1878437"/>
                  </a:lnTo>
                  <a:lnTo>
                    <a:pt x="1783188" y="1886541"/>
                  </a:lnTo>
                  <a:lnTo>
                    <a:pt x="1743509" y="1895039"/>
                  </a:lnTo>
                  <a:lnTo>
                    <a:pt x="1705625" y="1903954"/>
                  </a:lnTo>
                  <a:lnTo>
                    <a:pt x="1629809" y="1939093"/>
                  </a:lnTo>
                  <a:lnTo>
                    <a:pt x="1550374" y="1989044"/>
                  </a:lnTo>
                  <a:lnTo>
                    <a:pt x="1510490" y="2014827"/>
                  </a:lnTo>
                  <a:lnTo>
                    <a:pt x="6273371" y="2014827"/>
                  </a:lnTo>
                  <a:lnTo>
                    <a:pt x="6273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22148" y="7924798"/>
              <a:ext cx="5866130" cy="2362200"/>
            </a:xfrm>
            <a:custGeom>
              <a:avLst/>
              <a:gdLst/>
              <a:ahLst/>
              <a:cxnLst/>
              <a:rect l="l" t="t" r="r" b="b"/>
              <a:pathLst>
                <a:path w="5866130" h="2362200">
                  <a:moveTo>
                    <a:pt x="643759" y="1993900"/>
                  </a:moveTo>
                  <a:lnTo>
                    <a:pt x="515636" y="1993900"/>
                  </a:lnTo>
                  <a:lnTo>
                    <a:pt x="497560" y="2006600"/>
                  </a:lnTo>
                  <a:lnTo>
                    <a:pt x="453624" y="2019300"/>
                  </a:lnTo>
                  <a:lnTo>
                    <a:pt x="411980" y="2044700"/>
                  </a:lnTo>
                  <a:lnTo>
                    <a:pt x="373001" y="2070100"/>
                  </a:lnTo>
                  <a:lnTo>
                    <a:pt x="337056" y="2108200"/>
                  </a:lnTo>
                  <a:lnTo>
                    <a:pt x="304520" y="2133600"/>
                  </a:lnTo>
                  <a:lnTo>
                    <a:pt x="283692" y="2133600"/>
                  </a:lnTo>
                  <a:lnTo>
                    <a:pt x="272097" y="2146300"/>
                  </a:lnTo>
                  <a:lnTo>
                    <a:pt x="261721" y="2146300"/>
                  </a:lnTo>
                  <a:lnTo>
                    <a:pt x="251888" y="2159000"/>
                  </a:lnTo>
                  <a:lnTo>
                    <a:pt x="241922" y="2184400"/>
                  </a:lnTo>
                  <a:lnTo>
                    <a:pt x="233273" y="2184400"/>
                  </a:lnTo>
                  <a:lnTo>
                    <a:pt x="224255" y="2197100"/>
                  </a:lnTo>
                  <a:lnTo>
                    <a:pt x="215098" y="2209800"/>
                  </a:lnTo>
                  <a:lnTo>
                    <a:pt x="205129" y="2209800"/>
                  </a:lnTo>
                  <a:lnTo>
                    <a:pt x="193674" y="2222500"/>
                  </a:lnTo>
                  <a:lnTo>
                    <a:pt x="176402" y="2222500"/>
                  </a:lnTo>
                  <a:lnTo>
                    <a:pt x="0" y="2362200"/>
                  </a:lnTo>
                  <a:lnTo>
                    <a:pt x="602495" y="2362200"/>
                  </a:lnTo>
                  <a:lnTo>
                    <a:pt x="1576107" y="2006600"/>
                  </a:lnTo>
                  <a:lnTo>
                    <a:pt x="664565" y="2006600"/>
                  </a:lnTo>
                  <a:lnTo>
                    <a:pt x="643759" y="1993900"/>
                  </a:lnTo>
                  <a:close/>
                </a:path>
                <a:path w="5866130" h="2362200">
                  <a:moveTo>
                    <a:pt x="2389345" y="1790700"/>
                  </a:moveTo>
                  <a:lnTo>
                    <a:pt x="2228316" y="1790700"/>
                  </a:lnTo>
                  <a:lnTo>
                    <a:pt x="1894651" y="1917700"/>
                  </a:lnTo>
                  <a:lnTo>
                    <a:pt x="675737" y="2362200"/>
                  </a:lnTo>
                  <a:lnTo>
                    <a:pt x="2234055" y="2362200"/>
                  </a:lnTo>
                  <a:lnTo>
                    <a:pt x="3181578" y="2019300"/>
                  </a:lnTo>
                  <a:lnTo>
                    <a:pt x="3743412" y="1803400"/>
                  </a:lnTo>
                  <a:lnTo>
                    <a:pt x="2560611" y="1803400"/>
                  </a:lnTo>
                  <a:lnTo>
                    <a:pt x="2389345" y="1790700"/>
                  </a:lnTo>
                  <a:close/>
                </a:path>
                <a:path w="5866130" h="2362200">
                  <a:moveTo>
                    <a:pt x="5865850" y="1028700"/>
                  </a:moveTo>
                  <a:lnTo>
                    <a:pt x="3189579" y="2032000"/>
                  </a:lnTo>
                  <a:lnTo>
                    <a:pt x="2903280" y="2146300"/>
                  </a:lnTo>
                  <a:lnTo>
                    <a:pt x="2299913" y="2362200"/>
                  </a:lnTo>
                  <a:lnTo>
                    <a:pt x="3854437" y="2362200"/>
                  </a:lnTo>
                  <a:lnTo>
                    <a:pt x="4146358" y="2260600"/>
                  </a:lnTo>
                  <a:lnTo>
                    <a:pt x="5483715" y="1752600"/>
                  </a:lnTo>
                  <a:lnTo>
                    <a:pt x="5865850" y="1612900"/>
                  </a:lnTo>
                  <a:lnTo>
                    <a:pt x="5865850" y="1028700"/>
                  </a:lnTo>
                  <a:close/>
                </a:path>
                <a:path w="5866130" h="2362200">
                  <a:moveTo>
                    <a:pt x="5865850" y="1638300"/>
                  </a:moveTo>
                  <a:lnTo>
                    <a:pt x="3920326" y="2362200"/>
                  </a:lnTo>
                  <a:lnTo>
                    <a:pt x="5466762" y="2362200"/>
                  </a:lnTo>
                  <a:lnTo>
                    <a:pt x="5865850" y="2222500"/>
                  </a:lnTo>
                  <a:lnTo>
                    <a:pt x="5865850" y="1638300"/>
                  </a:lnTo>
                  <a:close/>
                </a:path>
                <a:path w="5866130" h="2362200">
                  <a:moveTo>
                    <a:pt x="5865850" y="2247900"/>
                  </a:moveTo>
                  <a:lnTo>
                    <a:pt x="5533452" y="2362200"/>
                  </a:lnTo>
                  <a:lnTo>
                    <a:pt x="5865850" y="2362200"/>
                  </a:lnTo>
                  <a:lnTo>
                    <a:pt x="5865850" y="2247900"/>
                  </a:lnTo>
                  <a:close/>
                </a:path>
                <a:path w="5866130" h="2362200">
                  <a:moveTo>
                    <a:pt x="2167229" y="1790700"/>
                  </a:moveTo>
                  <a:lnTo>
                    <a:pt x="1486930" y="1790700"/>
                  </a:lnTo>
                  <a:lnTo>
                    <a:pt x="1439839" y="1803400"/>
                  </a:lnTo>
                  <a:lnTo>
                    <a:pt x="1394816" y="1803400"/>
                  </a:lnTo>
                  <a:lnTo>
                    <a:pt x="1351976" y="1816100"/>
                  </a:lnTo>
                  <a:lnTo>
                    <a:pt x="1311436" y="1816100"/>
                  </a:lnTo>
                  <a:lnTo>
                    <a:pt x="1273310" y="1828800"/>
                  </a:lnTo>
                  <a:lnTo>
                    <a:pt x="1237716" y="1828800"/>
                  </a:lnTo>
                  <a:lnTo>
                    <a:pt x="1197243" y="1854200"/>
                  </a:lnTo>
                  <a:lnTo>
                    <a:pt x="1118201" y="1905000"/>
                  </a:lnTo>
                  <a:lnTo>
                    <a:pt x="1078585" y="1943100"/>
                  </a:lnTo>
                  <a:lnTo>
                    <a:pt x="917164" y="1943100"/>
                  </a:lnTo>
                  <a:lnTo>
                    <a:pt x="901992" y="1955800"/>
                  </a:lnTo>
                  <a:lnTo>
                    <a:pt x="886533" y="1955800"/>
                  </a:lnTo>
                  <a:lnTo>
                    <a:pt x="857498" y="1981200"/>
                  </a:lnTo>
                  <a:lnTo>
                    <a:pt x="842587" y="1981200"/>
                  </a:lnTo>
                  <a:lnTo>
                    <a:pt x="826867" y="1993900"/>
                  </a:lnTo>
                  <a:lnTo>
                    <a:pt x="810742" y="1993900"/>
                  </a:lnTo>
                  <a:lnTo>
                    <a:pt x="778151" y="2006600"/>
                  </a:lnTo>
                  <a:lnTo>
                    <a:pt x="1576107" y="2006600"/>
                  </a:lnTo>
                  <a:lnTo>
                    <a:pt x="2167229" y="1790700"/>
                  </a:lnTo>
                  <a:close/>
                </a:path>
                <a:path w="5866130" h="2362200">
                  <a:moveTo>
                    <a:pt x="598718" y="1981200"/>
                  </a:moveTo>
                  <a:lnTo>
                    <a:pt x="553406" y="1981200"/>
                  </a:lnTo>
                  <a:lnTo>
                    <a:pt x="534247" y="1993900"/>
                  </a:lnTo>
                  <a:lnTo>
                    <a:pt x="622036" y="1993900"/>
                  </a:lnTo>
                  <a:lnTo>
                    <a:pt x="598718" y="1981200"/>
                  </a:lnTo>
                  <a:close/>
                </a:path>
                <a:path w="5866130" h="2362200">
                  <a:moveTo>
                    <a:pt x="1038499" y="1930400"/>
                  </a:moveTo>
                  <a:lnTo>
                    <a:pt x="965660" y="1930400"/>
                  </a:lnTo>
                  <a:lnTo>
                    <a:pt x="931646" y="1943100"/>
                  </a:lnTo>
                  <a:lnTo>
                    <a:pt x="1078585" y="1943100"/>
                  </a:lnTo>
                  <a:lnTo>
                    <a:pt x="1038499" y="1930400"/>
                  </a:lnTo>
                  <a:close/>
                </a:path>
                <a:path w="5866130" h="2362200">
                  <a:moveTo>
                    <a:pt x="5865850" y="419100"/>
                  </a:moveTo>
                  <a:lnTo>
                    <a:pt x="5370916" y="609600"/>
                  </a:lnTo>
                  <a:lnTo>
                    <a:pt x="5226693" y="660400"/>
                  </a:lnTo>
                  <a:lnTo>
                    <a:pt x="4939649" y="773943"/>
                  </a:lnTo>
                  <a:lnTo>
                    <a:pt x="4929084" y="825500"/>
                  </a:lnTo>
                  <a:lnTo>
                    <a:pt x="4916352" y="876300"/>
                  </a:lnTo>
                  <a:lnTo>
                    <a:pt x="4900869" y="927100"/>
                  </a:lnTo>
                  <a:lnTo>
                    <a:pt x="4882178" y="977900"/>
                  </a:lnTo>
                  <a:lnTo>
                    <a:pt x="4859823" y="1028700"/>
                  </a:lnTo>
                  <a:lnTo>
                    <a:pt x="4833347" y="1079500"/>
                  </a:lnTo>
                  <a:lnTo>
                    <a:pt x="4802293" y="1117600"/>
                  </a:lnTo>
                  <a:lnTo>
                    <a:pt x="4766206" y="1155700"/>
                  </a:lnTo>
                  <a:lnTo>
                    <a:pt x="4724628" y="1181100"/>
                  </a:lnTo>
                  <a:lnTo>
                    <a:pt x="4481169" y="1244600"/>
                  </a:lnTo>
                  <a:lnTo>
                    <a:pt x="4463700" y="1282700"/>
                  </a:lnTo>
                  <a:lnTo>
                    <a:pt x="4434766" y="1333500"/>
                  </a:lnTo>
                  <a:lnTo>
                    <a:pt x="4395569" y="1358900"/>
                  </a:lnTo>
                  <a:lnTo>
                    <a:pt x="4347311" y="1397000"/>
                  </a:lnTo>
                  <a:lnTo>
                    <a:pt x="4294971" y="1422400"/>
                  </a:lnTo>
                  <a:lnTo>
                    <a:pt x="4270605" y="1447800"/>
                  </a:lnTo>
                  <a:lnTo>
                    <a:pt x="4250156" y="1460500"/>
                  </a:lnTo>
                  <a:lnTo>
                    <a:pt x="4227899" y="1498600"/>
                  </a:lnTo>
                  <a:lnTo>
                    <a:pt x="4223549" y="1536700"/>
                  </a:lnTo>
                  <a:lnTo>
                    <a:pt x="4220438" y="1574800"/>
                  </a:lnTo>
                  <a:lnTo>
                    <a:pt x="4201896" y="1612900"/>
                  </a:lnTo>
                  <a:lnTo>
                    <a:pt x="4192752" y="1612900"/>
                  </a:lnTo>
                  <a:lnTo>
                    <a:pt x="4178464" y="1625600"/>
                  </a:lnTo>
                  <a:lnTo>
                    <a:pt x="4159319" y="1638300"/>
                  </a:lnTo>
                  <a:lnTo>
                    <a:pt x="4135602" y="1638300"/>
                  </a:lnTo>
                  <a:lnTo>
                    <a:pt x="4087725" y="1663700"/>
                  </a:lnTo>
                  <a:lnTo>
                    <a:pt x="3922294" y="1701800"/>
                  </a:lnTo>
                  <a:lnTo>
                    <a:pt x="3872738" y="1714500"/>
                  </a:lnTo>
                  <a:lnTo>
                    <a:pt x="3832404" y="1727200"/>
                  </a:lnTo>
                  <a:lnTo>
                    <a:pt x="3805148" y="1739900"/>
                  </a:lnTo>
                  <a:lnTo>
                    <a:pt x="3773978" y="1752600"/>
                  </a:lnTo>
                  <a:lnTo>
                    <a:pt x="3740872" y="1752600"/>
                  </a:lnTo>
                  <a:lnTo>
                    <a:pt x="3705906" y="1765300"/>
                  </a:lnTo>
                  <a:lnTo>
                    <a:pt x="3669154" y="1778000"/>
                  </a:lnTo>
                  <a:lnTo>
                    <a:pt x="3630692" y="1778000"/>
                  </a:lnTo>
                  <a:lnTo>
                    <a:pt x="3590594" y="1790700"/>
                  </a:lnTo>
                  <a:lnTo>
                    <a:pt x="3505791" y="1790700"/>
                  </a:lnTo>
                  <a:lnTo>
                    <a:pt x="3461236" y="1803400"/>
                  </a:lnTo>
                  <a:lnTo>
                    <a:pt x="3743412" y="1803400"/>
                  </a:lnTo>
                  <a:lnTo>
                    <a:pt x="4806667" y="1397000"/>
                  </a:lnTo>
                  <a:lnTo>
                    <a:pt x="5865850" y="1003300"/>
                  </a:lnTo>
                  <a:lnTo>
                    <a:pt x="5865850" y="419100"/>
                  </a:lnTo>
                  <a:close/>
                </a:path>
                <a:path w="5866130" h="2362200">
                  <a:moveTo>
                    <a:pt x="2046002" y="1778000"/>
                  </a:moveTo>
                  <a:lnTo>
                    <a:pt x="1693642" y="1778000"/>
                  </a:lnTo>
                  <a:lnTo>
                    <a:pt x="1639443" y="1790700"/>
                  </a:lnTo>
                  <a:lnTo>
                    <a:pt x="2108174" y="1790700"/>
                  </a:lnTo>
                  <a:lnTo>
                    <a:pt x="2046002" y="1778000"/>
                  </a:lnTo>
                  <a:close/>
                </a:path>
                <a:path w="5866130" h="2362200">
                  <a:moveTo>
                    <a:pt x="4946089" y="735896"/>
                  </a:moveTo>
                  <a:lnTo>
                    <a:pt x="4943449" y="736600"/>
                  </a:lnTo>
                  <a:lnTo>
                    <a:pt x="4942949" y="749300"/>
                  </a:lnTo>
                  <a:lnTo>
                    <a:pt x="4941639" y="749300"/>
                  </a:lnTo>
                  <a:lnTo>
                    <a:pt x="4939806" y="762000"/>
                  </a:lnTo>
                  <a:lnTo>
                    <a:pt x="4937734" y="774700"/>
                  </a:lnTo>
                  <a:lnTo>
                    <a:pt x="4939649" y="773943"/>
                  </a:lnTo>
                  <a:lnTo>
                    <a:pt x="4946089" y="735896"/>
                  </a:lnTo>
                  <a:close/>
                </a:path>
                <a:path w="5866130" h="2362200">
                  <a:moveTo>
                    <a:pt x="5620994" y="50800"/>
                  </a:moveTo>
                  <a:lnTo>
                    <a:pt x="5606728" y="76200"/>
                  </a:lnTo>
                  <a:lnTo>
                    <a:pt x="5585259" y="101600"/>
                  </a:lnTo>
                  <a:lnTo>
                    <a:pt x="5557718" y="114300"/>
                  </a:lnTo>
                  <a:lnTo>
                    <a:pt x="5525236" y="139700"/>
                  </a:lnTo>
                  <a:lnTo>
                    <a:pt x="5459704" y="139700"/>
                  </a:lnTo>
                  <a:lnTo>
                    <a:pt x="5423860" y="165100"/>
                  </a:lnTo>
                  <a:lnTo>
                    <a:pt x="5390600" y="177800"/>
                  </a:lnTo>
                  <a:lnTo>
                    <a:pt x="5362745" y="203200"/>
                  </a:lnTo>
                  <a:lnTo>
                    <a:pt x="5343118" y="241300"/>
                  </a:lnTo>
                  <a:lnTo>
                    <a:pt x="5297969" y="241300"/>
                  </a:lnTo>
                  <a:lnTo>
                    <a:pt x="5291679" y="254000"/>
                  </a:lnTo>
                  <a:lnTo>
                    <a:pt x="5285460" y="266700"/>
                  </a:lnTo>
                  <a:lnTo>
                    <a:pt x="5280050" y="279400"/>
                  </a:lnTo>
                  <a:lnTo>
                    <a:pt x="5274189" y="292100"/>
                  </a:lnTo>
                  <a:lnTo>
                    <a:pt x="5267136" y="292100"/>
                  </a:lnTo>
                  <a:lnTo>
                    <a:pt x="5258155" y="304800"/>
                  </a:lnTo>
                  <a:lnTo>
                    <a:pt x="5230723" y="304800"/>
                  </a:lnTo>
                  <a:lnTo>
                    <a:pt x="5222007" y="368300"/>
                  </a:lnTo>
                  <a:lnTo>
                    <a:pt x="5191557" y="406400"/>
                  </a:lnTo>
                  <a:lnTo>
                    <a:pt x="5152237" y="444500"/>
                  </a:lnTo>
                  <a:lnTo>
                    <a:pt x="5107354" y="469900"/>
                  </a:lnTo>
                  <a:lnTo>
                    <a:pt x="5061305" y="508000"/>
                  </a:lnTo>
                  <a:lnTo>
                    <a:pt x="5017541" y="533400"/>
                  </a:lnTo>
                  <a:lnTo>
                    <a:pt x="4979517" y="571500"/>
                  </a:lnTo>
                  <a:lnTo>
                    <a:pt x="4961628" y="635000"/>
                  </a:lnTo>
                  <a:lnTo>
                    <a:pt x="4955337" y="673100"/>
                  </a:lnTo>
                  <a:lnTo>
                    <a:pt x="4948120" y="723900"/>
                  </a:lnTo>
                  <a:lnTo>
                    <a:pt x="4946089" y="735896"/>
                  </a:lnTo>
                  <a:lnTo>
                    <a:pt x="5038757" y="711200"/>
                  </a:lnTo>
                  <a:lnTo>
                    <a:pt x="5324523" y="596900"/>
                  </a:lnTo>
                  <a:lnTo>
                    <a:pt x="5467355" y="546100"/>
                  </a:lnTo>
                  <a:lnTo>
                    <a:pt x="5865850" y="393700"/>
                  </a:lnTo>
                  <a:lnTo>
                    <a:pt x="5865850" y="63500"/>
                  </a:lnTo>
                  <a:lnTo>
                    <a:pt x="5632136" y="63500"/>
                  </a:lnTo>
                  <a:lnTo>
                    <a:pt x="5620994" y="50800"/>
                  </a:lnTo>
                  <a:close/>
                </a:path>
                <a:path w="5866130" h="2362200">
                  <a:moveTo>
                    <a:pt x="5333202" y="228600"/>
                  </a:moveTo>
                  <a:lnTo>
                    <a:pt x="5314289" y="228600"/>
                  </a:lnTo>
                  <a:lnTo>
                    <a:pt x="5305212" y="241300"/>
                  </a:lnTo>
                  <a:lnTo>
                    <a:pt x="5343118" y="241300"/>
                  </a:lnTo>
                  <a:lnTo>
                    <a:pt x="5333202" y="228600"/>
                  </a:lnTo>
                  <a:close/>
                </a:path>
                <a:path w="5866130" h="2362200">
                  <a:moveTo>
                    <a:pt x="5496232" y="127000"/>
                  </a:moveTo>
                  <a:lnTo>
                    <a:pt x="5478641" y="139700"/>
                  </a:lnTo>
                  <a:lnTo>
                    <a:pt x="5511942" y="139700"/>
                  </a:lnTo>
                  <a:lnTo>
                    <a:pt x="5496232" y="127000"/>
                  </a:lnTo>
                  <a:close/>
                </a:path>
                <a:path w="5866130" h="2362200">
                  <a:moveTo>
                    <a:pt x="5831242" y="0"/>
                  </a:moveTo>
                  <a:lnTo>
                    <a:pt x="5752693" y="0"/>
                  </a:lnTo>
                  <a:lnTo>
                    <a:pt x="5740150" y="12700"/>
                  </a:lnTo>
                  <a:lnTo>
                    <a:pt x="5723022" y="25400"/>
                  </a:lnTo>
                  <a:lnTo>
                    <a:pt x="5702919" y="38100"/>
                  </a:lnTo>
                  <a:lnTo>
                    <a:pt x="5681446" y="50800"/>
                  </a:lnTo>
                  <a:lnTo>
                    <a:pt x="5663374" y="63500"/>
                  </a:lnTo>
                  <a:lnTo>
                    <a:pt x="5865850" y="63500"/>
                  </a:lnTo>
                  <a:lnTo>
                    <a:pt x="5865850" y="12700"/>
                  </a:lnTo>
                  <a:lnTo>
                    <a:pt x="5854499" y="12700"/>
                  </a:lnTo>
                  <a:lnTo>
                    <a:pt x="583124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21972" y="9699107"/>
              <a:ext cx="1630045" cy="588010"/>
            </a:xfrm>
            <a:custGeom>
              <a:avLst/>
              <a:gdLst/>
              <a:ahLst/>
              <a:cxnLst/>
              <a:rect l="l" t="t" r="r" b="b"/>
              <a:pathLst>
                <a:path w="1630044" h="588009">
                  <a:moveTo>
                    <a:pt x="1606267" y="0"/>
                  </a:moveTo>
                  <a:lnTo>
                    <a:pt x="1592551" y="5040"/>
                  </a:lnTo>
                  <a:lnTo>
                    <a:pt x="1591154" y="0"/>
                  </a:lnTo>
                  <a:lnTo>
                    <a:pt x="1583153" y="2882"/>
                  </a:lnTo>
                  <a:lnTo>
                    <a:pt x="1581756" y="720"/>
                  </a:lnTo>
                  <a:lnTo>
                    <a:pt x="1568802" y="5759"/>
                  </a:lnTo>
                  <a:lnTo>
                    <a:pt x="1566643" y="0"/>
                  </a:lnTo>
                  <a:lnTo>
                    <a:pt x="0" y="587891"/>
                  </a:lnTo>
                  <a:lnTo>
                    <a:pt x="79403" y="587891"/>
                  </a:lnTo>
                  <a:lnTo>
                    <a:pt x="1630016" y="6479"/>
                  </a:lnTo>
                  <a:lnTo>
                    <a:pt x="1628492" y="1438"/>
                  </a:lnTo>
                  <a:lnTo>
                    <a:pt x="1617697" y="5759"/>
                  </a:lnTo>
                  <a:lnTo>
                    <a:pt x="1616300" y="2157"/>
                  </a:lnTo>
                  <a:lnTo>
                    <a:pt x="1608426" y="5040"/>
                  </a:lnTo>
                  <a:lnTo>
                    <a:pt x="160626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55564" y="8312280"/>
              <a:ext cx="932815" cy="379095"/>
            </a:xfrm>
            <a:custGeom>
              <a:avLst/>
              <a:gdLst/>
              <a:ahLst/>
              <a:cxnLst/>
              <a:rect l="l" t="t" r="r" b="b"/>
              <a:pathLst>
                <a:path w="932815" h="379095">
                  <a:moveTo>
                    <a:pt x="932433" y="0"/>
                  </a:moveTo>
                  <a:lnTo>
                    <a:pt x="6476" y="347875"/>
                  </a:lnTo>
                  <a:lnTo>
                    <a:pt x="7873" y="352916"/>
                  </a:lnTo>
                  <a:lnTo>
                    <a:pt x="5714" y="353628"/>
                  </a:lnTo>
                  <a:lnTo>
                    <a:pt x="8635" y="361552"/>
                  </a:lnTo>
                  <a:lnTo>
                    <a:pt x="3555" y="362988"/>
                  </a:lnTo>
                  <a:lnTo>
                    <a:pt x="5714" y="368753"/>
                  </a:lnTo>
                  <a:lnTo>
                    <a:pt x="0" y="370188"/>
                  </a:lnTo>
                  <a:lnTo>
                    <a:pt x="2793" y="378837"/>
                  </a:lnTo>
                  <a:lnTo>
                    <a:pt x="932433" y="30234"/>
                  </a:lnTo>
                  <a:lnTo>
                    <a:pt x="932433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42414" y="8919794"/>
              <a:ext cx="3646170" cy="1367790"/>
            </a:xfrm>
            <a:custGeom>
              <a:avLst/>
              <a:gdLst/>
              <a:ahLst/>
              <a:cxnLst/>
              <a:rect l="l" t="t" r="r" b="b"/>
              <a:pathLst>
                <a:path w="3646169" h="1367790">
                  <a:moveTo>
                    <a:pt x="3645573" y="1214729"/>
                  </a:moveTo>
                  <a:lnTo>
                    <a:pt x="3238995" y="1367205"/>
                  </a:lnTo>
                  <a:lnTo>
                    <a:pt x="3319615" y="1367205"/>
                  </a:lnTo>
                  <a:lnTo>
                    <a:pt x="3645573" y="1244930"/>
                  </a:lnTo>
                  <a:lnTo>
                    <a:pt x="3645573" y="1214729"/>
                  </a:lnTo>
                  <a:close/>
                </a:path>
                <a:path w="3646169" h="1367790">
                  <a:moveTo>
                    <a:pt x="3645573" y="607593"/>
                  </a:moveTo>
                  <a:lnTo>
                    <a:pt x="1620113" y="1367205"/>
                  </a:lnTo>
                  <a:lnTo>
                    <a:pt x="1699145" y="1367205"/>
                  </a:lnTo>
                  <a:lnTo>
                    <a:pt x="3645573" y="637057"/>
                  </a:lnTo>
                  <a:lnTo>
                    <a:pt x="3645573" y="607593"/>
                  </a:lnTo>
                  <a:close/>
                </a:path>
                <a:path w="3646169" h="1367790">
                  <a:moveTo>
                    <a:pt x="3645573" y="0"/>
                  </a:moveTo>
                  <a:lnTo>
                    <a:pt x="0" y="1367205"/>
                  </a:lnTo>
                  <a:lnTo>
                    <a:pt x="81343" y="1367205"/>
                  </a:lnTo>
                  <a:lnTo>
                    <a:pt x="3645573" y="30187"/>
                  </a:lnTo>
                  <a:lnTo>
                    <a:pt x="364557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6774180" cy="4201160"/>
            <a:chOff x="0" y="0"/>
            <a:chExt cx="6774180" cy="420116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6771640" cy="4201160"/>
            </a:xfrm>
            <a:custGeom>
              <a:avLst/>
              <a:gdLst/>
              <a:ahLst/>
              <a:cxnLst/>
              <a:rect l="l" t="t" r="r" b="b"/>
              <a:pathLst>
                <a:path w="6771640" h="4201160">
                  <a:moveTo>
                    <a:pt x="1400600" y="4167961"/>
                  </a:moveTo>
                  <a:lnTo>
                    <a:pt x="1056218" y="4167961"/>
                  </a:lnTo>
                  <a:lnTo>
                    <a:pt x="1067062" y="4168716"/>
                  </a:lnTo>
                  <a:lnTo>
                    <a:pt x="1079256" y="4171294"/>
                  </a:lnTo>
                  <a:lnTo>
                    <a:pt x="1093072" y="4176164"/>
                  </a:lnTo>
                  <a:lnTo>
                    <a:pt x="1108793" y="4183803"/>
                  </a:lnTo>
                  <a:lnTo>
                    <a:pt x="1120106" y="4187672"/>
                  </a:lnTo>
                  <a:lnTo>
                    <a:pt x="1132987" y="4191004"/>
                  </a:lnTo>
                  <a:lnTo>
                    <a:pt x="1146543" y="4194334"/>
                  </a:lnTo>
                  <a:lnTo>
                    <a:pt x="1159897" y="4198200"/>
                  </a:lnTo>
                  <a:lnTo>
                    <a:pt x="1170832" y="4199561"/>
                  </a:lnTo>
                  <a:lnTo>
                    <a:pt x="1182036" y="4200451"/>
                  </a:lnTo>
                  <a:lnTo>
                    <a:pt x="1193510" y="4200936"/>
                  </a:lnTo>
                  <a:lnTo>
                    <a:pt x="1205255" y="4201083"/>
                  </a:lnTo>
                  <a:lnTo>
                    <a:pt x="1247318" y="4198883"/>
                  </a:lnTo>
                  <a:lnTo>
                    <a:pt x="1291200" y="4192843"/>
                  </a:lnTo>
                  <a:lnTo>
                    <a:pt x="1336581" y="4183798"/>
                  </a:lnTo>
                  <a:lnTo>
                    <a:pt x="1383063" y="4172603"/>
                  </a:lnTo>
                  <a:lnTo>
                    <a:pt x="1400600" y="4167961"/>
                  </a:lnTo>
                  <a:close/>
                </a:path>
                <a:path w="6771640" h="4201160">
                  <a:moveTo>
                    <a:pt x="1884606" y="4073651"/>
                  </a:moveTo>
                  <a:lnTo>
                    <a:pt x="782622" y="4073651"/>
                  </a:lnTo>
                  <a:lnTo>
                    <a:pt x="845947" y="4074911"/>
                  </a:lnTo>
                  <a:lnTo>
                    <a:pt x="894490" y="4078869"/>
                  </a:lnTo>
                  <a:lnTo>
                    <a:pt x="925078" y="4085797"/>
                  </a:lnTo>
                  <a:lnTo>
                    <a:pt x="934540" y="4095965"/>
                  </a:lnTo>
                  <a:lnTo>
                    <a:pt x="948950" y="4106246"/>
                  </a:lnTo>
                  <a:lnTo>
                    <a:pt x="952087" y="4126921"/>
                  </a:lnTo>
                  <a:lnTo>
                    <a:pt x="955091" y="4147597"/>
                  </a:lnTo>
                  <a:lnTo>
                    <a:pt x="969098" y="4157878"/>
                  </a:lnTo>
                  <a:lnTo>
                    <a:pt x="985635" y="4164158"/>
                  </a:lnTo>
                  <a:lnTo>
                    <a:pt x="999877" y="4168142"/>
                  </a:lnTo>
                  <a:lnTo>
                    <a:pt x="1012230" y="4170236"/>
                  </a:lnTo>
                  <a:lnTo>
                    <a:pt x="1023099" y="4170844"/>
                  </a:lnTo>
                  <a:lnTo>
                    <a:pt x="1029577" y="4170844"/>
                  </a:lnTo>
                  <a:lnTo>
                    <a:pt x="1034618" y="4170120"/>
                  </a:lnTo>
                  <a:lnTo>
                    <a:pt x="1040377" y="4169409"/>
                  </a:lnTo>
                  <a:lnTo>
                    <a:pt x="1050458" y="4167961"/>
                  </a:lnTo>
                  <a:lnTo>
                    <a:pt x="1400600" y="4167961"/>
                  </a:lnTo>
                  <a:lnTo>
                    <a:pt x="1533872" y="4131738"/>
                  </a:lnTo>
                  <a:lnTo>
                    <a:pt x="1588473" y="4117637"/>
                  </a:lnTo>
                  <a:lnTo>
                    <a:pt x="1641482" y="4106024"/>
                  </a:lnTo>
                  <a:lnTo>
                    <a:pt x="1692450" y="4098144"/>
                  </a:lnTo>
                  <a:lnTo>
                    <a:pt x="1740928" y="4095241"/>
                  </a:lnTo>
                  <a:lnTo>
                    <a:pt x="1782378" y="4095241"/>
                  </a:lnTo>
                  <a:lnTo>
                    <a:pt x="1821928" y="4091804"/>
                  </a:lnTo>
                  <a:lnTo>
                    <a:pt x="1864947" y="4081028"/>
                  </a:lnTo>
                  <a:lnTo>
                    <a:pt x="1884606" y="4073651"/>
                  </a:lnTo>
                  <a:close/>
                </a:path>
                <a:path w="6771640" h="4201160">
                  <a:moveTo>
                    <a:pt x="6771512" y="0"/>
                  </a:moveTo>
                  <a:lnTo>
                    <a:pt x="0" y="0"/>
                  </a:lnTo>
                  <a:lnTo>
                    <a:pt x="0" y="4142881"/>
                  </a:lnTo>
                  <a:lnTo>
                    <a:pt x="34267" y="4139378"/>
                  </a:lnTo>
                  <a:lnTo>
                    <a:pt x="76309" y="4132681"/>
                  </a:lnTo>
                  <a:lnTo>
                    <a:pt x="109066" y="4126766"/>
                  </a:lnTo>
                  <a:lnTo>
                    <a:pt x="147852" y="4120798"/>
                  </a:lnTo>
                  <a:lnTo>
                    <a:pt x="191839" y="4114854"/>
                  </a:lnTo>
                  <a:lnTo>
                    <a:pt x="240202" y="4109015"/>
                  </a:lnTo>
                  <a:lnTo>
                    <a:pt x="292113" y="4103358"/>
                  </a:lnTo>
                  <a:lnTo>
                    <a:pt x="403275" y="4092908"/>
                  </a:lnTo>
                  <a:lnTo>
                    <a:pt x="518713" y="4084132"/>
                  </a:lnTo>
                  <a:lnTo>
                    <a:pt x="575969" y="4080569"/>
                  </a:lnTo>
                  <a:lnTo>
                    <a:pt x="631815" y="4077660"/>
                  </a:lnTo>
                  <a:lnTo>
                    <a:pt x="685423" y="4075486"/>
                  </a:lnTo>
                  <a:lnTo>
                    <a:pt x="735967" y="4074123"/>
                  </a:lnTo>
                  <a:lnTo>
                    <a:pt x="782622" y="4073651"/>
                  </a:lnTo>
                  <a:lnTo>
                    <a:pt x="1884606" y="4073651"/>
                  </a:lnTo>
                  <a:lnTo>
                    <a:pt x="1904455" y="4066203"/>
                  </a:lnTo>
                  <a:lnTo>
                    <a:pt x="1941804" y="4049890"/>
                  </a:lnTo>
                  <a:lnTo>
                    <a:pt x="1975139" y="4032858"/>
                  </a:lnTo>
                  <a:lnTo>
                    <a:pt x="2007595" y="4017851"/>
                  </a:lnTo>
                  <a:lnTo>
                    <a:pt x="2039914" y="4007163"/>
                  </a:lnTo>
                  <a:lnTo>
                    <a:pt x="2072843" y="4003090"/>
                  </a:lnTo>
                  <a:lnTo>
                    <a:pt x="2152893" y="4003090"/>
                  </a:lnTo>
                  <a:lnTo>
                    <a:pt x="2160057" y="3975004"/>
                  </a:lnTo>
                  <a:lnTo>
                    <a:pt x="2166434" y="3928026"/>
                  </a:lnTo>
                  <a:lnTo>
                    <a:pt x="2172207" y="3873487"/>
                  </a:lnTo>
                  <a:lnTo>
                    <a:pt x="2178920" y="3819896"/>
                  </a:lnTo>
                  <a:lnTo>
                    <a:pt x="2188135" y="3773592"/>
                  </a:lnTo>
                  <a:lnTo>
                    <a:pt x="2201266" y="3741056"/>
                  </a:lnTo>
                  <a:lnTo>
                    <a:pt x="2219731" y="3728770"/>
                  </a:lnTo>
                  <a:lnTo>
                    <a:pt x="2361946" y="3728770"/>
                  </a:lnTo>
                  <a:lnTo>
                    <a:pt x="2394079" y="3720182"/>
                  </a:lnTo>
                  <a:lnTo>
                    <a:pt x="2422042" y="3708615"/>
                  </a:lnTo>
                  <a:lnTo>
                    <a:pt x="2435003" y="3689605"/>
                  </a:lnTo>
                  <a:lnTo>
                    <a:pt x="2460922" y="3651312"/>
                  </a:lnTo>
                  <a:lnTo>
                    <a:pt x="2473883" y="3632301"/>
                  </a:lnTo>
                  <a:lnTo>
                    <a:pt x="6771512" y="3632301"/>
                  </a:lnTo>
                  <a:lnTo>
                    <a:pt x="6771512" y="0"/>
                  </a:lnTo>
                  <a:close/>
                </a:path>
                <a:path w="6771640" h="4201160">
                  <a:moveTo>
                    <a:pt x="1782378" y="4095241"/>
                  </a:moveTo>
                  <a:lnTo>
                    <a:pt x="1755330" y="4095241"/>
                  </a:lnTo>
                  <a:lnTo>
                    <a:pt x="1762531" y="4095965"/>
                  </a:lnTo>
                  <a:lnTo>
                    <a:pt x="1774050" y="4095965"/>
                  </a:lnTo>
                  <a:lnTo>
                    <a:pt x="1782378" y="4095241"/>
                  </a:lnTo>
                  <a:close/>
                </a:path>
                <a:path w="6771640" h="4201160">
                  <a:moveTo>
                    <a:pt x="2152893" y="4003090"/>
                  </a:moveTo>
                  <a:lnTo>
                    <a:pt x="2072843" y="4003090"/>
                  </a:lnTo>
                  <a:lnTo>
                    <a:pt x="2088000" y="4003945"/>
                  </a:lnTo>
                  <a:lnTo>
                    <a:pt x="2103356" y="4006689"/>
                  </a:lnTo>
                  <a:lnTo>
                    <a:pt x="2119114" y="4011593"/>
                  </a:lnTo>
                  <a:lnTo>
                    <a:pt x="2135479" y="4018927"/>
                  </a:lnTo>
                  <a:lnTo>
                    <a:pt x="2138362" y="4020362"/>
                  </a:lnTo>
                  <a:lnTo>
                    <a:pt x="2139810" y="4020362"/>
                  </a:lnTo>
                  <a:lnTo>
                    <a:pt x="2151655" y="4007943"/>
                  </a:lnTo>
                  <a:lnTo>
                    <a:pt x="2152893" y="4003090"/>
                  </a:lnTo>
                  <a:close/>
                </a:path>
                <a:path w="6771640" h="4201160">
                  <a:moveTo>
                    <a:pt x="6771512" y="3632301"/>
                  </a:moveTo>
                  <a:lnTo>
                    <a:pt x="2473883" y="3632301"/>
                  </a:lnTo>
                  <a:lnTo>
                    <a:pt x="2511239" y="3648388"/>
                  </a:lnTo>
                  <a:lnTo>
                    <a:pt x="2549044" y="3669377"/>
                  </a:lnTo>
                  <a:lnTo>
                    <a:pt x="2587272" y="3694447"/>
                  </a:lnTo>
                  <a:lnTo>
                    <a:pt x="2625900" y="3722779"/>
                  </a:lnTo>
                  <a:lnTo>
                    <a:pt x="2664904" y="3753554"/>
                  </a:lnTo>
                  <a:lnTo>
                    <a:pt x="2704260" y="3785953"/>
                  </a:lnTo>
                  <a:lnTo>
                    <a:pt x="2783927" y="3852341"/>
                  </a:lnTo>
                  <a:lnTo>
                    <a:pt x="2824190" y="3884692"/>
                  </a:lnTo>
                  <a:lnTo>
                    <a:pt x="2864708" y="3915389"/>
                  </a:lnTo>
                  <a:lnTo>
                    <a:pt x="2905455" y="3943611"/>
                  </a:lnTo>
                  <a:lnTo>
                    <a:pt x="2946408" y="3968539"/>
                  </a:lnTo>
                  <a:lnTo>
                    <a:pt x="2987543" y="3989355"/>
                  </a:lnTo>
                  <a:lnTo>
                    <a:pt x="3028834" y="4005237"/>
                  </a:lnTo>
                  <a:lnTo>
                    <a:pt x="3070259" y="4015368"/>
                  </a:lnTo>
                  <a:lnTo>
                    <a:pt x="3111791" y="4018927"/>
                  </a:lnTo>
                  <a:lnTo>
                    <a:pt x="3124223" y="4018533"/>
                  </a:lnTo>
                  <a:lnTo>
                    <a:pt x="3136723" y="4017397"/>
                  </a:lnTo>
                  <a:lnTo>
                    <a:pt x="3149359" y="4015584"/>
                  </a:lnTo>
                  <a:lnTo>
                    <a:pt x="3162198" y="4013161"/>
                  </a:lnTo>
                  <a:lnTo>
                    <a:pt x="3517150" y="3936123"/>
                  </a:lnTo>
                  <a:lnTo>
                    <a:pt x="3524428" y="3935182"/>
                  </a:lnTo>
                  <a:lnTo>
                    <a:pt x="3533260" y="3934512"/>
                  </a:lnTo>
                  <a:lnTo>
                    <a:pt x="3543578" y="3934110"/>
                  </a:lnTo>
                  <a:lnTo>
                    <a:pt x="3555314" y="3933977"/>
                  </a:lnTo>
                  <a:lnTo>
                    <a:pt x="4345002" y="3933977"/>
                  </a:lnTo>
                  <a:lnTo>
                    <a:pt x="4369095" y="3919719"/>
                  </a:lnTo>
                  <a:lnTo>
                    <a:pt x="4406475" y="3903478"/>
                  </a:lnTo>
                  <a:lnTo>
                    <a:pt x="4448045" y="3890075"/>
                  </a:lnTo>
                  <a:lnTo>
                    <a:pt x="4493207" y="3879303"/>
                  </a:lnTo>
                  <a:lnTo>
                    <a:pt x="4541362" y="3870955"/>
                  </a:lnTo>
                  <a:lnTo>
                    <a:pt x="4591911" y="3864823"/>
                  </a:lnTo>
                  <a:lnTo>
                    <a:pt x="4644254" y="3860700"/>
                  </a:lnTo>
                  <a:lnTo>
                    <a:pt x="4697795" y="3858378"/>
                  </a:lnTo>
                  <a:lnTo>
                    <a:pt x="4751933" y="3857650"/>
                  </a:lnTo>
                  <a:lnTo>
                    <a:pt x="6771512" y="3857650"/>
                  </a:lnTo>
                  <a:lnTo>
                    <a:pt x="6771512" y="3632301"/>
                  </a:lnTo>
                  <a:close/>
                </a:path>
                <a:path w="6771640" h="4201160">
                  <a:moveTo>
                    <a:pt x="4345002" y="3933977"/>
                  </a:moveTo>
                  <a:lnTo>
                    <a:pt x="3555314" y="3933977"/>
                  </a:lnTo>
                  <a:lnTo>
                    <a:pt x="3592633" y="3934893"/>
                  </a:lnTo>
                  <a:lnTo>
                    <a:pt x="3638111" y="3937470"/>
                  </a:lnTo>
                  <a:lnTo>
                    <a:pt x="3690310" y="3941446"/>
                  </a:lnTo>
                  <a:lnTo>
                    <a:pt x="3747788" y="3946562"/>
                  </a:lnTo>
                  <a:lnTo>
                    <a:pt x="4038641" y="3976267"/>
                  </a:lnTo>
                  <a:lnTo>
                    <a:pt x="4090210" y="3980728"/>
                  </a:lnTo>
                  <a:lnTo>
                    <a:pt x="4138352" y="3984195"/>
                  </a:lnTo>
                  <a:lnTo>
                    <a:pt x="4182123" y="3986442"/>
                  </a:lnTo>
                  <a:lnTo>
                    <a:pt x="4220578" y="3987240"/>
                  </a:lnTo>
                  <a:lnTo>
                    <a:pt x="4251078" y="3986522"/>
                  </a:lnTo>
                  <a:lnTo>
                    <a:pt x="4275032" y="3984185"/>
                  </a:lnTo>
                  <a:lnTo>
                    <a:pt x="4291561" y="3979959"/>
                  </a:lnTo>
                  <a:lnTo>
                    <a:pt x="4299787" y="3973575"/>
                  </a:lnTo>
                  <a:lnTo>
                    <a:pt x="4303901" y="3966550"/>
                  </a:lnTo>
                  <a:lnTo>
                    <a:pt x="4311664" y="3958448"/>
                  </a:lnTo>
                  <a:lnTo>
                    <a:pt x="4322667" y="3949267"/>
                  </a:lnTo>
                  <a:lnTo>
                    <a:pt x="4336503" y="3939006"/>
                  </a:lnTo>
                  <a:lnTo>
                    <a:pt x="4345002" y="3933977"/>
                  </a:lnTo>
                  <a:close/>
                </a:path>
                <a:path w="6771640" h="4201160">
                  <a:moveTo>
                    <a:pt x="6771512" y="3857650"/>
                  </a:moveTo>
                  <a:lnTo>
                    <a:pt x="4751933" y="3857650"/>
                  </a:lnTo>
                  <a:lnTo>
                    <a:pt x="4822552" y="3858805"/>
                  </a:lnTo>
                  <a:lnTo>
                    <a:pt x="4891802" y="3861969"/>
                  </a:lnTo>
                  <a:lnTo>
                    <a:pt x="4958314" y="3866688"/>
                  </a:lnTo>
                  <a:lnTo>
                    <a:pt x="5020717" y="3872509"/>
                  </a:lnTo>
                  <a:lnTo>
                    <a:pt x="5077643" y="3878978"/>
                  </a:lnTo>
                  <a:lnTo>
                    <a:pt x="5127722" y="3885641"/>
                  </a:lnTo>
                  <a:lnTo>
                    <a:pt x="5169584" y="3892046"/>
                  </a:lnTo>
                  <a:lnTo>
                    <a:pt x="5223254" y="3902290"/>
                  </a:lnTo>
                  <a:lnTo>
                    <a:pt x="5260024" y="3919895"/>
                  </a:lnTo>
                  <a:lnTo>
                    <a:pt x="5291389" y="3933339"/>
                  </a:lnTo>
                  <a:lnTo>
                    <a:pt x="5325723" y="3943139"/>
                  </a:lnTo>
                  <a:lnTo>
                    <a:pt x="5362485" y="3946931"/>
                  </a:lnTo>
                  <a:lnTo>
                    <a:pt x="5369686" y="3946931"/>
                  </a:lnTo>
                  <a:lnTo>
                    <a:pt x="5417401" y="3937682"/>
                  </a:lnTo>
                  <a:lnTo>
                    <a:pt x="5494248" y="3899407"/>
                  </a:lnTo>
                  <a:lnTo>
                    <a:pt x="5512608" y="3893021"/>
                  </a:lnTo>
                  <a:lnTo>
                    <a:pt x="5534747" y="3888792"/>
                  </a:lnTo>
                  <a:lnTo>
                    <a:pt x="5559854" y="3886450"/>
                  </a:lnTo>
                  <a:lnTo>
                    <a:pt x="5587123" y="3885729"/>
                  </a:lnTo>
                  <a:lnTo>
                    <a:pt x="6771512" y="3885729"/>
                  </a:lnTo>
                  <a:lnTo>
                    <a:pt x="6771512" y="3857650"/>
                  </a:lnTo>
                  <a:close/>
                </a:path>
                <a:path w="6771640" h="4201160">
                  <a:moveTo>
                    <a:pt x="6761798" y="3913085"/>
                  </a:moveTo>
                  <a:lnTo>
                    <a:pt x="5929121" y="3913085"/>
                  </a:lnTo>
                  <a:lnTo>
                    <a:pt x="5963322" y="3914493"/>
                  </a:lnTo>
                  <a:lnTo>
                    <a:pt x="5997525" y="3919480"/>
                  </a:lnTo>
                  <a:lnTo>
                    <a:pt x="6029568" y="3929191"/>
                  </a:lnTo>
                  <a:lnTo>
                    <a:pt x="6057290" y="3944772"/>
                  </a:lnTo>
                  <a:lnTo>
                    <a:pt x="6078504" y="3936414"/>
                  </a:lnTo>
                  <a:lnTo>
                    <a:pt x="6119023" y="3931362"/>
                  </a:lnTo>
                  <a:lnTo>
                    <a:pt x="6174931" y="3928875"/>
                  </a:lnTo>
                  <a:lnTo>
                    <a:pt x="6746563" y="3928211"/>
                  </a:lnTo>
                  <a:lnTo>
                    <a:pt x="6756721" y="3918726"/>
                  </a:lnTo>
                  <a:lnTo>
                    <a:pt x="6761798" y="3913085"/>
                  </a:lnTo>
                  <a:close/>
                </a:path>
                <a:path w="6771640" h="4201160">
                  <a:moveTo>
                    <a:pt x="6740523" y="3933253"/>
                  </a:moveTo>
                  <a:lnTo>
                    <a:pt x="6705993" y="3933253"/>
                  </a:lnTo>
                  <a:lnTo>
                    <a:pt x="6708876" y="3940454"/>
                  </a:lnTo>
                  <a:lnTo>
                    <a:pt x="6713918" y="3943324"/>
                  </a:lnTo>
                  <a:lnTo>
                    <a:pt x="6718960" y="3943324"/>
                  </a:lnTo>
                  <a:lnTo>
                    <a:pt x="6730107" y="3940254"/>
                  </a:lnTo>
                  <a:lnTo>
                    <a:pt x="6740523" y="3933253"/>
                  </a:lnTo>
                  <a:close/>
                </a:path>
                <a:path w="6771640" h="4201160">
                  <a:moveTo>
                    <a:pt x="6746563" y="3928211"/>
                  </a:moveTo>
                  <a:lnTo>
                    <a:pt x="6242316" y="3928211"/>
                  </a:lnTo>
                  <a:lnTo>
                    <a:pt x="6452552" y="3930370"/>
                  </a:lnTo>
                  <a:lnTo>
                    <a:pt x="6555519" y="3934961"/>
                  </a:lnTo>
                  <a:lnTo>
                    <a:pt x="6601193" y="3936342"/>
                  </a:lnTo>
                  <a:lnTo>
                    <a:pt x="6641197" y="3936847"/>
                  </a:lnTo>
                  <a:lnTo>
                    <a:pt x="6662053" y="3936589"/>
                  </a:lnTo>
                  <a:lnTo>
                    <a:pt x="6680077" y="3935859"/>
                  </a:lnTo>
                  <a:lnTo>
                    <a:pt x="6694860" y="3934725"/>
                  </a:lnTo>
                  <a:lnTo>
                    <a:pt x="6705993" y="3933253"/>
                  </a:lnTo>
                  <a:lnTo>
                    <a:pt x="6740523" y="3933253"/>
                  </a:lnTo>
                  <a:lnTo>
                    <a:pt x="6742807" y="3931718"/>
                  </a:lnTo>
                  <a:lnTo>
                    <a:pt x="6746563" y="3928211"/>
                  </a:lnTo>
                  <a:close/>
                </a:path>
                <a:path w="6771640" h="4201160">
                  <a:moveTo>
                    <a:pt x="6771512" y="3885729"/>
                  </a:moveTo>
                  <a:lnTo>
                    <a:pt x="5587123" y="3885729"/>
                  </a:lnTo>
                  <a:lnTo>
                    <a:pt x="5652820" y="3888742"/>
                  </a:lnTo>
                  <a:lnTo>
                    <a:pt x="5718339" y="3896006"/>
                  </a:lnTo>
                  <a:lnTo>
                    <a:pt x="5775562" y="3904860"/>
                  </a:lnTo>
                  <a:lnTo>
                    <a:pt x="5816369" y="3912643"/>
                  </a:lnTo>
                  <a:lnTo>
                    <a:pt x="5832639" y="3916692"/>
                  </a:lnTo>
                  <a:lnTo>
                    <a:pt x="5833363" y="3917416"/>
                  </a:lnTo>
                  <a:lnTo>
                    <a:pt x="5839129" y="3917416"/>
                  </a:lnTo>
                  <a:lnTo>
                    <a:pt x="5844910" y="3917303"/>
                  </a:lnTo>
                  <a:lnTo>
                    <a:pt x="5861605" y="3916805"/>
                  </a:lnTo>
                  <a:lnTo>
                    <a:pt x="5872251" y="3916692"/>
                  </a:lnTo>
                  <a:lnTo>
                    <a:pt x="5884780" y="3915218"/>
                  </a:lnTo>
                  <a:lnTo>
                    <a:pt x="5898524" y="3914079"/>
                  </a:lnTo>
                  <a:lnTo>
                    <a:pt x="5913349" y="3913345"/>
                  </a:lnTo>
                  <a:lnTo>
                    <a:pt x="5929121" y="3913085"/>
                  </a:lnTo>
                  <a:lnTo>
                    <a:pt x="6761798" y="3913085"/>
                  </a:lnTo>
                  <a:lnTo>
                    <a:pt x="6771512" y="3902290"/>
                  </a:lnTo>
                  <a:lnTo>
                    <a:pt x="6771512" y="3885729"/>
                  </a:lnTo>
                  <a:close/>
                </a:path>
                <a:path w="6771640" h="4201160">
                  <a:moveTo>
                    <a:pt x="2361946" y="3728770"/>
                  </a:moveTo>
                  <a:lnTo>
                    <a:pt x="2223325" y="3728770"/>
                  </a:lnTo>
                  <a:lnTo>
                    <a:pt x="2239774" y="3731717"/>
                  </a:lnTo>
                  <a:lnTo>
                    <a:pt x="2256626" y="3733990"/>
                  </a:lnTo>
                  <a:lnTo>
                    <a:pt x="2273747" y="3735453"/>
                  </a:lnTo>
                  <a:lnTo>
                    <a:pt x="2291003" y="3735971"/>
                  </a:lnTo>
                  <a:lnTo>
                    <a:pt x="2327075" y="3734127"/>
                  </a:lnTo>
                  <a:lnTo>
                    <a:pt x="2361946" y="372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6771640" cy="4184015"/>
            </a:xfrm>
            <a:custGeom>
              <a:avLst/>
              <a:gdLst/>
              <a:ahLst/>
              <a:cxnLst/>
              <a:rect l="l" t="t" r="r" b="b"/>
              <a:pathLst>
                <a:path w="6771640" h="4184015">
                  <a:moveTo>
                    <a:pt x="1444538" y="3998772"/>
                  </a:moveTo>
                  <a:lnTo>
                    <a:pt x="866858" y="3998772"/>
                  </a:lnTo>
                  <a:lnTo>
                    <a:pt x="894645" y="4000380"/>
                  </a:lnTo>
                  <a:lnTo>
                    <a:pt x="916898" y="4005160"/>
                  </a:lnTo>
                  <a:lnTo>
                    <a:pt x="931051" y="4013045"/>
                  </a:lnTo>
                  <a:lnTo>
                    <a:pt x="934540" y="4023969"/>
                  </a:lnTo>
                  <a:lnTo>
                    <a:pt x="958636" y="4026084"/>
                  </a:lnTo>
                  <a:lnTo>
                    <a:pt x="983138" y="4027927"/>
                  </a:lnTo>
                  <a:lnTo>
                    <a:pt x="1007640" y="4029228"/>
                  </a:lnTo>
                  <a:lnTo>
                    <a:pt x="1031736" y="4029722"/>
                  </a:lnTo>
                  <a:lnTo>
                    <a:pt x="1057328" y="4054178"/>
                  </a:lnTo>
                  <a:lnTo>
                    <a:pt x="1061423" y="4083680"/>
                  </a:lnTo>
                  <a:lnTo>
                    <a:pt x="1058123" y="4114635"/>
                  </a:lnTo>
                  <a:lnTo>
                    <a:pt x="1061526" y="4143449"/>
                  </a:lnTo>
                  <a:lnTo>
                    <a:pt x="1096919" y="4172003"/>
                  </a:lnTo>
                  <a:lnTo>
                    <a:pt x="1133976" y="4180204"/>
                  </a:lnTo>
                  <a:lnTo>
                    <a:pt x="1142617" y="4180204"/>
                  </a:lnTo>
                  <a:lnTo>
                    <a:pt x="1148377" y="4183798"/>
                  </a:lnTo>
                  <a:lnTo>
                    <a:pt x="1154137" y="4183798"/>
                  </a:lnTo>
                  <a:lnTo>
                    <a:pt x="1195683" y="4177523"/>
                  </a:lnTo>
                  <a:lnTo>
                    <a:pt x="1238109" y="4160228"/>
                  </a:lnTo>
                  <a:lnTo>
                    <a:pt x="1281214" y="4134214"/>
                  </a:lnTo>
                  <a:lnTo>
                    <a:pt x="1324799" y="4101781"/>
                  </a:lnTo>
                  <a:lnTo>
                    <a:pt x="1368664" y="4065227"/>
                  </a:lnTo>
                  <a:lnTo>
                    <a:pt x="1444538" y="3998772"/>
                  </a:lnTo>
                  <a:close/>
                </a:path>
                <a:path w="6771640" h="4184015">
                  <a:moveTo>
                    <a:pt x="0" y="3656577"/>
                  </a:moveTo>
                  <a:lnTo>
                    <a:pt x="0" y="4066211"/>
                  </a:lnTo>
                  <a:lnTo>
                    <a:pt x="5030" y="4066450"/>
                  </a:lnTo>
                  <a:lnTo>
                    <a:pt x="21938" y="4066066"/>
                  </a:lnTo>
                  <a:lnTo>
                    <a:pt x="39319" y="4065006"/>
                  </a:lnTo>
                  <a:lnTo>
                    <a:pt x="57375" y="4063407"/>
                  </a:lnTo>
                  <a:lnTo>
                    <a:pt x="76309" y="4061408"/>
                  </a:lnTo>
                  <a:lnTo>
                    <a:pt x="130101" y="4050968"/>
                  </a:lnTo>
                  <a:lnTo>
                    <a:pt x="182822" y="4043572"/>
                  </a:lnTo>
                  <a:lnTo>
                    <a:pt x="234782" y="4038804"/>
                  </a:lnTo>
                  <a:lnTo>
                    <a:pt x="286293" y="4036247"/>
                  </a:lnTo>
                  <a:lnTo>
                    <a:pt x="337666" y="4035488"/>
                  </a:lnTo>
                  <a:lnTo>
                    <a:pt x="694731" y="4035488"/>
                  </a:lnTo>
                  <a:lnTo>
                    <a:pt x="719997" y="4023807"/>
                  </a:lnTo>
                  <a:lnTo>
                    <a:pt x="768029" y="4010221"/>
                  </a:lnTo>
                  <a:lnTo>
                    <a:pt x="818929" y="4001715"/>
                  </a:lnTo>
                  <a:lnTo>
                    <a:pt x="866858" y="3998772"/>
                  </a:lnTo>
                  <a:lnTo>
                    <a:pt x="1444538" y="3998772"/>
                  </a:lnTo>
                  <a:lnTo>
                    <a:pt x="1457038" y="3987779"/>
                  </a:lnTo>
                  <a:lnTo>
                    <a:pt x="1501627" y="3951144"/>
                  </a:lnTo>
                  <a:lnTo>
                    <a:pt x="1546174" y="3919029"/>
                  </a:lnTo>
                  <a:lnTo>
                    <a:pt x="1590479" y="3893513"/>
                  </a:lnTo>
                  <a:lnTo>
                    <a:pt x="1634344" y="3876678"/>
                  </a:lnTo>
                  <a:lnTo>
                    <a:pt x="1677568" y="3870604"/>
                  </a:lnTo>
                  <a:lnTo>
                    <a:pt x="2165081" y="3870604"/>
                  </a:lnTo>
                  <a:lnTo>
                    <a:pt x="2167210" y="3856224"/>
                  </a:lnTo>
                  <a:lnTo>
                    <a:pt x="2172207" y="3802214"/>
                  </a:lnTo>
                  <a:lnTo>
                    <a:pt x="2178853" y="3755551"/>
                  </a:lnTo>
                  <a:lnTo>
                    <a:pt x="2186512" y="3712938"/>
                  </a:lnTo>
                  <a:lnTo>
                    <a:pt x="2208923" y="3660381"/>
                  </a:lnTo>
                  <a:lnTo>
                    <a:pt x="0" y="3656577"/>
                  </a:lnTo>
                  <a:close/>
                </a:path>
                <a:path w="6771640" h="4184015">
                  <a:moveTo>
                    <a:pt x="694731" y="4035488"/>
                  </a:moveTo>
                  <a:lnTo>
                    <a:pt x="337666" y="4035488"/>
                  </a:lnTo>
                  <a:lnTo>
                    <a:pt x="390038" y="4036421"/>
                  </a:lnTo>
                  <a:lnTo>
                    <a:pt x="442250" y="4039114"/>
                  </a:lnTo>
                  <a:lnTo>
                    <a:pt x="494623" y="4043406"/>
                  </a:lnTo>
                  <a:lnTo>
                    <a:pt x="547475" y="4049138"/>
                  </a:lnTo>
                  <a:lnTo>
                    <a:pt x="601128" y="4056149"/>
                  </a:lnTo>
                  <a:lnTo>
                    <a:pt x="655900" y="4064279"/>
                  </a:lnTo>
                  <a:lnTo>
                    <a:pt x="680674" y="4041987"/>
                  </a:lnTo>
                  <a:lnTo>
                    <a:pt x="694731" y="4035488"/>
                  </a:lnTo>
                  <a:close/>
                </a:path>
                <a:path w="6771640" h="4184015">
                  <a:moveTo>
                    <a:pt x="2165081" y="3870604"/>
                  </a:moveTo>
                  <a:lnTo>
                    <a:pt x="1682610" y="3870604"/>
                  </a:lnTo>
                  <a:lnTo>
                    <a:pt x="1794144" y="3875103"/>
                  </a:lnTo>
                  <a:lnTo>
                    <a:pt x="1848021" y="3878583"/>
                  </a:lnTo>
                  <a:lnTo>
                    <a:pt x="1900440" y="3883537"/>
                  </a:lnTo>
                  <a:lnTo>
                    <a:pt x="1951252" y="3890459"/>
                  </a:lnTo>
                  <a:lnTo>
                    <a:pt x="2000311" y="3899840"/>
                  </a:lnTo>
                  <a:lnTo>
                    <a:pt x="2047467" y="3912172"/>
                  </a:lnTo>
                  <a:lnTo>
                    <a:pt x="2092573" y="3927946"/>
                  </a:lnTo>
                  <a:lnTo>
                    <a:pt x="2135479" y="3947655"/>
                  </a:lnTo>
                  <a:lnTo>
                    <a:pt x="2137651" y="3947655"/>
                  </a:lnTo>
                  <a:lnTo>
                    <a:pt x="2150742" y="3935358"/>
                  </a:lnTo>
                  <a:lnTo>
                    <a:pt x="2160325" y="3902743"/>
                  </a:lnTo>
                  <a:lnTo>
                    <a:pt x="2165081" y="3870604"/>
                  </a:lnTo>
                  <a:close/>
                </a:path>
                <a:path w="6771640" h="4184015">
                  <a:moveTo>
                    <a:pt x="6771512" y="0"/>
                  </a:moveTo>
                  <a:lnTo>
                    <a:pt x="0" y="0"/>
                  </a:lnTo>
                  <a:lnTo>
                    <a:pt x="0" y="218709"/>
                  </a:lnTo>
                  <a:lnTo>
                    <a:pt x="3096822" y="224597"/>
                  </a:lnTo>
                  <a:lnTo>
                    <a:pt x="6771512" y="215963"/>
                  </a:lnTo>
                  <a:lnTo>
                    <a:pt x="6771512" y="0"/>
                  </a:lnTo>
                  <a:close/>
                </a:path>
                <a:path w="6771640" h="4184015">
                  <a:moveTo>
                    <a:pt x="0" y="242651"/>
                  </a:moveTo>
                  <a:lnTo>
                    <a:pt x="0" y="787497"/>
                  </a:lnTo>
                  <a:lnTo>
                    <a:pt x="3096822" y="793392"/>
                  </a:lnTo>
                  <a:lnTo>
                    <a:pt x="6771512" y="784745"/>
                  </a:lnTo>
                  <a:lnTo>
                    <a:pt x="6771512" y="246898"/>
                  </a:lnTo>
                  <a:lnTo>
                    <a:pt x="3301028" y="246898"/>
                  </a:lnTo>
                  <a:lnTo>
                    <a:pt x="0" y="242651"/>
                  </a:lnTo>
                  <a:close/>
                </a:path>
                <a:path w="6771640" h="4184015">
                  <a:moveTo>
                    <a:pt x="6771512" y="241160"/>
                  </a:moveTo>
                  <a:lnTo>
                    <a:pt x="3301028" y="246898"/>
                  </a:lnTo>
                  <a:lnTo>
                    <a:pt x="6771512" y="246898"/>
                  </a:lnTo>
                  <a:lnTo>
                    <a:pt x="6771512" y="241160"/>
                  </a:lnTo>
                  <a:close/>
                </a:path>
                <a:path w="6771640" h="4184015">
                  <a:moveTo>
                    <a:pt x="0" y="811441"/>
                  </a:moveTo>
                  <a:lnTo>
                    <a:pt x="0" y="1356286"/>
                  </a:lnTo>
                  <a:lnTo>
                    <a:pt x="3096822" y="1362174"/>
                  </a:lnTo>
                  <a:lnTo>
                    <a:pt x="6771512" y="1353540"/>
                  </a:lnTo>
                  <a:lnTo>
                    <a:pt x="6771512" y="815684"/>
                  </a:lnTo>
                  <a:lnTo>
                    <a:pt x="2943920" y="815684"/>
                  </a:lnTo>
                  <a:lnTo>
                    <a:pt x="0" y="811441"/>
                  </a:lnTo>
                  <a:close/>
                </a:path>
                <a:path w="6771640" h="4184015">
                  <a:moveTo>
                    <a:pt x="6771512" y="809955"/>
                  </a:moveTo>
                  <a:lnTo>
                    <a:pt x="2943920" y="815684"/>
                  </a:lnTo>
                  <a:lnTo>
                    <a:pt x="6771512" y="815684"/>
                  </a:lnTo>
                  <a:lnTo>
                    <a:pt x="6771512" y="809955"/>
                  </a:lnTo>
                  <a:close/>
                </a:path>
                <a:path w="6771640" h="4184015">
                  <a:moveTo>
                    <a:pt x="0" y="1380228"/>
                  </a:moveTo>
                  <a:lnTo>
                    <a:pt x="0" y="1925074"/>
                  </a:lnTo>
                  <a:lnTo>
                    <a:pt x="3096822" y="1930969"/>
                  </a:lnTo>
                  <a:lnTo>
                    <a:pt x="6771512" y="1922322"/>
                  </a:lnTo>
                  <a:lnTo>
                    <a:pt x="6771512" y="1384475"/>
                  </a:lnTo>
                  <a:lnTo>
                    <a:pt x="3301028" y="1384475"/>
                  </a:lnTo>
                  <a:lnTo>
                    <a:pt x="0" y="1380228"/>
                  </a:lnTo>
                  <a:close/>
                </a:path>
                <a:path w="6771640" h="4184015">
                  <a:moveTo>
                    <a:pt x="6771512" y="1378737"/>
                  </a:moveTo>
                  <a:lnTo>
                    <a:pt x="3301028" y="1384475"/>
                  </a:lnTo>
                  <a:lnTo>
                    <a:pt x="6771512" y="1384475"/>
                  </a:lnTo>
                  <a:lnTo>
                    <a:pt x="6771512" y="1378737"/>
                  </a:lnTo>
                  <a:close/>
                </a:path>
                <a:path w="6771640" h="4184015">
                  <a:moveTo>
                    <a:pt x="0" y="1949418"/>
                  </a:moveTo>
                  <a:lnTo>
                    <a:pt x="0" y="2493868"/>
                  </a:lnTo>
                  <a:lnTo>
                    <a:pt x="3096822" y="2499752"/>
                  </a:lnTo>
                  <a:lnTo>
                    <a:pt x="6771512" y="2491117"/>
                  </a:lnTo>
                  <a:lnTo>
                    <a:pt x="6771512" y="1953283"/>
                  </a:lnTo>
                  <a:lnTo>
                    <a:pt x="3198874" y="1953283"/>
                  </a:lnTo>
                  <a:lnTo>
                    <a:pt x="0" y="1949418"/>
                  </a:lnTo>
                  <a:close/>
                </a:path>
                <a:path w="6771640" h="4184015">
                  <a:moveTo>
                    <a:pt x="6771512" y="1948243"/>
                  </a:moveTo>
                  <a:lnTo>
                    <a:pt x="3198874" y="1953283"/>
                  </a:lnTo>
                  <a:lnTo>
                    <a:pt x="6771512" y="1953283"/>
                  </a:lnTo>
                  <a:lnTo>
                    <a:pt x="6771512" y="1948243"/>
                  </a:lnTo>
                  <a:close/>
                </a:path>
                <a:path w="6771640" h="4184015">
                  <a:moveTo>
                    <a:pt x="0" y="2518471"/>
                  </a:moveTo>
                  <a:lnTo>
                    <a:pt x="0" y="3062651"/>
                  </a:lnTo>
                  <a:lnTo>
                    <a:pt x="3096822" y="3068546"/>
                  </a:lnTo>
                  <a:lnTo>
                    <a:pt x="6771512" y="3059899"/>
                  </a:lnTo>
                  <a:lnTo>
                    <a:pt x="6771512" y="2522079"/>
                  </a:lnTo>
                  <a:lnTo>
                    <a:pt x="3096822" y="2522079"/>
                  </a:lnTo>
                  <a:lnTo>
                    <a:pt x="0" y="2518471"/>
                  </a:lnTo>
                  <a:close/>
                </a:path>
                <a:path w="6771640" h="4184015">
                  <a:moveTo>
                    <a:pt x="6771512" y="2517038"/>
                  </a:moveTo>
                  <a:lnTo>
                    <a:pt x="3096822" y="2522079"/>
                  </a:lnTo>
                  <a:lnTo>
                    <a:pt x="6771512" y="2522079"/>
                  </a:lnTo>
                  <a:lnTo>
                    <a:pt x="6771512" y="2517038"/>
                  </a:lnTo>
                  <a:close/>
                </a:path>
                <a:path w="6771640" h="4184015">
                  <a:moveTo>
                    <a:pt x="0" y="3087312"/>
                  </a:moveTo>
                  <a:lnTo>
                    <a:pt x="0" y="3631702"/>
                  </a:lnTo>
                  <a:lnTo>
                    <a:pt x="2422042" y="3637343"/>
                  </a:lnTo>
                  <a:lnTo>
                    <a:pt x="2422085" y="3634402"/>
                  </a:lnTo>
                  <a:lnTo>
                    <a:pt x="2435003" y="3616797"/>
                  </a:lnTo>
                  <a:lnTo>
                    <a:pt x="2447962" y="3598459"/>
                  </a:lnTo>
                  <a:lnTo>
                    <a:pt x="2460922" y="3579582"/>
                  </a:lnTo>
                  <a:lnTo>
                    <a:pt x="2473883" y="3560305"/>
                  </a:lnTo>
                  <a:lnTo>
                    <a:pt x="6771512" y="3560305"/>
                  </a:lnTo>
                  <a:lnTo>
                    <a:pt x="6771512" y="3091571"/>
                  </a:lnTo>
                  <a:lnTo>
                    <a:pt x="3301028" y="3091571"/>
                  </a:lnTo>
                  <a:lnTo>
                    <a:pt x="0" y="3087312"/>
                  </a:lnTo>
                  <a:close/>
                </a:path>
                <a:path w="6771640" h="4184015">
                  <a:moveTo>
                    <a:pt x="6771512" y="3560305"/>
                  </a:moveTo>
                  <a:lnTo>
                    <a:pt x="2473883" y="3560305"/>
                  </a:lnTo>
                  <a:lnTo>
                    <a:pt x="2512221" y="3576491"/>
                  </a:lnTo>
                  <a:lnTo>
                    <a:pt x="2550561" y="3594771"/>
                  </a:lnTo>
                  <a:lnTo>
                    <a:pt x="2588903" y="3615078"/>
                  </a:lnTo>
                  <a:lnTo>
                    <a:pt x="2627248" y="3637343"/>
                  </a:lnTo>
                  <a:lnTo>
                    <a:pt x="3147796" y="3637343"/>
                  </a:lnTo>
                  <a:lnTo>
                    <a:pt x="4763452" y="3634460"/>
                  </a:lnTo>
                  <a:lnTo>
                    <a:pt x="4783994" y="3619002"/>
                  </a:lnTo>
                  <a:lnTo>
                    <a:pt x="4803052" y="3607457"/>
                  </a:lnTo>
                  <a:lnTo>
                    <a:pt x="4819950" y="3600231"/>
                  </a:lnTo>
                  <a:lnTo>
                    <a:pt x="4834013" y="3597732"/>
                  </a:lnTo>
                  <a:lnTo>
                    <a:pt x="6771512" y="3597732"/>
                  </a:lnTo>
                  <a:lnTo>
                    <a:pt x="6771512" y="3560305"/>
                  </a:lnTo>
                  <a:close/>
                </a:path>
                <a:path w="6771640" h="4184015">
                  <a:moveTo>
                    <a:pt x="6771512" y="3597732"/>
                  </a:moveTo>
                  <a:lnTo>
                    <a:pt x="4836896" y="3597732"/>
                  </a:lnTo>
                  <a:lnTo>
                    <a:pt x="4852805" y="3601850"/>
                  </a:lnTo>
                  <a:lnTo>
                    <a:pt x="4873977" y="3609614"/>
                  </a:lnTo>
                  <a:lnTo>
                    <a:pt x="4899468" y="3620618"/>
                  </a:lnTo>
                  <a:lnTo>
                    <a:pt x="4928336" y="3634460"/>
                  </a:lnTo>
                  <a:lnTo>
                    <a:pt x="6771512" y="3628694"/>
                  </a:lnTo>
                  <a:lnTo>
                    <a:pt x="6771512" y="3597732"/>
                  </a:lnTo>
                  <a:close/>
                </a:path>
                <a:path w="6771640" h="4184015">
                  <a:moveTo>
                    <a:pt x="6771512" y="3085820"/>
                  </a:moveTo>
                  <a:lnTo>
                    <a:pt x="3301028" y="3091571"/>
                  </a:lnTo>
                  <a:lnTo>
                    <a:pt x="6771512" y="3091571"/>
                  </a:lnTo>
                  <a:lnTo>
                    <a:pt x="6771512" y="3085820"/>
                  </a:lnTo>
                  <a:close/>
                </a:path>
                <a:path w="6771640" h="4184015">
                  <a:moveTo>
                    <a:pt x="6489854" y="3864851"/>
                  </a:moveTo>
                  <a:lnTo>
                    <a:pt x="6077444" y="3864851"/>
                  </a:lnTo>
                  <a:lnTo>
                    <a:pt x="6091508" y="3868304"/>
                  </a:lnTo>
                  <a:lnTo>
                    <a:pt x="6108406" y="3877359"/>
                  </a:lnTo>
                  <a:lnTo>
                    <a:pt x="6127463" y="3890059"/>
                  </a:lnTo>
                  <a:lnTo>
                    <a:pt x="6157140" y="3910881"/>
                  </a:lnTo>
                  <a:lnTo>
                    <a:pt x="6167086" y="3917044"/>
                  </a:lnTo>
                  <a:lnTo>
                    <a:pt x="6177572" y="3922669"/>
                  </a:lnTo>
                  <a:lnTo>
                    <a:pt x="6188328" y="3927487"/>
                  </a:lnTo>
                  <a:lnTo>
                    <a:pt x="6200866" y="3933381"/>
                  </a:lnTo>
                  <a:lnTo>
                    <a:pt x="6213611" y="3937926"/>
                  </a:lnTo>
                  <a:lnTo>
                    <a:pt x="6226494" y="3940853"/>
                  </a:lnTo>
                  <a:lnTo>
                    <a:pt x="6239446" y="3941889"/>
                  </a:lnTo>
                  <a:lnTo>
                    <a:pt x="6250965" y="3941889"/>
                  </a:lnTo>
                  <a:lnTo>
                    <a:pt x="6253847" y="3947655"/>
                  </a:lnTo>
                  <a:lnTo>
                    <a:pt x="6270396" y="3947655"/>
                  </a:lnTo>
                  <a:lnTo>
                    <a:pt x="6284820" y="3946529"/>
                  </a:lnTo>
                  <a:lnTo>
                    <a:pt x="6302077" y="3942971"/>
                  </a:lnTo>
                  <a:lnTo>
                    <a:pt x="6322032" y="3936714"/>
                  </a:lnTo>
                  <a:lnTo>
                    <a:pt x="6344551" y="3927487"/>
                  </a:lnTo>
                  <a:lnTo>
                    <a:pt x="6384083" y="3912194"/>
                  </a:lnTo>
                  <a:lnTo>
                    <a:pt x="6428053" y="3893298"/>
                  </a:lnTo>
                  <a:lnTo>
                    <a:pt x="6475406" y="3871676"/>
                  </a:lnTo>
                  <a:lnTo>
                    <a:pt x="6489854" y="3864851"/>
                  </a:lnTo>
                  <a:close/>
                </a:path>
                <a:path w="6771640" h="4184015">
                  <a:moveTo>
                    <a:pt x="6771512" y="3654615"/>
                  </a:moveTo>
                  <a:lnTo>
                    <a:pt x="4976570" y="3657498"/>
                  </a:lnTo>
                  <a:lnTo>
                    <a:pt x="5030453" y="3685327"/>
                  </a:lnTo>
                  <a:lnTo>
                    <a:pt x="5179346" y="3763888"/>
                  </a:lnTo>
                  <a:lnTo>
                    <a:pt x="5212789" y="3782236"/>
                  </a:lnTo>
                  <a:lnTo>
                    <a:pt x="5232171" y="3793566"/>
                  </a:lnTo>
                  <a:lnTo>
                    <a:pt x="5256512" y="3818142"/>
                  </a:lnTo>
                  <a:lnTo>
                    <a:pt x="5284275" y="3856888"/>
                  </a:lnTo>
                  <a:lnTo>
                    <a:pt x="5314493" y="3898186"/>
                  </a:lnTo>
                  <a:lnTo>
                    <a:pt x="5346819" y="3931259"/>
                  </a:lnTo>
                  <a:lnTo>
                    <a:pt x="5380494" y="3944772"/>
                  </a:lnTo>
                  <a:lnTo>
                    <a:pt x="5386247" y="3944772"/>
                  </a:lnTo>
                  <a:lnTo>
                    <a:pt x="5417401" y="3926038"/>
                  </a:lnTo>
                  <a:lnTo>
                    <a:pt x="5444300" y="3889420"/>
                  </a:lnTo>
                  <a:lnTo>
                    <a:pt x="5469173" y="3851319"/>
                  </a:lnTo>
                  <a:lnTo>
                    <a:pt x="5494248" y="3828135"/>
                  </a:lnTo>
                  <a:lnTo>
                    <a:pt x="5528582" y="3814676"/>
                  </a:lnTo>
                  <a:lnTo>
                    <a:pt x="5566965" y="3804729"/>
                  </a:lnTo>
                  <a:lnTo>
                    <a:pt x="5608048" y="3798563"/>
                  </a:lnTo>
                  <a:lnTo>
                    <a:pt x="5650483" y="3796448"/>
                  </a:lnTo>
                  <a:lnTo>
                    <a:pt x="6633103" y="3796448"/>
                  </a:lnTo>
                  <a:lnTo>
                    <a:pt x="6677559" y="3775469"/>
                  </a:lnTo>
                  <a:lnTo>
                    <a:pt x="6726008" y="3753372"/>
                  </a:lnTo>
                  <a:lnTo>
                    <a:pt x="6771512" y="3733812"/>
                  </a:lnTo>
                  <a:lnTo>
                    <a:pt x="6771512" y="3654615"/>
                  </a:lnTo>
                  <a:close/>
                </a:path>
                <a:path w="6771640" h="4184015">
                  <a:moveTo>
                    <a:pt x="6633103" y="3796448"/>
                  </a:moveTo>
                  <a:lnTo>
                    <a:pt x="5806731" y="3796448"/>
                  </a:lnTo>
                  <a:lnTo>
                    <a:pt x="5815235" y="3815733"/>
                  </a:lnTo>
                  <a:lnTo>
                    <a:pt x="5822929" y="3830291"/>
                  </a:lnTo>
                  <a:lnTo>
                    <a:pt x="5829000" y="3839986"/>
                  </a:lnTo>
                  <a:lnTo>
                    <a:pt x="5832639" y="3844683"/>
                  </a:lnTo>
                  <a:lnTo>
                    <a:pt x="5839067" y="3849007"/>
                  </a:lnTo>
                  <a:lnTo>
                    <a:pt x="5845155" y="3853330"/>
                  </a:lnTo>
                  <a:lnTo>
                    <a:pt x="5850567" y="3857651"/>
                  </a:lnTo>
                  <a:lnTo>
                    <a:pt x="5854966" y="3861968"/>
                  </a:lnTo>
                  <a:lnTo>
                    <a:pt x="5867882" y="3869528"/>
                  </a:lnTo>
                  <a:lnTo>
                    <a:pt x="5880526" y="3874930"/>
                  </a:lnTo>
                  <a:lnTo>
                    <a:pt x="5892630" y="3878172"/>
                  </a:lnTo>
                  <a:lnTo>
                    <a:pt x="5903924" y="3879252"/>
                  </a:lnTo>
                  <a:lnTo>
                    <a:pt x="5918134" y="3878262"/>
                  </a:lnTo>
                  <a:lnTo>
                    <a:pt x="5931734" y="3875650"/>
                  </a:lnTo>
                  <a:lnTo>
                    <a:pt x="5944930" y="3871960"/>
                  </a:lnTo>
                  <a:lnTo>
                    <a:pt x="5957925" y="3867734"/>
                  </a:lnTo>
                  <a:lnTo>
                    <a:pt x="5970470" y="3863501"/>
                  </a:lnTo>
                  <a:lnTo>
                    <a:pt x="5983217" y="3859812"/>
                  </a:lnTo>
                  <a:lnTo>
                    <a:pt x="5996097" y="3857204"/>
                  </a:lnTo>
                  <a:lnTo>
                    <a:pt x="6009042" y="3856215"/>
                  </a:lnTo>
                  <a:lnTo>
                    <a:pt x="6508134" y="3856215"/>
                  </a:lnTo>
                  <a:lnTo>
                    <a:pt x="6633103" y="3796448"/>
                  </a:lnTo>
                  <a:close/>
                </a:path>
                <a:path w="6771640" h="4184015">
                  <a:moveTo>
                    <a:pt x="6508134" y="3856215"/>
                  </a:moveTo>
                  <a:lnTo>
                    <a:pt x="6009042" y="3856215"/>
                  </a:lnTo>
                  <a:lnTo>
                    <a:pt x="6021137" y="3856888"/>
                  </a:lnTo>
                  <a:lnTo>
                    <a:pt x="6032894" y="3859450"/>
                  </a:lnTo>
                  <a:lnTo>
                    <a:pt x="6044788" y="3864712"/>
                  </a:lnTo>
                  <a:lnTo>
                    <a:pt x="6057290" y="3873487"/>
                  </a:lnTo>
                  <a:lnTo>
                    <a:pt x="6063043" y="3867734"/>
                  </a:lnTo>
                  <a:lnTo>
                    <a:pt x="6068808" y="3864851"/>
                  </a:lnTo>
                  <a:lnTo>
                    <a:pt x="6489854" y="3864851"/>
                  </a:lnTo>
                  <a:lnTo>
                    <a:pt x="6508134" y="3856215"/>
                  </a:lnTo>
                  <a:close/>
                </a:path>
                <a:path w="6771640" h="4184015">
                  <a:moveTo>
                    <a:pt x="5806731" y="3796448"/>
                  </a:moveTo>
                  <a:lnTo>
                    <a:pt x="5650483" y="3796448"/>
                  </a:lnTo>
                  <a:lnTo>
                    <a:pt x="5688204" y="3798025"/>
                  </a:lnTo>
                  <a:lnTo>
                    <a:pt x="5724375" y="3802571"/>
                  </a:lnTo>
                  <a:lnTo>
                    <a:pt x="5758522" y="3809816"/>
                  </a:lnTo>
                  <a:lnTo>
                    <a:pt x="5790171" y="3819486"/>
                  </a:lnTo>
                  <a:lnTo>
                    <a:pt x="5806731" y="3796448"/>
                  </a:lnTo>
                  <a:close/>
                </a:path>
                <a:path w="6771640" h="4184015">
                  <a:moveTo>
                    <a:pt x="4686768" y="3714381"/>
                  </a:moveTo>
                  <a:lnTo>
                    <a:pt x="3901630" y="3714381"/>
                  </a:lnTo>
                  <a:lnTo>
                    <a:pt x="3931825" y="3741373"/>
                  </a:lnTo>
                  <a:lnTo>
                    <a:pt x="3964048" y="3777723"/>
                  </a:lnTo>
                  <a:lnTo>
                    <a:pt x="3997769" y="3818507"/>
                  </a:lnTo>
                  <a:lnTo>
                    <a:pt x="4032460" y="3858799"/>
                  </a:lnTo>
                  <a:lnTo>
                    <a:pt x="4067592" y="3893676"/>
                  </a:lnTo>
                  <a:lnTo>
                    <a:pt x="4102636" y="3918214"/>
                  </a:lnTo>
                  <a:lnTo>
                    <a:pt x="4137062" y="3927487"/>
                  </a:lnTo>
                  <a:lnTo>
                    <a:pt x="4145208" y="3926947"/>
                  </a:lnTo>
                  <a:lnTo>
                    <a:pt x="4152545" y="3925326"/>
                  </a:lnTo>
                  <a:lnTo>
                    <a:pt x="4159342" y="3922627"/>
                  </a:lnTo>
                  <a:lnTo>
                    <a:pt x="4165866" y="3918851"/>
                  </a:lnTo>
                  <a:lnTo>
                    <a:pt x="4195646" y="3906342"/>
                  </a:lnTo>
                  <a:lnTo>
                    <a:pt x="4237437" y="3893496"/>
                  </a:lnTo>
                  <a:lnTo>
                    <a:pt x="4288318" y="3880613"/>
                  </a:lnTo>
                  <a:lnTo>
                    <a:pt x="4345367" y="3867996"/>
                  </a:lnTo>
                  <a:lnTo>
                    <a:pt x="4405664" y="3855948"/>
                  </a:lnTo>
                  <a:lnTo>
                    <a:pt x="4466286" y="3844770"/>
                  </a:lnTo>
                  <a:lnTo>
                    <a:pt x="4576822" y="3826237"/>
                  </a:lnTo>
                  <a:lnTo>
                    <a:pt x="4620894" y="3819486"/>
                  </a:lnTo>
                  <a:lnTo>
                    <a:pt x="4628289" y="3794121"/>
                  </a:lnTo>
                  <a:lnTo>
                    <a:pt x="4654648" y="3753702"/>
                  </a:lnTo>
                  <a:lnTo>
                    <a:pt x="4686768" y="3714381"/>
                  </a:lnTo>
                  <a:close/>
                </a:path>
                <a:path w="6771640" h="4184015">
                  <a:moveTo>
                    <a:pt x="4737531" y="3660381"/>
                  </a:moveTo>
                  <a:lnTo>
                    <a:pt x="2666847" y="3660381"/>
                  </a:lnTo>
                  <a:lnTo>
                    <a:pt x="2752371" y="3711237"/>
                  </a:lnTo>
                  <a:lnTo>
                    <a:pt x="2795296" y="3735548"/>
                  </a:lnTo>
                  <a:lnTo>
                    <a:pt x="2838417" y="3758134"/>
                  </a:lnTo>
                  <a:lnTo>
                    <a:pt x="2881799" y="3778262"/>
                  </a:lnTo>
                  <a:lnTo>
                    <a:pt x="2925506" y="3795195"/>
                  </a:lnTo>
                  <a:lnTo>
                    <a:pt x="2969606" y="3808200"/>
                  </a:lnTo>
                  <a:lnTo>
                    <a:pt x="3014161" y="3816542"/>
                  </a:lnTo>
                  <a:lnTo>
                    <a:pt x="3059239" y="3819486"/>
                  </a:lnTo>
                  <a:lnTo>
                    <a:pt x="3076956" y="3818948"/>
                  </a:lnTo>
                  <a:lnTo>
                    <a:pt x="3095147" y="3817330"/>
                  </a:lnTo>
                  <a:lnTo>
                    <a:pt x="3113201" y="3814632"/>
                  </a:lnTo>
                  <a:lnTo>
                    <a:pt x="3486187" y="3733812"/>
                  </a:lnTo>
                  <a:lnTo>
                    <a:pt x="3515633" y="3728032"/>
                  </a:lnTo>
                  <a:lnTo>
                    <a:pt x="3547843" y="3723735"/>
                  </a:lnTo>
                  <a:lnTo>
                    <a:pt x="3581267" y="3721057"/>
                  </a:lnTo>
                  <a:lnTo>
                    <a:pt x="3614356" y="3720134"/>
                  </a:lnTo>
                  <a:lnTo>
                    <a:pt x="3879076" y="3720134"/>
                  </a:lnTo>
                  <a:lnTo>
                    <a:pt x="3901630" y="3714381"/>
                  </a:lnTo>
                  <a:lnTo>
                    <a:pt x="4686768" y="3714381"/>
                  </a:lnTo>
                  <a:lnTo>
                    <a:pt x="4693289" y="3706399"/>
                  </a:lnTo>
                  <a:lnTo>
                    <a:pt x="4737531" y="3660381"/>
                  </a:lnTo>
                  <a:close/>
                </a:path>
                <a:path w="6771640" h="4184015">
                  <a:moveTo>
                    <a:pt x="3879076" y="3720134"/>
                  </a:moveTo>
                  <a:lnTo>
                    <a:pt x="3614356" y="3720134"/>
                  </a:lnTo>
                  <a:lnTo>
                    <a:pt x="3657428" y="3722316"/>
                  </a:lnTo>
                  <a:lnTo>
                    <a:pt x="3694359" y="3729492"/>
                  </a:lnTo>
                  <a:lnTo>
                    <a:pt x="3721166" y="3742610"/>
                  </a:lnTo>
                  <a:lnTo>
                    <a:pt x="3733863" y="3762616"/>
                  </a:lnTo>
                  <a:lnTo>
                    <a:pt x="3774859" y="3749709"/>
                  </a:lnTo>
                  <a:lnTo>
                    <a:pt x="3816665" y="3737141"/>
                  </a:lnTo>
                  <a:lnTo>
                    <a:pt x="3859012" y="3725252"/>
                  </a:lnTo>
                  <a:lnTo>
                    <a:pt x="3879076" y="3720134"/>
                  </a:lnTo>
                  <a:close/>
                </a:path>
                <a:path w="6771640" h="4184015">
                  <a:moveTo>
                    <a:pt x="2339962" y="3660381"/>
                  </a:moveTo>
                  <a:lnTo>
                    <a:pt x="2240597" y="3660381"/>
                  </a:lnTo>
                  <a:lnTo>
                    <a:pt x="2253102" y="3662040"/>
                  </a:lnTo>
                  <a:lnTo>
                    <a:pt x="2265535" y="3662892"/>
                  </a:lnTo>
                  <a:lnTo>
                    <a:pt x="2277560" y="3663206"/>
                  </a:lnTo>
                  <a:lnTo>
                    <a:pt x="2288844" y="3663251"/>
                  </a:lnTo>
                  <a:lnTo>
                    <a:pt x="2301694" y="3663206"/>
                  </a:lnTo>
                  <a:lnTo>
                    <a:pt x="2314408" y="3662892"/>
                  </a:lnTo>
                  <a:lnTo>
                    <a:pt x="2327119" y="3662040"/>
                  </a:lnTo>
                  <a:lnTo>
                    <a:pt x="2339962" y="3660381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14134"/>
              <a:ext cx="6774180" cy="2877820"/>
            </a:xfrm>
            <a:custGeom>
              <a:avLst/>
              <a:gdLst/>
              <a:ahLst/>
              <a:cxnLst/>
              <a:rect l="l" t="t" r="r" b="b"/>
              <a:pathLst>
                <a:path w="6774180" h="2877820">
                  <a:moveTo>
                    <a:pt x="6773659" y="2843530"/>
                  </a:moveTo>
                  <a:lnTo>
                    <a:pt x="6292710" y="2843530"/>
                  </a:lnTo>
                  <a:lnTo>
                    <a:pt x="6292710" y="2848610"/>
                  </a:lnTo>
                  <a:lnTo>
                    <a:pt x="46774" y="2848610"/>
                  </a:lnTo>
                  <a:lnTo>
                    <a:pt x="46774" y="2843530"/>
                  </a:lnTo>
                  <a:lnTo>
                    <a:pt x="0" y="2843530"/>
                  </a:lnTo>
                  <a:lnTo>
                    <a:pt x="0" y="2848610"/>
                  </a:lnTo>
                  <a:lnTo>
                    <a:pt x="0" y="2871470"/>
                  </a:lnTo>
                  <a:lnTo>
                    <a:pt x="41021" y="2871470"/>
                  </a:lnTo>
                  <a:lnTo>
                    <a:pt x="41021" y="2877820"/>
                  </a:lnTo>
                  <a:lnTo>
                    <a:pt x="6298463" y="2877820"/>
                  </a:lnTo>
                  <a:lnTo>
                    <a:pt x="6298463" y="2871470"/>
                  </a:lnTo>
                  <a:lnTo>
                    <a:pt x="6773659" y="2871470"/>
                  </a:lnTo>
                  <a:lnTo>
                    <a:pt x="6773659" y="2848610"/>
                  </a:lnTo>
                  <a:lnTo>
                    <a:pt x="6773659" y="2843530"/>
                  </a:lnTo>
                  <a:close/>
                </a:path>
                <a:path w="6774180" h="2877820">
                  <a:moveTo>
                    <a:pt x="6773659" y="2274570"/>
                  </a:moveTo>
                  <a:lnTo>
                    <a:pt x="6292710" y="2274570"/>
                  </a:lnTo>
                  <a:lnTo>
                    <a:pt x="6292710" y="2279650"/>
                  </a:lnTo>
                  <a:lnTo>
                    <a:pt x="46774" y="2279650"/>
                  </a:lnTo>
                  <a:lnTo>
                    <a:pt x="46774" y="2274570"/>
                  </a:lnTo>
                  <a:lnTo>
                    <a:pt x="0" y="2274570"/>
                  </a:lnTo>
                  <a:lnTo>
                    <a:pt x="0" y="2279650"/>
                  </a:lnTo>
                  <a:lnTo>
                    <a:pt x="0" y="2302510"/>
                  </a:lnTo>
                  <a:lnTo>
                    <a:pt x="41021" y="2302510"/>
                  </a:lnTo>
                  <a:lnTo>
                    <a:pt x="41021" y="2307590"/>
                  </a:lnTo>
                  <a:lnTo>
                    <a:pt x="6298463" y="2307590"/>
                  </a:lnTo>
                  <a:lnTo>
                    <a:pt x="6298463" y="2302510"/>
                  </a:lnTo>
                  <a:lnTo>
                    <a:pt x="6773659" y="2302510"/>
                  </a:lnTo>
                  <a:lnTo>
                    <a:pt x="6773659" y="2279650"/>
                  </a:lnTo>
                  <a:lnTo>
                    <a:pt x="6773659" y="2274570"/>
                  </a:lnTo>
                  <a:close/>
                </a:path>
                <a:path w="6774180" h="2877820">
                  <a:moveTo>
                    <a:pt x="6773659" y="1705610"/>
                  </a:moveTo>
                  <a:lnTo>
                    <a:pt x="6292710" y="1705610"/>
                  </a:lnTo>
                  <a:lnTo>
                    <a:pt x="6292710" y="1710690"/>
                  </a:lnTo>
                  <a:lnTo>
                    <a:pt x="46774" y="1710690"/>
                  </a:lnTo>
                  <a:lnTo>
                    <a:pt x="46774" y="1705610"/>
                  </a:lnTo>
                  <a:lnTo>
                    <a:pt x="0" y="1705610"/>
                  </a:lnTo>
                  <a:lnTo>
                    <a:pt x="0" y="1710690"/>
                  </a:lnTo>
                  <a:lnTo>
                    <a:pt x="0" y="1733550"/>
                  </a:lnTo>
                  <a:lnTo>
                    <a:pt x="41021" y="1733550"/>
                  </a:lnTo>
                  <a:lnTo>
                    <a:pt x="41021" y="1739900"/>
                  </a:lnTo>
                  <a:lnTo>
                    <a:pt x="6298463" y="1739900"/>
                  </a:lnTo>
                  <a:lnTo>
                    <a:pt x="6298463" y="1733550"/>
                  </a:lnTo>
                  <a:lnTo>
                    <a:pt x="6773659" y="1733550"/>
                  </a:lnTo>
                  <a:lnTo>
                    <a:pt x="6773659" y="1710690"/>
                  </a:lnTo>
                  <a:lnTo>
                    <a:pt x="6773659" y="1705610"/>
                  </a:lnTo>
                  <a:close/>
                </a:path>
                <a:path w="6774180" h="2877820">
                  <a:moveTo>
                    <a:pt x="6773659" y="1136650"/>
                  </a:moveTo>
                  <a:lnTo>
                    <a:pt x="6292710" y="1136650"/>
                  </a:lnTo>
                  <a:lnTo>
                    <a:pt x="6292710" y="1141730"/>
                  </a:lnTo>
                  <a:lnTo>
                    <a:pt x="46774" y="1141730"/>
                  </a:lnTo>
                  <a:lnTo>
                    <a:pt x="46774" y="1136650"/>
                  </a:lnTo>
                  <a:lnTo>
                    <a:pt x="0" y="1136650"/>
                  </a:lnTo>
                  <a:lnTo>
                    <a:pt x="0" y="1141730"/>
                  </a:lnTo>
                  <a:lnTo>
                    <a:pt x="0" y="1164590"/>
                  </a:lnTo>
                  <a:lnTo>
                    <a:pt x="41021" y="1164590"/>
                  </a:lnTo>
                  <a:lnTo>
                    <a:pt x="41021" y="1170940"/>
                  </a:lnTo>
                  <a:lnTo>
                    <a:pt x="6298463" y="1170940"/>
                  </a:lnTo>
                  <a:lnTo>
                    <a:pt x="6298463" y="1164590"/>
                  </a:lnTo>
                  <a:lnTo>
                    <a:pt x="6773659" y="1164590"/>
                  </a:lnTo>
                  <a:lnTo>
                    <a:pt x="6773659" y="1141730"/>
                  </a:lnTo>
                  <a:lnTo>
                    <a:pt x="6773659" y="1136650"/>
                  </a:lnTo>
                  <a:close/>
                </a:path>
                <a:path w="6774180" h="2877820">
                  <a:moveTo>
                    <a:pt x="6773659" y="567690"/>
                  </a:moveTo>
                  <a:lnTo>
                    <a:pt x="6292710" y="567690"/>
                  </a:lnTo>
                  <a:lnTo>
                    <a:pt x="6292710" y="574040"/>
                  </a:lnTo>
                  <a:lnTo>
                    <a:pt x="46774" y="574040"/>
                  </a:lnTo>
                  <a:lnTo>
                    <a:pt x="46774" y="567690"/>
                  </a:lnTo>
                  <a:lnTo>
                    <a:pt x="0" y="567690"/>
                  </a:lnTo>
                  <a:lnTo>
                    <a:pt x="0" y="574040"/>
                  </a:lnTo>
                  <a:lnTo>
                    <a:pt x="0" y="596900"/>
                  </a:lnTo>
                  <a:lnTo>
                    <a:pt x="41021" y="596900"/>
                  </a:lnTo>
                  <a:lnTo>
                    <a:pt x="41021" y="601980"/>
                  </a:lnTo>
                  <a:lnTo>
                    <a:pt x="6298463" y="601980"/>
                  </a:lnTo>
                  <a:lnTo>
                    <a:pt x="6298463" y="596900"/>
                  </a:lnTo>
                  <a:lnTo>
                    <a:pt x="6773659" y="596900"/>
                  </a:lnTo>
                  <a:lnTo>
                    <a:pt x="6773659" y="574040"/>
                  </a:lnTo>
                  <a:lnTo>
                    <a:pt x="6773659" y="567690"/>
                  </a:lnTo>
                  <a:close/>
                </a:path>
                <a:path w="6774180" h="2877820">
                  <a:moveTo>
                    <a:pt x="6773659" y="0"/>
                  </a:moveTo>
                  <a:lnTo>
                    <a:pt x="6292710" y="0"/>
                  </a:lnTo>
                  <a:lnTo>
                    <a:pt x="6292710" y="5080"/>
                  </a:lnTo>
                  <a:lnTo>
                    <a:pt x="46774" y="5080"/>
                  </a:lnTo>
                  <a:lnTo>
                    <a:pt x="4677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7940"/>
                  </a:lnTo>
                  <a:lnTo>
                    <a:pt x="41021" y="27940"/>
                  </a:lnTo>
                  <a:lnTo>
                    <a:pt x="41021" y="33020"/>
                  </a:lnTo>
                  <a:lnTo>
                    <a:pt x="6298463" y="33020"/>
                  </a:lnTo>
                  <a:lnTo>
                    <a:pt x="6298463" y="27940"/>
                  </a:lnTo>
                  <a:lnTo>
                    <a:pt x="6773659" y="27940"/>
                  </a:lnTo>
                  <a:lnTo>
                    <a:pt x="6773659" y="5080"/>
                  </a:lnTo>
                  <a:lnTo>
                    <a:pt x="6773659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4353" y="3631704"/>
              <a:ext cx="2144395" cy="27940"/>
            </a:xfrm>
            <a:custGeom>
              <a:avLst/>
              <a:gdLst/>
              <a:ahLst/>
              <a:cxnLst/>
              <a:rect l="l" t="t" r="r" b="b"/>
              <a:pathLst>
                <a:path w="2144395" h="27939">
                  <a:moveTo>
                    <a:pt x="214414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795" y="8890"/>
                  </a:lnTo>
                  <a:lnTo>
                    <a:pt x="10795" y="13970"/>
                  </a:lnTo>
                  <a:lnTo>
                    <a:pt x="13677" y="13970"/>
                  </a:lnTo>
                  <a:lnTo>
                    <a:pt x="13677" y="19050"/>
                  </a:lnTo>
                  <a:lnTo>
                    <a:pt x="25209" y="19050"/>
                  </a:lnTo>
                  <a:lnTo>
                    <a:pt x="25209" y="22860"/>
                  </a:lnTo>
                  <a:lnTo>
                    <a:pt x="33845" y="22860"/>
                  </a:lnTo>
                  <a:lnTo>
                    <a:pt x="33845" y="27940"/>
                  </a:lnTo>
                  <a:lnTo>
                    <a:pt x="2118944" y="27940"/>
                  </a:lnTo>
                  <a:lnTo>
                    <a:pt x="2118944" y="22860"/>
                  </a:lnTo>
                  <a:lnTo>
                    <a:pt x="2124697" y="22860"/>
                  </a:lnTo>
                  <a:lnTo>
                    <a:pt x="2124697" y="19050"/>
                  </a:lnTo>
                  <a:lnTo>
                    <a:pt x="2130463" y="19050"/>
                  </a:lnTo>
                  <a:lnTo>
                    <a:pt x="2130463" y="13970"/>
                  </a:lnTo>
                  <a:lnTo>
                    <a:pt x="2133346" y="13970"/>
                  </a:lnTo>
                  <a:lnTo>
                    <a:pt x="2133346" y="8890"/>
                  </a:lnTo>
                  <a:lnTo>
                    <a:pt x="2138388" y="8890"/>
                  </a:lnTo>
                  <a:lnTo>
                    <a:pt x="2138388" y="5080"/>
                  </a:lnTo>
                  <a:lnTo>
                    <a:pt x="2144141" y="5080"/>
                  </a:lnTo>
                  <a:lnTo>
                    <a:pt x="21441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25354"/>
              <a:ext cx="2425065" cy="34290"/>
            </a:xfrm>
            <a:custGeom>
              <a:avLst/>
              <a:gdLst/>
              <a:ahLst/>
              <a:cxnLst/>
              <a:rect l="l" t="t" r="r" b="b"/>
              <a:pathLst>
                <a:path w="2425065" h="34289">
                  <a:moveTo>
                    <a:pt x="2424912" y="6350"/>
                  </a:moveTo>
                  <a:lnTo>
                    <a:pt x="35255" y="6350"/>
                  </a:lnTo>
                  <a:lnTo>
                    <a:pt x="35255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26619" y="29210"/>
                  </a:lnTo>
                  <a:lnTo>
                    <a:pt x="26619" y="34290"/>
                  </a:lnTo>
                  <a:lnTo>
                    <a:pt x="2365146" y="34290"/>
                  </a:lnTo>
                  <a:lnTo>
                    <a:pt x="2365146" y="29210"/>
                  </a:lnTo>
                  <a:lnTo>
                    <a:pt x="2381707" y="29210"/>
                  </a:lnTo>
                  <a:lnTo>
                    <a:pt x="2381707" y="25400"/>
                  </a:lnTo>
                  <a:lnTo>
                    <a:pt x="2396109" y="25400"/>
                  </a:lnTo>
                  <a:lnTo>
                    <a:pt x="2396109" y="20320"/>
                  </a:lnTo>
                  <a:lnTo>
                    <a:pt x="2410510" y="20320"/>
                  </a:lnTo>
                  <a:lnTo>
                    <a:pt x="2410510" y="15240"/>
                  </a:lnTo>
                  <a:lnTo>
                    <a:pt x="2424912" y="15240"/>
                  </a:lnTo>
                  <a:lnTo>
                    <a:pt x="2424912" y="635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7612" y="3625354"/>
              <a:ext cx="1846580" cy="34290"/>
            </a:xfrm>
            <a:custGeom>
              <a:avLst/>
              <a:gdLst/>
              <a:ahLst/>
              <a:cxnLst/>
              <a:rect l="l" t="t" r="r" b="b"/>
              <a:pathLst>
                <a:path w="1846579" h="34289">
                  <a:moveTo>
                    <a:pt x="1846059" y="0"/>
                  </a:moveTo>
                  <a:lnTo>
                    <a:pt x="1333423" y="0"/>
                  </a:lnTo>
                  <a:lnTo>
                    <a:pt x="1333423" y="635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10807" y="15240"/>
                  </a:lnTo>
                  <a:lnTo>
                    <a:pt x="10807" y="20320"/>
                  </a:lnTo>
                  <a:lnTo>
                    <a:pt x="19443" y="20320"/>
                  </a:lnTo>
                  <a:lnTo>
                    <a:pt x="19443" y="25400"/>
                  </a:lnTo>
                  <a:lnTo>
                    <a:pt x="28079" y="25400"/>
                  </a:lnTo>
                  <a:lnTo>
                    <a:pt x="28079" y="29210"/>
                  </a:lnTo>
                  <a:lnTo>
                    <a:pt x="39598" y="29210"/>
                  </a:lnTo>
                  <a:lnTo>
                    <a:pt x="39598" y="34290"/>
                  </a:lnTo>
                  <a:lnTo>
                    <a:pt x="1342072" y="34290"/>
                  </a:lnTo>
                  <a:lnTo>
                    <a:pt x="1342072" y="29210"/>
                  </a:lnTo>
                  <a:lnTo>
                    <a:pt x="1846059" y="29210"/>
                  </a:lnTo>
                  <a:lnTo>
                    <a:pt x="1846059" y="25400"/>
                  </a:lnTo>
                  <a:lnTo>
                    <a:pt x="1846059" y="20320"/>
                  </a:lnTo>
                  <a:lnTo>
                    <a:pt x="1846059" y="15240"/>
                  </a:lnTo>
                  <a:lnTo>
                    <a:pt x="1846059" y="6350"/>
                  </a:lnTo>
                  <a:lnTo>
                    <a:pt x="1846059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591500" y="-359"/>
            <a:ext cx="3696970" cy="2089150"/>
            <a:chOff x="14591500" y="-359"/>
            <a:chExt cx="3696970" cy="2089150"/>
          </a:xfrm>
        </p:grpSpPr>
        <p:sp>
          <p:nvSpPr>
            <p:cNvPr id="16" name="object 16"/>
            <p:cNvSpPr/>
            <p:nvPr/>
          </p:nvSpPr>
          <p:spPr>
            <a:xfrm>
              <a:off x="14591500" y="0"/>
              <a:ext cx="3696970" cy="2088514"/>
            </a:xfrm>
            <a:custGeom>
              <a:avLst/>
              <a:gdLst/>
              <a:ahLst/>
              <a:cxnLst/>
              <a:rect l="l" t="t" r="r" b="b"/>
              <a:pathLst>
                <a:path w="3696969" h="2088514">
                  <a:moveTo>
                    <a:pt x="3696498" y="1970557"/>
                  </a:moveTo>
                  <a:lnTo>
                    <a:pt x="3568228" y="1970557"/>
                  </a:lnTo>
                  <a:lnTo>
                    <a:pt x="3574705" y="1974164"/>
                  </a:lnTo>
                  <a:lnTo>
                    <a:pt x="3580547" y="1977758"/>
                  </a:lnTo>
                  <a:lnTo>
                    <a:pt x="3625664" y="2024019"/>
                  </a:lnTo>
                  <a:lnTo>
                    <a:pt x="3649635" y="2073516"/>
                  </a:lnTo>
                  <a:lnTo>
                    <a:pt x="3663853" y="2077951"/>
                  </a:lnTo>
                  <a:lnTo>
                    <a:pt x="3696498" y="2088463"/>
                  </a:lnTo>
                  <a:lnTo>
                    <a:pt x="3696498" y="1970557"/>
                  </a:lnTo>
                  <a:close/>
                </a:path>
                <a:path w="3696969" h="2088514">
                  <a:moveTo>
                    <a:pt x="3696498" y="804443"/>
                  </a:moveTo>
                  <a:lnTo>
                    <a:pt x="2006366" y="804443"/>
                  </a:lnTo>
                  <a:lnTo>
                    <a:pt x="2033185" y="807764"/>
                  </a:lnTo>
                  <a:lnTo>
                    <a:pt x="2060611" y="816419"/>
                  </a:lnTo>
                  <a:lnTo>
                    <a:pt x="2072547" y="822919"/>
                  </a:lnTo>
                  <a:lnTo>
                    <a:pt x="2085423" y="829016"/>
                  </a:lnTo>
                  <a:lnTo>
                    <a:pt x="2098848" y="834034"/>
                  </a:lnTo>
                  <a:lnTo>
                    <a:pt x="2112427" y="837298"/>
                  </a:lnTo>
                  <a:lnTo>
                    <a:pt x="2136660" y="844643"/>
                  </a:lnTo>
                  <a:lnTo>
                    <a:pt x="2181364" y="872834"/>
                  </a:lnTo>
                  <a:lnTo>
                    <a:pt x="2206026" y="879779"/>
                  </a:lnTo>
                  <a:lnTo>
                    <a:pt x="2209709" y="879779"/>
                  </a:lnTo>
                  <a:lnTo>
                    <a:pt x="2214662" y="881938"/>
                  </a:lnTo>
                  <a:lnTo>
                    <a:pt x="2221139" y="886967"/>
                  </a:lnTo>
                  <a:lnTo>
                    <a:pt x="2253218" y="918997"/>
                  </a:lnTo>
                  <a:lnTo>
                    <a:pt x="2290132" y="963380"/>
                  </a:lnTo>
                  <a:lnTo>
                    <a:pt x="2324045" y="1005739"/>
                  </a:lnTo>
                  <a:lnTo>
                    <a:pt x="2347123" y="1031697"/>
                  </a:lnTo>
                  <a:lnTo>
                    <a:pt x="2356100" y="1039218"/>
                  </a:lnTo>
                  <a:lnTo>
                    <a:pt x="2364649" y="1046541"/>
                  </a:lnTo>
                  <a:lnTo>
                    <a:pt x="2372912" y="1053462"/>
                  </a:lnTo>
                  <a:lnTo>
                    <a:pt x="2427213" y="1092075"/>
                  </a:lnTo>
                  <a:lnTo>
                    <a:pt x="2471133" y="1116011"/>
                  </a:lnTo>
                  <a:lnTo>
                    <a:pt x="2513272" y="1133590"/>
                  </a:lnTo>
                  <a:lnTo>
                    <a:pt x="2554114" y="1146816"/>
                  </a:lnTo>
                  <a:lnTo>
                    <a:pt x="2643678" y="1171573"/>
                  </a:lnTo>
                  <a:lnTo>
                    <a:pt x="2693658" y="1188829"/>
                  </a:lnTo>
                  <a:lnTo>
                    <a:pt x="2744996" y="1213374"/>
                  </a:lnTo>
                  <a:lnTo>
                    <a:pt x="2798608" y="1249121"/>
                  </a:lnTo>
                  <a:lnTo>
                    <a:pt x="2838702" y="1283857"/>
                  </a:lnTo>
                  <a:lnTo>
                    <a:pt x="2852583" y="1297368"/>
                  </a:lnTo>
                  <a:lnTo>
                    <a:pt x="2894731" y="1313295"/>
                  </a:lnTo>
                  <a:lnTo>
                    <a:pt x="2936784" y="1329766"/>
                  </a:lnTo>
                  <a:lnTo>
                    <a:pt x="2942616" y="1424756"/>
                  </a:lnTo>
                  <a:lnTo>
                    <a:pt x="2945563" y="1472149"/>
                  </a:lnTo>
                  <a:lnTo>
                    <a:pt x="2948562" y="1519421"/>
                  </a:lnTo>
                  <a:lnTo>
                    <a:pt x="2951639" y="1566533"/>
                  </a:lnTo>
                  <a:lnTo>
                    <a:pt x="2954818" y="1613446"/>
                  </a:lnTo>
                  <a:lnTo>
                    <a:pt x="2964978" y="1663128"/>
                  </a:lnTo>
                  <a:lnTo>
                    <a:pt x="2969570" y="1684116"/>
                  </a:lnTo>
                  <a:lnTo>
                    <a:pt x="2958564" y="1691743"/>
                  </a:lnTo>
                  <a:lnTo>
                    <a:pt x="2948226" y="1700181"/>
                  </a:lnTo>
                  <a:lnTo>
                    <a:pt x="2954818" y="1723605"/>
                  </a:lnTo>
                  <a:lnTo>
                    <a:pt x="2957739" y="1726488"/>
                  </a:lnTo>
                  <a:lnTo>
                    <a:pt x="2960660" y="1730082"/>
                  </a:lnTo>
                  <a:lnTo>
                    <a:pt x="3001093" y="1753750"/>
                  </a:lnTo>
                  <a:lnTo>
                    <a:pt x="3047782" y="1771840"/>
                  </a:lnTo>
                  <a:lnTo>
                    <a:pt x="3070084" y="1779525"/>
                  </a:lnTo>
                  <a:lnTo>
                    <a:pt x="3090755" y="1787412"/>
                  </a:lnTo>
                  <a:lnTo>
                    <a:pt x="3108450" y="1795434"/>
                  </a:lnTo>
                  <a:lnTo>
                    <a:pt x="3121823" y="1803526"/>
                  </a:lnTo>
                  <a:lnTo>
                    <a:pt x="3126141" y="1807844"/>
                  </a:lnTo>
                  <a:lnTo>
                    <a:pt x="3128300" y="1810727"/>
                  </a:lnTo>
                  <a:lnTo>
                    <a:pt x="3231297" y="1839518"/>
                  </a:lnTo>
                  <a:lnTo>
                    <a:pt x="3245939" y="1867892"/>
                  </a:lnTo>
                  <a:lnTo>
                    <a:pt x="3261285" y="1895859"/>
                  </a:lnTo>
                  <a:lnTo>
                    <a:pt x="3276749" y="1923554"/>
                  </a:lnTo>
                  <a:lnTo>
                    <a:pt x="3291749" y="1951113"/>
                  </a:lnTo>
                  <a:lnTo>
                    <a:pt x="3328559" y="1986757"/>
                  </a:lnTo>
                  <a:lnTo>
                    <a:pt x="3375315" y="1996477"/>
                  </a:lnTo>
                  <a:lnTo>
                    <a:pt x="3413026" y="1990271"/>
                  </a:lnTo>
                  <a:lnTo>
                    <a:pt x="3446879" y="1977583"/>
                  </a:lnTo>
                  <a:lnTo>
                    <a:pt x="3476256" y="1959223"/>
                  </a:lnTo>
                  <a:lnTo>
                    <a:pt x="3500537" y="1936000"/>
                  </a:lnTo>
                  <a:lnTo>
                    <a:pt x="3696498" y="1936000"/>
                  </a:lnTo>
                  <a:lnTo>
                    <a:pt x="3696498" y="804443"/>
                  </a:lnTo>
                  <a:close/>
                </a:path>
                <a:path w="3696969" h="2088514">
                  <a:moveTo>
                    <a:pt x="3696498" y="1936000"/>
                  </a:moveTo>
                  <a:lnTo>
                    <a:pt x="3500537" y="1936000"/>
                  </a:lnTo>
                  <a:lnTo>
                    <a:pt x="3504176" y="1941795"/>
                  </a:lnTo>
                  <a:lnTo>
                    <a:pt x="3542923" y="1969390"/>
                  </a:lnTo>
                  <a:lnTo>
                    <a:pt x="3555861" y="1971561"/>
                  </a:lnTo>
                  <a:lnTo>
                    <a:pt x="3568228" y="1970557"/>
                  </a:lnTo>
                  <a:lnTo>
                    <a:pt x="3696498" y="1970557"/>
                  </a:lnTo>
                  <a:lnTo>
                    <a:pt x="3696498" y="1936000"/>
                  </a:lnTo>
                  <a:close/>
                </a:path>
                <a:path w="3696969" h="2088514">
                  <a:moveTo>
                    <a:pt x="3696498" y="531461"/>
                  </a:moveTo>
                  <a:lnTo>
                    <a:pt x="1182616" y="531461"/>
                  </a:lnTo>
                  <a:lnTo>
                    <a:pt x="1215267" y="532232"/>
                  </a:lnTo>
                  <a:lnTo>
                    <a:pt x="1238255" y="533806"/>
                  </a:lnTo>
                  <a:lnTo>
                    <a:pt x="1250605" y="535609"/>
                  </a:lnTo>
                  <a:lnTo>
                    <a:pt x="1276402" y="543936"/>
                  </a:lnTo>
                  <a:lnTo>
                    <a:pt x="1302008" y="552532"/>
                  </a:lnTo>
                  <a:lnTo>
                    <a:pt x="1327472" y="559509"/>
                  </a:lnTo>
                  <a:lnTo>
                    <a:pt x="1352840" y="562978"/>
                  </a:lnTo>
                  <a:lnTo>
                    <a:pt x="1394825" y="566116"/>
                  </a:lnTo>
                  <a:lnTo>
                    <a:pt x="1535184" y="574822"/>
                  </a:lnTo>
                  <a:lnTo>
                    <a:pt x="1576741" y="575932"/>
                  </a:lnTo>
                  <a:lnTo>
                    <a:pt x="1621271" y="579709"/>
                  </a:lnTo>
                  <a:lnTo>
                    <a:pt x="1664352" y="593699"/>
                  </a:lnTo>
                  <a:lnTo>
                    <a:pt x="1706403" y="615420"/>
                  </a:lnTo>
                  <a:lnTo>
                    <a:pt x="1747841" y="642392"/>
                  </a:lnTo>
                  <a:lnTo>
                    <a:pt x="1830547" y="702167"/>
                  </a:lnTo>
                  <a:lnTo>
                    <a:pt x="1872651" y="730008"/>
                  </a:lnTo>
                  <a:lnTo>
                    <a:pt x="1936498" y="792887"/>
                  </a:lnTo>
                  <a:lnTo>
                    <a:pt x="1956979" y="813536"/>
                  </a:lnTo>
                  <a:lnTo>
                    <a:pt x="1980762" y="806389"/>
                  </a:lnTo>
                  <a:lnTo>
                    <a:pt x="2006366" y="804443"/>
                  </a:lnTo>
                  <a:lnTo>
                    <a:pt x="3696498" y="804443"/>
                  </a:lnTo>
                  <a:lnTo>
                    <a:pt x="3696498" y="531461"/>
                  </a:lnTo>
                  <a:close/>
                </a:path>
                <a:path w="3696969" h="2088514">
                  <a:moveTo>
                    <a:pt x="3696498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838347" y="575882"/>
                  </a:lnTo>
                  <a:lnTo>
                    <a:pt x="908514" y="559766"/>
                  </a:lnTo>
                  <a:lnTo>
                    <a:pt x="974865" y="547901"/>
                  </a:lnTo>
                  <a:lnTo>
                    <a:pt x="1036425" y="539713"/>
                  </a:lnTo>
                  <a:lnTo>
                    <a:pt x="1092220" y="534627"/>
                  </a:lnTo>
                  <a:lnTo>
                    <a:pt x="1141275" y="532067"/>
                  </a:lnTo>
                  <a:lnTo>
                    <a:pt x="1182616" y="531461"/>
                  </a:lnTo>
                  <a:lnTo>
                    <a:pt x="3696498" y="531461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91500" y="0"/>
              <a:ext cx="3696970" cy="2073275"/>
            </a:xfrm>
            <a:custGeom>
              <a:avLst/>
              <a:gdLst/>
              <a:ahLst/>
              <a:cxnLst/>
              <a:rect l="l" t="t" r="r" b="b"/>
              <a:pathLst>
                <a:path w="3696969" h="2073275">
                  <a:moveTo>
                    <a:pt x="3696498" y="1911527"/>
                  </a:moveTo>
                  <a:lnTo>
                    <a:pt x="3512856" y="1911527"/>
                  </a:lnTo>
                  <a:lnTo>
                    <a:pt x="3517944" y="1922192"/>
                  </a:lnTo>
                  <a:lnTo>
                    <a:pt x="3523365" y="1935825"/>
                  </a:lnTo>
                  <a:lnTo>
                    <a:pt x="3538954" y="1974236"/>
                  </a:lnTo>
                  <a:lnTo>
                    <a:pt x="3558957" y="1995766"/>
                  </a:lnTo>
                  <a:lnTo>
                    <a:pt x="3563910" y="1995766"/>
                  </a:lnTo>
                  <a:lnTo>
                    <a:pt x="3580059" y="2003895"/>
                  </a:lnTo>
                  <a:lnTo>
                    <a:pt x="3595946" y="2010611"/>
                  </a:lnTo>
                  <a:lnTo>
                    <a:pt x="3611309" y="2016924"/>
                  </a:lnTo>
                  <a:lnTo>
                    <a:pt x="3625886" y="2023846"/>
                  </a:lnTo>
                  <a:lnTo>
                    <a:pt x="3630966" y="2025281"/>
                  </a:lnTo>
                  <a:lnTo>
                    <a:pt x="3635284" y="2028888"/>
                  </a:lnTo>
                  <a:lnTo>
                    <a:pt x="3639602" y="2031758"/>
                  </a:lnTo>
                  <a:lnTo>
                    <a:pt x="3646353" y="2037892"/>
                  </a:lnTo>
                  <a:lnTo>
                    <a:pt x="3651699" y="2044631"/>
                  </a:lnTo>
                  <a:lnTo>
                    <a:pt x="3655854" y="2052316"/>
                  </a:lnTo>
                  <a:lnTo>
                    <a:pt x="3659033" y="2061286"/>
                  </a:lnTo>
                  <a:lnTo>
                    <a:pt x="3696498" y="2072799"/>
                  </a:lnTo>
                  <a:lnTo>
                    <a:pt x="3696498" y="1911527"/>
                  </a:lnTo>
                  <a:close/>
                </a:path>
                <a:path w="3696969" h="2073275">
                  <a:moveTo>
                    <a:pt x="3696498" y="1871205"/>
                  </a:moveTo>
                  <a:lnTo>
                    <a:pt x="3316260" y="1871205"/>
                  </a:lnTo>
                  <a:lnTo>
                    <a:pt x="3412746" y="1946993"/>
                  </a:lnTo>
                  <a:lnTo>
                    <a:pt x="3446879" y="1948337"/>
                  </a:lnTo>
                  <a:lnTo>
                    <a:pt x="3482380" y="1938268"/>
                  </a:lnTo>
                  <a:lnTo>
                    <a:pt x="3512856" y="1911527"/>
                  </a:lnTo>
                  <a:lnTo>
                    <a:pt x="3696498" y="1911527"/>
                  </a:lnTo>
                  <a:lnTo>
                    <a:pt x="3696498" y="1871205"/>
                  </a:lnTo>
                  <a:close/>
                </a:path>
                <a:path w="3696969" h="2073275">
                  <a:moveTo>
                    <a:pt x="3407715" y="1946795"/>
                  </a:moveTo>
                  <a:lnTo>
                    <a:pt x="3413415" y="1947519"/>
                  </a:lnTo>
                  <a:lnTo>
                    <a:pt x="3412746" y="1946993"/>
                  </a:lnTo>
                  <a:lnTo>
                    <a:pt x="3407715" y="1946795"/>
                  </a:lnTo>
                  <a:close/>
                </a:path>
                <a:path w="3696969" h="2073275">
                  <a:moveTo>
                    <a:pt x="3399771" y="1945927"/>
                  </a:moveTo>
                  <a:lnTo>
                    <a:pt x="3404235" y="1946658"/>
                  </a:lnTo>
                  <a:lnTo>
                    <a:pt x="3407715" y="1946795"/>
                  </a:lnTo>
                  <a:lnTo>
                    <a:pt x="3406525" y="1946644"/>
                  </a:lnTo>
                  <a:lnTo>
                    <a:pt x="3399771" y="1945927"/>
                  </a:lnTo>
                  <a:close/>
                </a:path>
                <a:path w="3696969" h="2073275">
                  <a:moveTo>
                    <a:pt x="3387125" y="1943857"/>
                  </a:moveTo>
                  <a:lnTo>
                    <a:pt x="3392126" y="1944890"/>
                  </a:lnTo>
                  <a:lnTo>
                    <a:pt x="3399771" y="1945927"/>
                  </a:lnTo>
                  <a:lnTo>
                    <a:pt x="3387125" y="1943857"/>
                  </a:lnTo>
                  <a:close/>
                </a:path>
                <a:path w="3696969" h="2073275">
                  <a:moveTo>
                    <a:pt x="3333635" y="1903684"/>
                  </a:moveTo>
                  <a:lnTo>
                    <a:pt x="3352328" y="1938159"/>
                  </a:lnTo>
                  <a:lnTo>
                    <a:pt x="3387125" y="1943857"/>
                  </a:lnTo>
                  <a:lnTo>
                    <a:pt x="3383951" y="1943201"/>
                  </a:lnTo>
                  <a:lnTo>
                    <a:pt x="3333635" y="1903684"/>
                  </a:lnTo>
                  <a:close/>
                </a:path>
                <a:path w="3696969" h="2073275">
                  <a:moveTo>
                    <a:pt x="3332533" y="1901650"/>
                  </a:moveTo>
                  <a:lnTo>
                    <a:pt x="3333532" y="1903602"/>
                  </a:lnTo>
                  <a:lnTo>
                    <a:pt x="3332533" y="1901650"/>
                  </a:lnTo>
                  <a:close/>
                </a:path>
                <a:path w="3696969" h="2073275">
                  <a:moveTo>
                    <a:pt x="3696498" y="1784083"/>
                  </a:moveTo>
                  <a:lnTo>
                    <a:pt x="3270159" y="1784083"/>
                  </a:lnTo>
                  <a:lnTo>
                    <a:pt x="3289695" y="1822330"/>
                  </a:lnTo>
                  <a:lnTo>
                    <a:pt x="3310148" y="1860578"/>
                  </a:lnTo>
                  <a:lnTo>
                    <a:pt x="3332533" y="1901650"/>
                  </a:lnTo>
                  <a:lnTo>
                    <a:pt x="3329440" y="1895606"/>
                  </a:lnTo>
                  <a:lnTo>
                    <a:pt x="3325467" y="1887675"/>
                  </a:lnTo>
                  <a:lnTo>
                    <a:pt x="3321209" y="1879608"/>
                  </a:lnTo>
                  <a:lnTo>
                    <a:pt x="3316260" y="1871205"/>
                  </a:lnTo>
                  <a:lnTo>
                    <a:pt x="3696498" y="1871205"/>
                  </a:lnTo>
                  <a:lnTo>
                    <a:pt x="3696498" y="1784083"/>
                  </a:lnTo>
                  <a:close/>
                </a:path>
                <a:path w="3696969" h="2073275">
                  <a:moveTo>
                    <a:pt x="3168091" y="1775085"/>
                  </a:moveTo>
                  <a:lnTo>
                    <a:pt x="3119696" y="1775085"/>
                  </a:lnTo>
                  <a:lnTo>
                    <a:pt x="3128010" y="1776572"/>
                  </a:lnTo>
                  <a:lnTo>
                    <a:pt x="3136936" y="1781200"/>
                  </a:lnTo>
                  <a:lnTo>
                    <a:pt x="3138460" y="1785518"/>
                  </a:lnTo>
                  <a:lnTo>
                    <a:pt x="3139857" y="1786966"/>
                  </a:lnTo>
                  <a:lnTo>
                    <a:pt x="3182131" y="1786030"/>
                  </a:lnTo>
                  <a:lnTo>
                    <a:pt x="3168091" y="1775085"/>
                  </a:lnTo>
                  <a:close/>
                </a:path>
                <a:path w="3696969" h="2073275">
                  <a:moveTo>
                    <a:pt x="3187795" y="1785905"/>
                  </a:moveTo>
                  <a:lnTo>
                    <a:pt x="3182131" y="1786030"/>
                  </a:lnTo>
                  <a:lnTo>
                    <a:pt x="3182402" y="1786242"/>
                  </a:lnTo>
                  <a:lnTo>
                    <a:pt x="3187795" y="1785905"/>
                  </a:lnTo>
                  <a:close/>
                </a:path>
                <a:path w="3696969" h="2073275">
                  <a:moveTo>
                    <a:pt x="3461872" y="1563039"/>
                  </a:moveTo>
                  <a:lnTo>
                    <a:pt x="2921036" y="1563039"/>
                  </a:lnTo>
                  <a:lnTo>
                    <a:pt x="3205389" y="1784807"/>
                  </a:lnTo>
                  <a:lnTo>
                    <a:pt x="3187795" y="1785905"/>
                  </a:lnTo>
                  <a:lnTo>
                    <a:pt x="3270159" y="1784083"/>
                  </a:lnTo>
                  <a:lnTo>
                    <a:pt x="3696498" y="1784083"/>
                  </a:lnTo>
                  <a:lnTo>
                    <a:pt x="3696498" y="1746027"/>
                  </a:lnTo>
                  <a:lnTo>
                    <a:pt x="3461872" y="1563039"/>
                  </a:lnTo>
                  <a:close/>
                </a:path>
                <a:path w="3696969" h="2073275">
                  <a:moveTo>
                    <a:pt x="2921515" y="1582856"/>
                  </a:moveTo>
                  <a:lnTo>
                    <a:pt x="2922707" y="1602801"/>
                  </a:lnTo>
                  <a:lnTo>
                    <a:pt x="2925354" y="1650161"/>
                  </a:lnTo>
                  <a:lnTo>
                    <a:pt x="2926622" y="1662254"/>
                  </a:lnTo>
                  <a:lnTo>
                    <a:pt x="2940727" y="1705785"/>
                  </a:lnTo>
                  <a:lnTo>
                    <a:pt x="2984452" y="1742336"/>
                  </a:lnTo>
                  <a:lnTo>
                    <a:pt x="3039705" y="1759004"/>
                  </a:lnTo>
                  <a:lnTo>
                    <a:pt x="3067213" y="1762480"/>
                  </a:lnTo>
                  <a:lnTo>
                    <a:pt x="3067848" y="1767522"/>
                  </a:lnTo>
                  <a:lnTo>
                    <a:pt x="3070007" y="1771116"/>
                  </a:lnTo>
                  <a:lnTo>
                    <a:pt x="3072928" y="1773288"/>
                  </a:lnTo>
                  <a:lnTo>
                    <a:pt x="3077950" y="1775558"/>
                  </a:lnTo>
                  <a:lnTo>
                    <a:pt x="3084913" y="1776342"/>
                  </a:lnTo>
                  <a:lnTo>
                    <a:pt x="3093091" y="1776317"/>
                  </a:lnTo>
                  <a:lnTo>
                    <a:pt x="3101757" y="1776158"/>
                  </a:lnTo>
                  <a:lnTo>
                    <a:pt x="3110857" y="1775217"/>
                  </a:lnTo>
                  <a:lnTo>
                    <a:pt x="3119696" y="1775085"/>
                  </a:lnTo>
                  <a:lnTo>
                    <a:pt x="3168091" y="1775085"/>
                  </a:lnTo>
                  <a:lnTo>
                    <a:pt x="2921515" y="1582856"/>
                  </a:lnTo>
                  <a:close/>
                </a:path>
                <a:path w="3696969" h="2073275">
                  <a:moveTo>
                    <a:pt x="2024697" y="0"/>
                  </a:moveTo>
                  <a:lnTo>
                    <a:pt x="1483601" y="0"/>
                  </a:lnTo>
                  <a:lnTo>
                    <a:pt x="3696498" y="1725956"/>
                  </a:lnTo>
                  <a:lnTo>
                    <a:pt x="3696498" y="1303726"/>
                  </a:lnTo>
                  <a:lnTo>
                    <a:pt x="2024697" y="0"/>
                  </a:lnTo>
                  <a:close/>
                </a:path>
                <a:path w="3696969" h="2073275">
                  <a:moveTo>
                    <a:pt x="2921319" y="1579591"/>
                  </a:moveTo>
                  <a:lnTo>
                    <a:pt x="2921036" y="1582483"/>
                  </a:lnTo>
                  <a:lnTo>
                    <a:pt x="2921515" y="1582856"/>
                  </a:lnTo>
                  <a:lnTo>
                    <a:pt x="2921319" y="1579591"/>
                  </a:lnTo>
                  <a:close/>
                </a:path>
                <a:path w="3696969" h="2073275">
                  <a:moveTo>
                    <a:pt x="2920853" y="1571789"/>
                  </a:moveTo>
                  <a:lnTo>
                    <a:pt x="2921319" y="1579591"/>
                  </a:lnTo>
                  <a:lnTo>
                    <a:pt x="2921671" y="1576006"/>
                  </a:lnTo>
                  <a:lnTo>
                    <a:pt x="2920853" y="1571789"/>
                  </a:lnTo>
                  <a:close/>
                </a:path>
                <a:path w="3696969" h="2073275">
                  <a:moveTo>
                    <a:pt x="2920550" y="1566719"/>
                  </a:moveTo>
                  <a:lnTo>
                    <a:pt x="2920274" y="1568805"/>
                  </a:lnTo>
                  <a:lnTo>
                    <a:pt x="2920853" y="1571789"/>
                  </a:lnTo>
                  <a:lnTo>
                    <a:pt x="2920550" y="1566719"/>
                  </a:lnTo>
                  <a:close/>
                </a:path>
                <a:path w="3696969" h="2073275">
                  <a:moveTo>
                    <a:pt x="2409464" y="742251"/>
                  </a:moveTo>
                  <a:lnTo>
                    <a:pt x="2219742" y="742251"/>
                  </a:lnTo>
                  <a:lnTo>
                    <a:pt x="2226302" y="742704"/>
                  </a:lnTo>
                  <a:lnTo>
                    <a:pt x="2234029" y="745855"/>
                  </a:lnTo>
                  <a:lnTo>
                    <a:pt x="2285220" y="786993"/>
                  </a:lnTo>
                  <a:lnTo>
                    <a:pt x="2319326" y="820824"/>
                  </a:lnTo>
                  <a:lnTo>
                    <a:pt x="2348978" y="851548"/>
                  </a:lnTo>
                  <a:lnTo>
                    <a:pt x="2368713" y="871131"/>
                  </a:lnTo>
                  <a:lnTo>
                    <a:pt x="2412655" y="910887"/>
                  </a:lnTo>
                  <a:lnTo>
                    <a:pt x="2452714" y="948366"/>
                  </a:lnTo>
                  <a:lnTo>
                    <a:pt x="2489542" y="984015"/>
                  </a:lnTo>
                  <a:lnTo>
                    <a:pt x="2523788" y="1018276"/>
                  </a:lnTo>
                  <a:lnTo>
                    <a:pt x="2556105" y="1051595"/>
                  </a:lnTo>
                  <a:lnTo>
                    <a:pt x="2587143" y="1084416"/>
                  </a:lnTo>
                  <a:lnTo>
                    <a:pt x="2617555" y="1117184"/>
                  </a:lnTo>
                  <a:lnTo>
                    <a:pt x="2679101" y="1184338"/>
                  </a:lnTo>
                  <a:lnTo>
                    <a:pt x="2823119" y="1334084"/>
                  </a:lnTo>
                  <a:lnTo>
                    <a:pt x="2844342" y="1342487"/>
                  </a:lnTo>
                  <a:lnTo>
                    <a:pt x="2865267" y="1350554"/>
                  </a:lnTo>
                  <a:lnTo>
                    <a:pt x="2908082" y="1366481"/>
                  </a:lnTo>
                  <a:lnTo>
                    <a:pt x="2910993" y="1414149"/>
                  </a:lnTo>
                  <a:lnTo>
                    <a:pt x="2916956" y="1508597"/>
                  </a:lnTo>
                  <a:lnTo>
                    <a:pt x="2919888" y="1555660"/>
                  </a:lnTo>
                  <a:lnTo>
                    <a:pt x="2920550" y="1566719"/>
                  </a:lnTo>
                  <a:lnTo>
                    <a:pt x="2921036" y="1563039"/>
                  </a:lnTo>
                  <a:lnTo>
                    <a:pt x="3461872" y="1563039"/>
                  </a:lnTo>
                  <a:lnTo>
                    <a:pt x="2409464" y="742251"/>
                  </a:lnTo>
                  <a:close/>
                </a:path>
                <a:path w="3696969" h="2073275">
                  <a:moveTo>
                    <a:pt x="2590757" y="0"/>
                  </a:moveTo>
                  <a:lnTo>
                    <a:pt x="2049996" y="0"/>
                  </a:lnTo>
                  <a:lnTo>
                    <a:pt x="3696498" y="1284130"/>
                  </a:lnTo>
                  <a:lnTo>
                    <a:pt x="3696498" y="862520"/>
                  </a:lnTo>
                  <a:lnTo>
                    <a:pt x="2590757" y="0"/>
                  </a:lnTo>
                  <a:close/>
                </a:path>
                <a:path w="3696969" h="2073275">
                  <a:moveTo>
                    <a:pt x="3157679" y="0"/>
                  </a:moveTo>
                  <a:lnTo>
                    <a:pt x="2616988" y="0"/>
                  </a:lnTo>
                  <a:lnTo>
                    <a:pt x="3696498" y="841835"/>
                  </a:lnTo>
                  <a:lnTo>
                    <a:pt x="3696498" y="420238"/>
                  </a:lnTo>
                  <a:lnTo>
                    <a:pt x="3157679" y="0"/>
                  </a:lnTo>
                  <a:close/>
                </a:path>
                <a:path w="3696969" h="2073275">
                  <a:moveTo>
                    <a:pt x="2214242" y="743697"/>
                  </a:moveTo>
                  <a:lnTo>
                    <a:pt x="2030702" y="743697"/>
                  </a:lnTo>
                  <a:lnTo>
                    <a:pt x="2058027" y="747181"/>
                  </a:lnTo>
                  <a:lnTo>
                    <a:pt x="2085757" y="755929"/>
                  </a:lnTo>
                  <a:lnTo>
                    <a:pt x="2098010" y="762231"/>
                  </a:lnTo>
                  <a:lnTo>
                    <a:pt x="2110728" y="768532"/>
                  </a:lnTo>
                  <a:lnTo>
                    <a:pt x="2123565" y="773754"/>
                  </a:lnTo>
                  <a:lnTo>
                    <a:pt x="2136176" y="776820"/>
                  </a:lnTo>
                  <a:lnTo>
                    <a:pt x="2159466" y="772630"/>
                  </a:lnTo>
                  <a:lnTo>
                    <a:pt x="2178768" y="760612"/>
                  </a:lnTo>
                  <a:lnTo>
                    <a:pt x="2197666" y="748056"/>
                  </a:lnTo>
                  <a:lnTo>
                    <a:pt x="2214242" y="743697"/>
                  </a:lnTo>
                  <a:close/>
                </a:path>
                <a:path w="3696969" h="2073275">
                  <a:moveTo>
                    <a:pt x="1494953" y="470193"/>
                  </a:moveTo>
                  <a:lnTo>
                    <a:pt x="1223363" y="470193"/>
                  </a:lnTo>
                  <a:lnTo>
                    <a:pt x="1248740" y="470427"/>
                  </a:lnTo>
                  <a:lnTo>
                    <a:pt x="1275116" y="475856"/>
                  </a:lnTo>
                  <a:lnTo>
                    <a:pt x="1300294" y="483047"/>
                  </a:lnTo>
                  <a:lnTo>
                    <a:pt x="1325852" y="491250"/>
                  </a:lnTo>
                  <a:lnTo>
                    <a:pt x="1351411" y="498235"/>
                  </a:lnTo>
                  <a:lnTo>
                    <a:pt x="1391999" y="504823"/>
                  </a:lnTo>
                  <a:lnTo>
                    <a:pt x="1466104" y="523626"/>
                  </a:lnTo>
                  <a:lnTo>
                    <a:pt x="1518755" y="538026"/>
                  </a:lnTo>
                  <a:lnTo>
                    <a:pt x="1577775" y="554854"/>
                  </a:lnTo>
                  <a:lnTo>
                    <a:pt x="1640142" y="573432"/>
                  </a:lnTo>
                  <a:lnTo>
                    <a:pt x="1702833" y="593081"/>
                  </a:lnTo>
                  <a:lnTo>
                    <a:pt x="1762827" y="613122"/>
                  </a:lnTo>
                  <a:lnTo>
                    <a:pt x="1817101" y="632878"/>
                  </a:lnTo>
                  <a:lnTo>
                    <a:pt x="1862632" y="651670"/>
                  </a:lnTo>
                  <a:lnTo>
                    <a:pt x="1982125" y="753059"/>
                  </a:lnTo>
                  <a:lnTo>
                    <a:pt x="2004997" y="745612"/>
                  </a:lnTo>
                  <a:lnTo>
                    <a:pt x="2030702" y="743697"/>
                  </a:lnTo>
                  <a:lnTo>
                    <a:pt x="2214242" y="743697"/>
                  </a:lnTo>
                  <a:lnTo>
                    <a:pt x="2219742" y="742251"/>
                  </a:lnTo>
                  <a:lnTo>
                    <a:pt x="2409464" y="742251"/>
                  </a:lnTo>
                  <a:lnTo>
                    <a:pt x="2199907" y="578815"/>
                  </a:lnTo>
                  <a:lnTo>
                    <a:pt x="1658910" y="578815"/>
                  </a:lnTo>
                  <a:lnTo>
                    <a:pt x="1648956" y="575893"/>
                  </a:lnTo>
                  <a:lnTo>
                    <a:pt x="1628477" y="569501"/>
                  </a:lnTo>
                  <a:lnTo>
                    <a:pt x="1618524" y="566572"/>
                  </a:lnTo>
                  <a:lnTo>
                    <a:pt x="1494953" y="470193"/>
                  </a:lnTo>
                  <a:close/>
                </a:path>
                <a:path w="3696969" h="2073275">
                  <a:moveTo>
                    <a:pt x="326114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778800" y="593394"/>
                  </a:lnTo>
                  <a:lnTo>
                    <a:pt x="786162" y="591348"/>
                  </a:lnTo>
                  <a:lnTo>
                    <a:pt x="963527" y="533186"/>
                  </a:lnTo>
                  <a:lnTo>
                    <a:pt x="996729" y="522981"/>
                  </a:lnTo>
                  <a:lnTo>
                    <a:pt x="326114" y="0"/>
                  </a:lnTo>
                  <a:close/>
                </a:path>
                <a:path w="3696969" h="2073275">
                  <a:moveTo>
                    <a:pt x="1457755" y="0"/>
                  </a:moveTo>
                  <a:lnTo>
                    <a:pt x="916712" y="0"/>
                  </a:lnTo>
                  <a:lnTo>
                    <a:pt x="1658910" y="578815"/>
                  </a:lnTo>
                  <a:lnTo>
                    <a:pt x="2199907" y="578815"/>
                  </a:lnTo>
                  <a:lnTo>
                    <a:pt x="1457755" y="0"/>
                  </a:lnTo>
                  <a:close/>
                </a:path>
                <a:path w="3696969" h="2073275">
                  <a:moveTo>
                    <a:pt x="1014422" y="517543"/>
                  </a:moveTo>
                  <a:lnTo>
                    <a:pt x="996729" y="522981"/>
                  </a:lnTo>
                  <a:lnTo>
                    <a:pt x="997240" y="523379"/>
                  </a:lnTo>
                  <a:lnTo>
                    <a:pt x="1002955" y="521931"/>
                  </a:lnTo>
                  <a:lnTo>
                    <a:pt x="1014512" y="517613"/>
                  </a:lnTo>
                  <a:close/>
                </a:path>
                <a:path w="3696969" h="2073275">
                  <a:moveTo>
                    <a:pt x="892097" y="0"/>
                  </a:moveTo>
                  <a:lnTo>
                    <a:pt x="350667" y="0"/>
                  </a:lnTo>
                  <a:lnTo>
                    <a:pt x="1014422" y="517543"/>
                  </a:lnTo>
                  <a:lnTo>
                    <a:pt x="1024720" y="514378"/>
                  </a:lnTo>
                  <a:lnTo>
                    <a:pt x="1081525" y="498405"/>
                  </a:lnTo>
                  <a:lnTo>
                    <a:pt x="1129965" y="487039"/>
                  </a:lnTo>
                  <a:lnTo>
                    <a:pt x="1166061" y="482052"/>
                  </a:lnTo>
                  <a:lnTo>
                    <a:pt x="1196317" y="482052"/>
                  </a:lnTo>
                  <a:lnTo>
                    <a:pt x="1201892" y="476572"/>
                  </a:lnTo>
                  <a:lnTo>
                    <a:pt x="1223363" y="470193"/>
                  </a:lnTo>
                  <a:lnTo>
                    <a:pt x="1494953" y="470193"/>
                  </a:lnTo>
                  <a:lnTo>
                    <a:pt x="892097" y="0"/>
                  </a:lnTo>
                  <a:close/>
                </a:path>
                <a:path w="3696969" h="2073275">
                  <a:moveTo>
                    <a:pt x="1188756" y="489484"/>
                  </a:moveTo>
                  <a:lnTo>
                    <a:pt x="1187232" y="490981"/>
                  </a:lnTo>
                  <a:lnTo>
                    <a:pt x="1188756" y="489534"/>
                  </a:lnTo>
                  <a:close/>
                </a:path>
                <a:path w="3696969" h="2073275">
                  <a:moveTo>
                    <a:pt x="1196317" y="482052"/>
                  </a:moveTo>
                  <a:lnTo>
                    <a:pt x="1166061" y="482052"/>
                  </a:lnTo>
                  <a:lnTo>
                    <a:pt x="1185835" y="485216"/>
                  </a:lnTo>
                  <a:lnTo>
                    <a:pt x="1188756" y="487375"/>
                  </a:lnTo>
                  <a:lnTo>
                    <a:pt x="1188756" y="489484"/>
                  </a:lnTo>
                  <a:lnTo>
                    <a:pt x="1196317" y="482052"/>
                  </a:lnTo>
                  <a:close/>
                </a:path>
                <a:path w="3696969" h="2073275">
                  <a:moveTo>
                    <a:pt x="3696498" y="0"/>
                  </a:moveTo>
                  <a:lnTo>
                    <a:pt x="3183558" y="0"/>
                  </a:lnTo>
                  <a:lnTo>
                    <a:pt x="3696498" y="400066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25945" y="0"/>
                  </a:moveTo>
                  <a:lnTo>
                    <a:pt x="0" y="0"/>
                  </a:lnTo>
                  <a:lnTo>
                    <a:pt x="673023" y="524814"/>
                  </a:lnTo>
                  <a:lnTo>
                    <a:pt x="674420" y="522655"/>
                  </a:lnTo>
                  <a:lnTo>
                    <a:pt x="679119" y="522655"/>
                  </a:lnTo>
                  <a:lnTo>
                    <a:pt x="680897" y="520496"/>
                  </a:lnTo>
                  <a:lnTo>
                    <a:pt x="687299" y="520496"/>
                  </a:lnTo>
                  <a:lnTo>
                    <a:pt x="689533" y="517613"/>
                  </a:lnTo>
                  <a:lnTo>
                    <a:pt x="25945" y="0"/>
                  </a:lnTo>
                  <a:close/>
                </a:path>
                <a:path w="689609" h="525145">
                  <a:moveTo>
                    <a:pt x="679119" y="522655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79119" y="522655"/>
                  </a:lnTo>
                  <a:close/>
                </a:path>
                <a:path w="689609" h="525145">
                  <a:moveTo>
                    <a:pt x="685977" y="520496"/>
                  </a:move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close/>
                </a:path>
                <a:path w="689609" h="525145">
                  <a:moveTo>
                    <a:pt x="687299" y="520496"/>
                  </a:moveTo>
                  <a:lnTo>
                    <a:pt x="685977" y="520496"/>
                  </a:lnTo>
                  <a:lnTo>
                    <a:pt x="686739" y="521220"/>
                  </a:lnTo>
                  <a:lnTo>
                    <a:pt x="687299" y="520496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673023" y="524814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lnTo>
                    <a:pt x="686739" y="521220"/>
                  </a:lnTo>
                  <a:lnTo>
                    <a:pt x="689533" y="517613"/>
                  </a:lnTo>
                  <a:lnTo>
                    <a:pt x="25942" y="0"/>
                  </a:lnTo>
                </a:path>
                <a:path w="689609" h="525145">
                  <a:moveTo>
                    <a:pt x="0" y="0"/>
                  </a:moveTo>
                  <a:lnTo>
                    <a:pt x="673023" y="52481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80764" y="0"/>
              <a:ext cx="2525395" cy="1950720"/>
            </a:xfrm>
            <a:custGeom>
              <a:avLst/>
              <a:gdLst/>
              <a:ahLst/>
              <a:cxnLst/>
              <a:rect l="l" t="t" r="r" b="b"/>
              <a:pathLst>
                <a:path w="2525394" h="1950720">
                  <a:moveTo>
                    <a:pt x="2523074" y="1946808"/>
                  </a:moveTo>
                  <a:lnTo>
                    <a:pt x="2514879" y="1946808"/>
                  </a:lnTo>
                  <a:lnTo>
                    <a:pt x="2519832" y="1950402"/>
                  </a:lnTo>
                  <a:lnTo>
                    <a:pt x="2521991" y="1947519"/>
                  </a:lnTo>
                  <a:lnTo>
                    <a:pt x="2523985" y="1947519"/>
                  </a:lnTo>
                  <a:lnTo>
                    <a:pt x="2523074" y="1946808"/>
                  </a:lnTo>
                  <a:close/>
                </a:path>
                <a:path w="2525394" h="1950720">
                  <a:moveTo>
                    <a:pt x="2514879" y="1946808"/>
                  </a:moveTo>
                  <a:lnTo>
                    <a:pt x="2509037" y="1946808"/>
                  </a:lnTo>
                  <a:lnTo>
                    <a:pt x="2512720" y="1949678"/>
                  </a:lnTo>
                  <a:lnTo>
                    <a:pt x="2514879" y="1946808"/>
                  </a:lnTo>
                  <a:close/>
                </a:path>
                <a:path w="2525394" h="1950720">
                  <a:moveTo>
                    <a:pt x="2523985" y="1947519"/>
                  </a:moveTo>
                  <a:lnTo>
                    <a:pt x="2521991" y="1947519"/>
                  </a:lnTo>
                  <a:lnTo>
                    <a:pt x="2524150" y="1949678"/>
                  </a:lnTo>
                  <a:lnTo>
                    <a:pt x="2524912" y="1948243"/>
                  </a:lnTo>
                  <a:lnTo>
                    <a:pt x="2523985" y="1947519"/>
                  </a:lnTo>
                  <a:close/>
                </a:path>
                <a:path w="2525394" h="1950720">
                  <a:moveTo>
                    <a:pt x="2505481" y="1945360"/>
                  </a:moveTo>
                  <a:lnTo>
                    <a:pt x="2499004" y="1945360"/>
                  </a:lnTo>
                  <a:lnTo>
                    <a:pt x="2503322" y="1948243"/>
                  </a:lnTo>
                  <a:lnTo>
                    <a:pt x="2505481" y="1945360"/>
                  </a:lnTo>
                  <a:close/>
                </a:path>
                <a:path w="2525394" h="1950720">
                  <a:moveTo>
                    <a:pt x="2426233" y="1871205"/>
                  </a:moveTo>
                  <a:lnTo>
                    <a:pt x="2425598" y="1872640"/>
                  </a:lnTo>
                  <a:lnTo>
                    <a:pt x="2428392" y="1874799"/>
                  </a:lnTo>
                  <a:lnTo>
                    <a:pt x="2426233" y="1877682"/>
                  </a:lnTo>
                  <a:lnTo>
                    <a:pt x="2429916" y="1880565"/>
                  </a:lnTo>
                  <a:lnTo>
                    <a:pt x="2427757" y="1883448"/>
                  </a:lnTo>
                  <a:lnTo>
                    <a:pt x="2433472" y="1887766"/>
                  </a:lnTo>
                  <a:lnTo>
                    <a:pt x="2432710" y="1889201"/>
                  </a:lnTo>
                  <a:lnTo>
                    <a:pt x="2439314" y="1894243"/>
                  </a:lnTo>
                  <a:lnTo>
                    <a:pt x="2437155" y="1897125"/>
                  </a:lnTo>
                  <a:lnTo>
                    <a:pt x="2441473" y="1899996"/>
                  </a:lnTo>
                  <a:lnTo>
                    <a:pt x="2439314" y="1902155"/>
                  </a:lnTo>
                  <a:lnTo>
                    <a:pt x="2497607" y="1947519"/>
                  </a:lnTo>
                  <a:lnTo>
                    <a:pt x="2499004" y="1945360"/>
                  </a:lnTo>
                  <a:lnTo>
                    <a:pt x="2521219" y="1945360"/>
                  </a:lnTo>
                  <a:lnTo>
                    <a:pt x="2426233" y="1871205"/>
                  </a:lnTo>
                  <a:close/>
                </a:path>
                <a:path w="2525394" h="1950720">
                  <a:moveTo>
                    <a:pt x="2521219" y="1945360"/>
                  </a:moveTo>
                  <a:lnTo>
                    <a:pt x="2505481" y="1945360"/>
                  </a:lnTo>
                  <a:lnTo>
                    <a:pt x="2508402" y="1947519"/>
                  </a:lnTo>
                  <a:lnTo>
                    <a:pt x="2509037" y="1946808"/>
                  </a:lnTo>
                  <a:lnTo>
                    <a:pt x="2523074" y="1946808"/>
                  </a:lnTo>
                  <a:lnTo>
                    <a:pt x="2521219" y="1945360"/>
                  </a:lnTo>
                  <a:close/>
                </a:path>
                <a:path w="2525394" h="1950720">
                  <a:moveTo>
                    <a:pt x="2308343" y="1786966"/>
                  </a:moveTo>
                  <a:lnTo>
                    <a:pt x="2304567" y="1786966"/>
                  </a:lnTo>
                  <a:lnTo>
                    <a:pt x="2306726" y="1789125"/>
                  </a:lnTo>
                  <a:lnTo>
                    <a:pt x="2308343" y="1786966"/>
                  </a:lnTo>
                  <a:close/>
                </a:path>
                <a:path w="2525394" h="1950720">
                  <a:moveTo>
                    <a:pt x="2315972" y="1784807"/>
                  </a:moveTo>
                  <a:lnTo>
                    <a:pt x="2298852" y="1784807"/>
                  </a:lnTo>
                  <a:lnTo>
                    <a:pt x="2303932" y="1788401"/>
                  </a:lnTo>
                  <a:lnTo>
                    <a:pt x="2304567" y="1786966"/>
                  </a:lnTo>
                  <a:lnTo>
                    <a:pt x="2308343" y="1786966"/>
                  </a:lnTo>
                  <a:lnTo>
                    <a:pt x="2308885" y="1786242"/>
                  </a:lnTo>
                  <a:lnTo>
                    <a:pt x="2313423" y="1786242"/>
                  </a:lnTo>
                  <a:lnTo>
                    <a:pt x="2313965" y="1785518"/>
                  </a:lnTo>
                  <a:lnTo>
                    <a:pt x="2316886" y="1785518"/>
                  </a:lnTo>
                  <a:lnTo>
                    <a:pt x="2315972" y="1784807"/>
                  </a:lnTo>
                  <a:close/>
                </a:path>
                <a:path w="2525394" h="1950720">
                  <a:moveTo>
                    <a:pt x="2313423" y="1786242"/>
                  </a:moveTo>
                  <a:lnTo>
                    <a:pt x="2308885" y="1786242"/>
                  </a:lnTo>
                  <a:lnTo>
                    <a:pt x="2311806" y="1788401"/>
                  </a:lnTo>
                  <a:lnTo>
                    <a:pt x="2313423" y="1786242"/>
                  </a:lnTo>
                  <a:close/>
                </a:path>
                <a:path w="2525394" h="1950720">
                  <a:moveTo>
                    <a:pt x="2028088" y="1560893"/>
                  </a:moveTo>
                  <a:lnTo>
                    <a:pt x="2027453" y="1562328"/>
                  </a:lnTo>
                  <a:lnTo>
                    <a:pt x="2030247" y="1564487"/>
                  </a:lnTo>
                  <a:lnTo>
                    <a:pt x="2028088" y="1567370"/>
                  </a:lnTo>
                  <a:lnTo>
                    <a:pt x="2030247" y="1568805"/>
                  </a:lnTo>
                  <a:lnTo>
                    <a:pt x="2028088" y="1571688"/>
                  </a:lnTo>
                  <a:lnTo>
                    <a:pt x="2029612" y="1573123"/>
                  </a:lnTo>
                  <a:lnTo>
                    <a:pt x="2028850" y="1573847"/>
                  </a:lnTo>
                  <a:lnTo>
                    <a:pt x="2031771" y="1576006"/>
                  </a:lnTo>
                  <a:lnTo>
                    <a:pt x="2027453" y="1581772"/>
                  </a:lnTo>
                  <a:lnTo>
                    <a:pt x="2292375" y="1787677"/>
                  </a:lnTo>
                  <a:lnTo>
                    <a:pt x="2293772" y="1785518"/>
                  </a:lnTo>
                  <a:lnTo>
                    <a:pt x="2298317" y="1785518"/>
                  </a:lnTo>
                  <a:lnTo>
                    <a:pt x="2298852" y="1784807"/>
                  </a:lnTo>
                  <a:lnTo>
                    <a:pt x="2315972" y="1784807"/>
                  </a:lnTo>
                  <a:lnTo>
                    <a:pt x="2028088" y="1560893"/>
                  </a:lnTo>
                  <a:close/>
                </a:path>
                <a:path w="2525394" h="1950720">
                  <a:moveTo>
                    <a:pt x="2298317" y="1785518"/>
                  </a:moveTo>
                  <a:lnTo>
                    <a:pt x="2293772" y="1785518"/>
                  </a:lnTo>
                  <a:lnTo>
                    <a:pt x="2296693" y="1787677"/>
                  </a:lnTo>
                  <a:lnTo>
                    <a:pt x="2298317" y="1785518"/>
                  </a:lnTo>
                  <a:close/>
                </a:path>
                <a:path w="2525394" h="1950720">
                  <a:moveTo>
                    <a:pt x="2316886" y="1785518"/>
                  </a:moveTo>
                  <a:lnTo>
                    <a:pt x="2313965" y="1785518"/>
                  </a:lnTo>
                  <a:lnTo>
                    <a:pt x="2316124" y="1786966"/>
                  </a:lnTo>
                  <a:lnTo>
                    <a:pt x="2316886" y="1785518"/>
                  </a:lnTo>
                  <a:close/>
                </a:path>
                <a:path w="2525394" h="1950720">
                  <a:moveTo>
                    <a:pt x="766583" y="576656"/>
                  </a:moveTo>
                  <a:lnTo>
                    <a:pt x="763803" y="576656"/>
                  </a:lnTo>
                  <a:lnTo>
                    <a:pt x="769645" y="580974"/>
                  </a:lnTo>
                  <a:lnTo>
                    <a:pt x="770280" y="579539"/>
                  </a:lnTo>
                  <a:lnTo>
                    <a:pt x="766583" y="576656"/>
                  </a:lnTo>
                  <a:close/>
                </a:path>
                <a:path w="2525394" h="1950720">
                  <a:moveTo>
                    <a:pt x="765654" y="575932"/>
                  </a:moveTo>
                  <a:lnTo>
                    <a:pt x="757326" y="575932"/>
                  </a:lnTo>
                  <a:lnTo>
                    <a:pt x="761644" y="579539"/>
                  </a:lnTo>
                  <a:lnTo>
                    <a:pt x="763803" y="576656"/>
                  </a:lnTo>
                  <a:lnTo>
                    <a:pt x="766583" y="576656"/>
                  </a:lnTo>
                  <a:lnTo>
                    <a:pt x="765654" y="575932"/>
                  </a:lnTo>
                  <a:close/>
                </a:path>
                <a:path w="2525394" h="1950720">
                  <a:moveTo>
                    <a:pt x="762885" y="573773"/>
                  </a:moveTo>
                  <a:lnTo>
                    <a:pt x="748690" y="573773"/>
                  </a:lnTo>
                  <a:lnTo>
                    <a:pt x="755167" y="578815"/>
                  </a:lnTo>
                  <a:lnTo>
                    <a:pt x="757326" y="575932"/>
                  </a:lnTo>
                  <a:lnTo>
                    <a:pt x="765654" y="575932"/>
                  </a:lnTo>
                  <a:lnTo>
                    <a:pt x="762885" y="573773"/>
                  </a:lnTo>
                  <a:close/>
                </a:path>
                <a:path w="2525394" h="1950720">
                  <a:moveTo>
                    <a:pt x="759204" y="570903"/>
                  </a:moveTo>
                  <a:lnTo>
                    <a:pt x="742975" y="570903"/>
                  </a:lnTo>
                  <a:lnTo>
                    <a:pt x="747293" y="574497"/>
                  </a:lnTo>
                  <a:lnTo>
                    <a:pt x="748690" y="573773"/>
                  </a:lnTo>
                  <a:lnTo>
                    <a:pt x="762885" y="573773"/>
                  </a:lnTo>
                  <a:lnTo>
                    <a:pt x="759204" y="570903"/>
                  </a:lnTo>
                  <a:close/>
                </a:path>
                <a:path w="2525394" h="1950720">
                  <a:moveTo>
                    <a:pt x="756434" y="568744"/>
                  </a:moveTo>
                  <a:lnTo>
                    <a:pt x="733577" y="568744"/>
                  </a:lnTo>
                  <a:lnTo>
                    <a:pt x="740816" y="573773"/>
                  </a:lnTo>
                  <a:lnTo>
                    <a:pt x="742975" y="570903"/>
                  </a:lnTo>
                  <a:lnTo>
                    <a:pt x="759204" y="570903"/>
                  </a:lnTo>
                  <a:lnTo>
                    <a:pt x="756434" y="568744"/>
                  </a:lnTo>
                  <a:close/>
                </a:path>
                <a:path w="2525394" h="1950720">
                  <a:moveTo>
                    <a:pt x="26959" y="0"/>
                  </a:moveTo>
                  <a:lnTo>
                    <a:pt x="0" y="0"/>
                  </a:lnTo>
                  <a:lnTo>
                    <a:pt x="732180" y="570903"/>
                  </a:lnTo>
                  <a:lnTo>
                    <a:pt x="733577" y="568744"/>
                  </a:lnTo>
                  <a:lnTo>
                    <a:pt x="756434" y="568744"/>
                  </a:lnTo>
                  <a:lnTo>
                    <a:pt x="2695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6003" y="1870846"/>
              <a:ext cx="100033" cy="799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480777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2" y="1787677"/>
                  </a:moveTo>
                  <a:lnTo>
                    <a:pt x="2293759" y="1785518"/>
                  </a:lnTo>
                  <a:lnTo>
                    <a:pt x="2296680" y="1787677"/>
                  </a:lnTo>
                  <a:lnTo>
                    <a:pt x="2298839" y="1784807"/>
                  </a:lnTo>
                  <a:lnTo>
                    <a:pt x="2303919" y="1788401"/>
                  </a:lnTo>
                  <a:lnTo>
                    <a:pt x="2304554" y="1786966"/>
                  </a:lnTo>
                  <a:lnTo>
                    <a:pt x="2306713" y="1789125"/>
                  </a:lnTo>
                  <a:lnTo>
                    <a:pt x="2308872" y="1786242"/>
                  </a:lnTo>
                  <a:lnTo>
                    <a:pt x="2311793" y="1788401"/>
                  </a:lnTo>
                  <a:lnTo>
                    <a:pt x="2313952" y="1785518"/>
                  </a:lnTo>
                  <a:lnTo>
                    <a:pt x="2316111" y="1786966"/>
                  </a:lnTo>
                  <a:lnTo>
                    <a:pt x="2316873" y="1785518"/>
                  </a:lnTo>
                  <a:lnTo>
                    <a:pt x="2028075" y="1560880"/>
                  </a:lnTo>
                  <a:lnTo>
                    <a:pt x="2027440" y="1562328"/>
                  </a:lnTo>
                  <a:lnTo>
                    <a:pt x="2030234" y="1564487"/>
                  </a:lnTo>
                  <a:lnTo>
                    <a:pt x="2028075" y="1567370"/>
                  </a:lnTo>
                  <a:lnTo>
                    <a:pt x="2030234" y="1568805"/>
                  </a:lnTo>
                  <a:lnTo>
                    <a:pt x="2028075" y="1571688"/>
                  </a:lnTo>
                  <a:lnTo>
                    <a:pt x="2029599" y="1573123"/>
                  </a:lnTo>
                  <a:lnTo>
                    <a:pt x="2028837" y="1573847"/>
                  </a:lnTo>
                  <a:lnTo>
                    <a:pt x="2031758" y="1576006"/>
                  </a:lnTo>
                  <a:lnTo>
                    <a:pt x="2027440" y="1581772"/>
                  </a:lnTo>
                  <a:lnTo>
                    <a:pt x="2292362" y="1787677"/>
                  </a:lnTo>
                </a:path>
                <a:path w="2317115" h="1789430">
                  <a:moveTo>
                    <a:pt x="732167" y="570890"/>
                  </a:moveTo>
                  <a:lnTo>
                    <a:pt x="733564" y="568744"/>
                  </a:lnTo>
                  <a:lnTo>
                    <a:pt x="740803" y="573773"/>
                  </a:lnTo>
                  <a:lnTo>
                    <a:pt x="742962" y="570890"/>
                  </a:lnTo>
                  <a:lnTo>
                    <a:pt x="747280" y="574497"/>
                  </a:lnTo>
                  <a:lnTo>
                    <a:pt x="748677" y="573773"/>
                  </a:lnTo>
                  <a:lnTo>
                    <a:pt x="755154" y="578815"/>
                  </a:lnTo>
                  <a:lnTo>
                    <a:pt x="757313" y="575932"/>
                  </a:lnTo>
                  <a:lnTo>
                    <a:pt x="761631" y="579539"/>
                  </a:lnTo>
                  <a:lnTo>
                    <a:pt x="763790" y="576656"/>
                  </a:lnTo>
                  <a:lnTo>
                    <a:pt x="769632" y="580974"/>
                  </a:lnTo>
                  <a:lnTo>
                    <a:pt x="770267" y="579539"/>
                  </a:lnTo>
                  <a:lnTo>
                    <a:pt x="26946" y="0"/>
                  </a:lnTo>
                </a:path>
                <a:path w="2317115" h="1789430">
                  <a:moveTo>
                    <a:pt x="0" y="0"/>
                  </a:moveTo>
                  <a:lnTo>
                    <a:pt x="732167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8353" y="0"/>
                  </a:moveTo>
                  <a:lnTo>
                    <a:pt x="0" y="0"/>
                  </a:lnTo>
                  <a:lnTo>
                    <a:pt x="2240887" y="1747691"/>
                  </a:lnTo>
                  <a:lnTo>
                    <a:pt x="2240887" y="1725594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240887" y="1725594"/>
                  </a:moveTo>
                  <a:lnTo>
                    <a:pt x="28353" y="0"/>
                  </a:lnTo>
                </a:path>
                <a:path w="2240915" h="1748155">
                  <a:moveTo>
                    <a:pt x="0" y="0"/>
                  </a:moveTo>
                  <a:lnTo>
                    <a:pt x="2240887" y="174769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3103" y="-359"/>
              <a:ext cx="1675254" cy="1306711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7465" y="8545655"/>
            <a:ext cx="462178" cy="67030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0" y="737"/>
            <a:ext cx="5363434" cy="10286261"/>
            <a:chOff x="0" y="737"/>
            <a:chExt cx="5363434" cy="10286261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247" y="737"/>
              <a:ext cx="3750187" cy="8966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8547098"/>
              <a:ext cx="1838820" cy="1739900"/>
            </a:xfrm>
            <a:prstGeom prst="rect">
              <a:avLst/>
            </a:prstGeom>
          </p:spPr>
        </p:pic>
      </p:grpSp>
      <p:sp>
        <p:nvSpPr>
          <p:cNvPr id="27" name="object 36">
            <a:extLst>
              <a:ext uri="{FF2B5EF4-FFF2-40B4-BE49-F238E27FC236}">
                <a16:creationId xmlns:a16="http://schemas.microsoft.com/office/drawing/2014/main" id="{1E7A0EF8-BB1F-36FA-567E-2796DF0F3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8511" y="1190377"/>
            <a:ext cx="1122644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Creating a Scratch Account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CE3791-5260-1271-0742-60BADBEEC126}"/>
              </a:ext>
            </a:extLst>
          </p:cNvPr>
          <p:cNvSpPr txBox="1"/>
          <p:nvPr/>
        </p:nvSpPr>
        <p:spPr>
          <a:xfrm>
            <a:off x="940737" y="3422283"/>
            <a:ext cx="95050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Type your email address in the space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Proceed by clicking the “Create Your Account“ button to finish creating your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Congratulations, you have created your scratch account!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8080D12-8DEC-5411-9141-8E6588202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272" y="3460250"/>
            <a:ext cx="5073333" cy="6051787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1B3E3A-202C-2E5D-4779-7FD8DA8B122A}"/>
              </a:ext>
            </a:extLst>
          </p:cNvPr>
          <p:cNvSpPr/>
          <p:nvPr/>
        </p:nvSpPr>
        <p:spPr>
          <a:xfrm>
            <a:off x="13341350" y="6103030"/>
            <a:ext cx="3724932" cy="940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98B321-A21D-12D6-8FFD-0022A3D806ED}"/>
              </a:ext>
            </a:extLst>
          </p:cNvPr>
          <p:cNvSpPr/>
          <p:nvPr/>
        </p:nvSpPr>
        <p:spPr>
          <a:xfrm>
            <a:off x="13376526" y="8335498"/>
            <a:ext cx="3627422" cy="940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0F38B5B-82C2-F0D7-54CB-C3A52BD2B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125" y="3497626"/>
            <a:ext cx="7092861" cy="57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0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9" y="-359"/>
            <a:ext cx="17545050" cy="2281555"/>
            <a:chOff x="-359" y="-359"/>
            <a:chExt cx="17545050" cy="2281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41" cy="228106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2" name="object 12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4" y="1127529"/>
                  </a:lnTo>
                  <a:lnTo>
                    <a:pt x="2282316" y="1127529"/>
                  </a:lnTo>
                  <a:lnTo>
                    <a:pt x="2285199" y="1114829"/>
                  </a:lnTo>
                  <a:lnTo>
                    <a:pt x="2277274" y="1114829"/>
                  </a:lnTo>
                  <a:lnTo>
                    <a:pt x="2267203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4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5" y="975129"/>
                  </a:lnTo>
                  <a:lnTo>
                    <a:pt x="1987841" y="975129"/>
                  </a:lnTo>
                  <a:lnTo>
                    <a:pt x="1987841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7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6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0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0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4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3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3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0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8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2" y="962429"/>
                  </a:lnTo>
                  <a:lnTo>
                    <a:pt x="1982088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7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7" y="746529"/>
                  </a:moveTo>
                  <a:lnTo>
                    <a:pt x="1509775" y="746529"/>
                  </a:lnTo>
                  <a:lnTo>
                    <a:pt x="1501627" y="759229"/>
                  </a:lnTo>
                  <a:lnTo>
                    <a:pt x="1619211" y="759229"/>
                  </a:lnTo>
                  <a:lnTo>
                    <a:pt x="1618487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2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8" y="733829"/>
                  </a:lnTo>
                  <a:lnTo>
                    <a:pt x="1411858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1" y="695729"/>
                  </a:lnTo>
                  <a:lnTo>
                    <a:pt x="1333372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8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4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5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6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4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3"/>
                  </a:lnTo>
                  <a:lnTo>
                    <a:pt x="1180" y="15996"/>
                  </a:lnTo>
                  <a:lnTo>
                    <a:pt x="3463" y="6297"/>
                  </a:lnTo>
                  <a:lnTo>
                    <a:pt x="2911" y="173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4" y="1164855"/>
                  </a:lnTo>
                  <a:lnTo>
                    <a:pt x="2288082" y="1168665"/>
                  </a:lnTo>
                  <a:lnTo>
                    <a:pt x="2294559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09" y="1197875"/>
                  </a:lnTo>
                  <a:lnTo>
                    <a:pt x="2334146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0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8" y="1069605"/>
                  </a:lnTo>
                  <a:lnTo>
                    <a:pt x="2023285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6" y="1159775"/>
                  </a:lnTo>
                  <a:lnTo>
                    <a:pt x="2067249" y="1162500"/>
                  </a:lnTo>
                  <a:lnTo>
                    <a:pt x="2068486" y="1163585"/>
                  </a:lnTo>
                  <a:lnTo>
                    <a:pt x="2069922" y="1163585"/>
                  </a:lnTo>
                  <a:lnTo>
                    <a:pt x="2071369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1" y="1168665"/>
                  </a:lnTo>
                  <a:lnTo>
                    <a:pt x="2089125" y="1164855"/>
                  </a:lnTo>
                  <a:lnTo>
                    <a:pt x="2097277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4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5" y="1105165"/>
                  </a:lnTo>
                  <a:lnTo>
                    <a:pt x="2283751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3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5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0" y="1077225"/>
                  </a:lnTo>
                  <a:lnTo>
                    <a:pt x="2086482" y="1075955"/>
                  </a:lnTo>
                  <a:lnTo>
                    <a:pt x="2083599" y="1072145"/>
                  </a:lnTo>
                  <a:lnTo>
                    <a:pt x="2082164" y="1067065"/>
                  </a:lnTo>
                  <a:lnTo>
                    <a:pt x="2078558" y="1067065"/>
                  </a:lnTo>
                  <a:lnTo>
                    <a:pt x="2071369" y="1064525"/>
                  </a:lnTo>
                  <a:lnTo>
                    <a:pt x="2065697" y="1060715"/>
                  </a:lnTo>
                  <a:lnTo>
                    <a:pt x="2060566" y="1055635"/>
                  </a:lnTo>
                  <a:lnTo>
                    <a:pt x="2055976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49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0" y="1145805"/>
                  </a:lnTo>
                  <a:lnTo>
                    <a:pt x="2253364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4" y="1145805"/>
                  </a:moveTo>
                  <a:lnTo>
                    <a:pt x="2158479" y="1145805"/>
                  </a:lnTo>
                  <a:lnTo>
                    <a:pt x="2162085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4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6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4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0" y="1117865"/>
                  </a:moveTo>
                  <a:lnTo>
                    <a:pt x="2364219" y="1117865"/>
                  </a:lnTo>
                  <a:lnTo>
                    <a:pt x="2347124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4" y="1119135"/>
                  </a:lnTo>
                  <a:lnTo>
                    <a:pt x="2371820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3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4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4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2" y="1040395"/>
                  </a:lnTo>
                  <a:lnTo>
                    <a:pt x="1987118" y="1049285"/>
                  </a:lnTo>
                  <a:lnTo>
                    <a:pt x="1994318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2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4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8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6" y="1017535"/>
                  </a:lnTo>
                  <a:lnTo>
                    <a:pt x="1808568" y="1007375"/>
                  </a:lnTo>
                  <a:lnTo>
                    <a:pt x="1823775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5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6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5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2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4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3" y="998485"/>
                  </a:lnTo>
                  <a:lnTo>
                    <a:pt x="1790560" y="999755"/>
                  </a:lnTo>
                  <a:lnTo>
                    <a:pt x="1792731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5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5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5" y="989595"/>
                  </a:lnTo>
                  <a:close/>
                </a:path>
                <a:path w="2431415" h="1213484">
                  <a:moveTo>
                    <a:pt x="1955369" y="985654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4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4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7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4" y="957845"/>
                  </a:lnTo>
                  <a:lnTo>
                    <a:pt x="1802079" y="954035"/>
                  </a:lnTo>
                  <a:lnTo>
                    <a:pt x="1799208" y="950225"/>
                  </a:lnTo>
                  <a:lnTo>
                    <a:pt x="1794890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1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8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5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39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3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79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4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79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2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0" y="863865"/>
                  </a:lnTo>
                  <a:lnTo>
                    <a:pt x="1692647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0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59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19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2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19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5" y="867675"/>
                  </a:lnTo>
                  <a:lnTo>
                    <a:pt x="1709927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0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4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2885" y="827035"/>
                  </a:moveTo>
                  <a:lnTo>
                    <a:pt x="1452892" y="82703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4" y="832115"/>
                  </a:lnTo>
                  <a:lnTo>
                    <a:pt x="1472885" y="82703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6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8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7035"/>
                  </a:lnTo>
                  <a:lnTo>
                    <a:pt x="1472885" y="82703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2" y="764805"/>
                  </a:lnTo>
                  <a:lnTo>
                    <a:pt x="1339849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5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1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1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1" y="764805"/>
                  </a:lnTo>
                  <a:lnTo>
                    <a:pt x="1324736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2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3" y="759725"/>
                  </a:lnTo>
                  <a:lnTo>
                    <a:pt x="1635772" y="759725"/>
                  </a:lnTo>
                  <a:lnTo>
                    <a:pt x="1637514" y="749565"/>
                  </a:lnTo>
                  <a:lnTo>
                    <a:pt x="1637690" y="748295"/>
                  </a:lnTo>
                  <a:lnTo>
                    <a:pt x="1618487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5" y="741945"/>
                  </a:lnTo>
                  <a:lnTo>
                    <a:pt x="1228972" y="749565"/>
                  </a:lnTo>
                  <a:lnTo>
                    <a:pt x="1237614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2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8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1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7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5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2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8" y="730515"/>
                  </a:lnTo>
                  <a:lnTo>
                    <a:pt x="1072095" y="725435"/>
                  </a:lnTo>
                  <a:lnTo>
                    <a:pt x="1075705" y="724165"/>
                  </a:lnTo>
                  <a:lnTo>
                    <a:pt x="1078912" y="72416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3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4" y="659395"/>
                  </a:lnTo>
                  <a:lnTo>
                    <a:pt x="1227534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6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3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5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0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2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7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6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5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6" y="672095"/>
                  </a:moveTo>
                  <a:lnTo>
                    <a:pt x="1323289" y="672095"/>
                  </a:lnTo>
                  <a:lnTo>
                    <a:pt x="1320418" y="674635"/>
                  </a:lnTo>
                  <a:lnTo>
                    <a:pt x="1331213" y="674635"/>
                  </a:lnTo>
                  <a:lnTo>
                    <a:pt x="1324736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6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3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6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5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6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8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7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79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7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1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1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1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5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4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4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6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29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0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49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58"/>
                  </a:lnTo>
                  <a:lnTo>
                    <a:pt x="357" y="16252"/>
                  </a:lnTo>
                  <a:lnTo>
                    <a:pt x="2291" y="6519"/>
                  </a:lnTo>
                  <a:lnTo>
                    <a:pt x="1796" y="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729914" y="-359"/>
            <a:ext cx="2559050" cy="1918970"/>
            <a:chOff x="15729914" y="-359"/>
            <a:chExt cx="2559050" cy="1918970"/>
          </a:xfrm>
        </p:grpSpPr>
        <p:sp>
          <p:nvSpPr>
            <p:cNvPr id="15" name="object 15"/>
            <p:cNvSpPr/>
            <p:nvPr/>
          </p:nvSpPr>
          <p:spPr>
            <a:xfrm>
              <a:off x="15729914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7" y="1463016"/>
                  </a:moveTo>
                  <a:lnTo>
                    <a:pt x="2250873" y="1463016"/>
                  </a:lnTo>
                  <a:lnTo>
                    <a:pt x="2306989" y="1468809"/>
                  </a:lnTo>
                  <a:lnTo>
                    <a:pt x="2366606" y="1479597"/>
                  </a:lnTo>
                  <a:lnTo>
                    <a:pt x="2407589" y="1486001"/>
                  </a:lnTo>
                  <a:lnTo>
                    <a:pt x="2408986" y="1486001"/>
                  </a:lnTo>
                  <a:lnTo>
                    <a:pt x="2416207" y="1498106"/>
                  </a:lnTo>
                  <a:lnTo>
                    <a:pt x="2440309" y="1561806"/>
                  </a:lnTo>
                  <a:lnTo>
                    <a:pt x="2456468" y="1609655"/>
                  </a:lnTo>
                  <a:lnTo>
                    <a:pt x="2474884" y="1665671"/>
                  </a:lnTo>
                  <a:lnTo>
                    <a:pt x="2495193" y="1727981"/>
                  </a:lnTo>
                  <a:lnTo>
                    <a:pt x="2517036" y="1794713"/>
                  </a:lnTo>
                  <a:lnTo>
                    <a:pt x="2540050" y="1863991"/>
                  </a:lnTo>
                  <a:lnTo>
                    <a:pt x="2558097" y="1918001"/>
                  </a:lnTo>
                  <a:lnTo>
                    <a:pt x="2558097" y="1463016"/>
                  </a:lnTo>
                  <a:close/>
                </a:path>
                <a:path w="2558415" h="1918335">
                  <a:moveTo>
                    <a:pt x="2558097" y="1289553"/>
                  </a:moveTo>
                  <a:lnTo>
                    <a:pt x="2085366" y="1289553"/>
                  </a:lnTo>
                  <a:lnTo>
                    <a:pt x="2100979" y="1290880"/>
                  </a:lnTo>
                  <a:lnTo>
                    <a:pt x="2116735" y="1295447"/>
                  </a:lnTo>
                  <a:lnTo>
                    <a:pt x="2131872" y="1303121"/>
                  </a:lnTo>
                  <a:lnTo>
                    <a:pt x="2145703" y="1335723"/>
                  </a:lnTo>
                  <a:lnTo>
                    <a:pt x="2176132" y="1383041"/>
                  </a:lnTo>
                  <a:lnTo>
                    <a:pt x="2206560" y="1432518"/>
                  </a:lnTo>
                  <a:lnTo>
                    <a:pt x="2220391" y="1471599"/>
                  </a:lnTo>
                  <a:lnTo>
                    <a:pt x="2250873" y="1463016"/>
                  </a:lnTo>
                  <a:lnTo>
                    <a:pt x="2558097" y="1463016"/>
                  </a:lnTo>
                  <a:lnTo>
                    <a:pt x="2558097" y="1289553"/>
                  </a:lnTo>
                  <a:close/>
                </a:path>
                <a:path w="2558415" h="1918335">
                  <a:moveTo>
                    <a:pt x="2558097" y="1250556"/>
                  </a:moveTo>
                  <a:lnTo>
                    <a:pt x="2018842" y="1250556"/>
                  </a:lnTo>
                  <a:lnTo>
                    <a:pt x="2028409" y="1250873"/>
                  </a:lnTo>
                  <a:lnTo>
                    <a:pt x="2038321" y="1253618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7" y="1289553"/>
                  </a:lnTo>
                  <a:lnTo>
                    <a:pt x="2558097" y="1250556"/>
                  </a:lnTo>
                  <a:close/>
                </a:path>
                <a:path w="2558415" h="1918335">
                  <a:moveTo>
                    <a:pt x="2558097" y="1223200"/>
                  </a:moveTo>
                  <a:lnTo>
                    <a:pt x="1903653" y="1223200"/>
                  </a:lnTo>
                  <a:lnTo>
                    <a:pt x="1902695" y="1230005"/>
                  </a:lnTo>
                  <a:lnTo>
                    <a:pt x="1934387" y="1260995"/>
                  </a:lnTo>
                  <a:lnTo>
                    <a:pt x="1953310" y="1264958"/>
                  </a:lnTo>
                  <a:lnTo>
                    <a:pt x="1970390" y="1262504"/>
                  </a:lnTo>
                  <a:lnTo>
                    <a:pt x="2001691" y="1253010"/>
                  </a:lnTo>
                  <a:lnTo>
                    <a:pt x="2018842" y="1250556"/>
                  </a:lnTo>
                  <a:lnTo>
                    <a:pt x="2558097" y="1250556"/>
                  </a:lnTo>
                  <a:lnTo>
                    <a:pt x="2558097" y="1223200"/>
                  </a:lnTo>
                  <a:close/>
                </a:path>
                <a:path w="2558415" h="1918335">
                  <a:moveTo>
                    <a:pt x="2558097" y="586257"/>
                  </a:moveTo>
                  <a:lnTo>
                    <a:pt x="1221195" y="586257"/>
                  </a:lnTo>
                  <a:lnTo>
                    <a:pt x="1225949" y="586730"/>
                  </a:lnTo>
                  <a:lnTo>
                    <a:pt x="1232180" y="589904"/>
                  </a:lnTo>
                  <a:lnTo>
                    <a:pt x="1278734" y="637219"/>
                  </a:lnTo>
                  <a:lnTo>
                    <a:pt x="1300911" y="677443"/>
                  </a:lnTo>
                  <a:lnTo>
                    <a:pt x="1304348" y="692927"/>
                  </a:lnTo>
                  <a:lnTo>
                    <a:pt x="1310404" y="708409"/>
                  </a:lnTo>
                  <a:lnTo>
                    <a:pt x="1337614" y="739368"/>
                  </a:lnTo>
                  <a:lnTo>
                    <a:pt x="1384267" y="749932"/>
                  </a:lnTo>
                  <a:lnTo>
                    <a:pt x="1398828" y="750163"/>
                  </a:lnTo>
                  <a:lnTo>
                    <a:pt x="1408189" y="751989"/>
                  </a:lnTo>
                  <a:lnTo>
                    <a:pt x="1466057" y="796327"/>
                  </a:lnTo>
                  <a:lnTo>
                    <a:pt x="1491141" y="825138"/>
                  </a:lnTo>
                  <a:lnTo>
                    <a:pt x="1516938" y="859599"/>
                  </a:lnTo>
                  <a:lnTo>
                    <a:pt x="1528944" y="883467"/>
                  </a:lnTo>
                  <a:lnTo>
                    <a:pt x="1557261" y="933858"/>
                  </a:lnTo>
                  <a:lnTo>
                    <a:pt x="1592055" y="988699"/>
                  </a:lnTo>
                  <a:lnTo>
                    <a:pt x="1623491" y="1025918"/>
                  </a:lnTo>
                  <a:lnTo>
                    <a:pt x="1629333" y="1030249"/>
                  </a:lnTo>
                  <a:lnTo>
                    <a:pt x="1627174" y="1038885"/>
                  </a:lnTo>
                  <a:lnTo>
                    <a:pt x="1629333" y="1044638"/>
                  </a:lnTo>
                  <a:lnTo>
                    <a:pt x="1634286" y="1048245"/>
                  </a:lnTo>
                  <a:lnTo>
                    <a:pt x="1658416" y="1055960"/>
                  </a:lnTo>
                  <a:lnTo>
                    <a:pt x="1693119" y="1057603"/>
                  </a:lnTo>
                  <a:lnTo>
                    <a:pt x="1729012" y="1059787"/>
                  </a:lnTo>
                  <a:lnTo>
                    <a:pt x="1756714" y="1069124"/>
                  </a:lnTo>
                  <a:lnTo>
                    <a:pt x="1762741" y="1073644"/>
                  </a:lnTo>
                  <a:lnTo>
                    <a:pt x="1775127" y="1081881"/>
                  </a:lnTo>
                  <a:lnTo>
                    <a:pt x="1781225" y="1086408"/>
                  </a:lnTo>
                  <a:lnTo>
                    <a:pt x="1782622" y="1087120"/>
                  </a:lnTo>
                  <a:lnTo>
                    <a:pt x="1784781" y="1089279"/>
                  </a:lnTo>
                  <a:lnTo>
                    <a:pt x="1786178" y="1091438"/>
                  </a:lnTo>
                  <a:lnTo>
                    <a:pt x="1793209" y="1109261"/>
                  </a:lnTo>
                  <a:lnTo>
                    <a:pt x="1788131" y="1126542"/>
                  </a:lnTo>
                  <a:lnTo>
                    <a:pt x="1778838" y="1144092"/>
                  </a:lnTo>
                  <a:lnTo>
                    <a:pt x="1773224" y="1162723"/>
                  </a:lnTo>
                  <a:lnTo>
                    <a:pt x="1798497" y="1205928"/>
                  </a:lnTo>
                  <a:lnTo>
                    <a:pt x="1846771" y="1225733"/>
                  </a:lnTo>
                  <a:lnTo>
                    <a:pt x="1866395" y="1226712"/>
                  </a:lnTo>
                  <a:lnTo>
                    <a:pt x="1885375" y="1225395"/>
                  </a:lnTo>
                  <a:lnTo>
                    <a:pt x="1903653" y="1223200"/>
                  </a:lnTo>
                  <a:lnTo>
                    <a:pt x="2558097" y="1223200"/>
                  </a:lnTo>
                  <a:lnTo>
                    <a:pt x="2558097" y="586257"/>
                  </a:lnTo>
                  <a:close/>
                </a:path>
                <a:path w="2558415" h="1918335">
                  <a:moveTo>
                    <a:pt x="2558097" y="534874"/>
                  </a:moveTo>
                  <a:lnTo>
                    <a:pt x="979812" y="534874"/>
                  </a:lnTo>
                  <a:lnTo>
                    <a:pt x="1024127" y="537637"/>
                  </a:lnTo>
                  <a:lnTo>
                    <a:pt x="1078121" y="546681"/>
                  </a:lnTo>
                  <a:lnTo>
                    <a:pt x="1133789" y="559744"/>
                  </a:lnTo>
                  <a:lnTo>
                    <a:pt x="1183120" y="574566"/>
                  </a:lnTo>
                  <a:lnTo>
                    <a:pt x="1218107" y="588886"/>
                  </a:lnTo>
                  <a:lnTo>
                    <a:pt x="1221195" y="586257"/>
                  </a:lnTo>
                  <a:lnTo>
                    <a:pt x="2558097" y="586257"/>
                  </a:lnTo>
                  <a:lnTo>
                    <a:pt x="2558097" y="534874"/>
                  </a:lnTo>
                  <a:close/>
                </a:path>
                <a:path w="2558415" h="1918335">
                  <a:moveTo>
                    <a:pt x="2558097" y="81292"/>
                  </a:moveTo>
                  <a:lnTo>
                    <a:pt x="153974" y="81292"/>
                  </a:lnTo>
                  <a:lnTo>
                    <a:pt x="160048" y="92232"/>
                  </a:lnTo>
                  <a:lnTo>
                    <a:pt x="220266" y="141131"/>
                  </a:lnTo>
                  <a:lnTo>
                    <a:pt x="262318" y="155913"/>
                  </a:lnTo>
                  <a:lnTo>
                    <a:pt x="308896" y="166463"/>
                  </a:lnTo>
                  <a:lnTo>
                    <a:pt x="406733" y="182628"/>
                  </a:lnTo>
                  <a:lnTo>
                    <a:pt x="453544" y="192122"/>
                  </a:lnTo>
                  <a:lnTo>
                    <a:pt x="495985" y="205143"/>
                  </a:lnTo>
                  <a:lnTo>
                    <a:pt x="599617" y="344093"/>
                  </a:lnTo>
                  <a:lnTo>
                    <a:pt x="612841" y="349723"/>
                  </a:lnTo>
                  <a:lnTo>
                    <a:pt x="651560" y="373621"/>
                  </a:lnTo>
                  <a:lnTo>
                    <a:pt x="677040" y="402594"/>
                  </a:lnTo>
                  <a:lnTo>
                    <a:pt x="681046" y="417150"/>
                  </a:lnTo>
                  <a:lnTo>
                    <a:pt x="676706" y="430492"/>
                  </a:lnTo>
                  <a:lnTo>
                    <a:pt x="718854" y="443900"/>
                  </a:lnTo>
                  <a:lnTo>
                    <a:pt x="739696" y="450030"/>
                  </a:lnTo>
                  <a:lnTo>
                    <a:pt x="760907" y="455688"/>
                  </a:lnTo>
                  <a:lnTo>
                    <a:pt x="766583" y="485346"/>
                  </a:lnTo>
                  <a:lnTo>
                    <a:pt x="795983" y="547628"/>
                  </a:lnTo>
                  <a:lnTo>
                    <a:pt x="827033" y="577824"/>
                  </a:lnTo>
                  <a:lnTo>
                    <a:pt x="855268" y="586727"/>
                  </a:lnTo>
                  <a:lnTo>
                    <a:pt x="883819" y="581860"/>
                  </a:lnTo>
                  <a:lnTo>
                    <a:pt x="908799" y="570442"/>
                  </a:lnTo>
                  <a:lnTo>
                    <a:pt x="931492" y="555648"/>
                  </a:lnTo>
                  <a:lnTo>
                    <a:pt x="953185" y="540651"/>
                  </a:lnTo>
                  <a:lnTo>
                    <a:pt x="979812" y="534874"/>
                  </a:lnTo>
                  <a:lnTo>
                    <a:pt x="2558097" y="534874"/>
                  </a:lnTo>
                  <a:lnTo>
                    <a:pt x="2558097" y="81292"/>
                  </a:lnTo>
                  <a:close/>
                </a:path>
                <a:path w="2558415" h="1918335">
                  <a:moveTo>
                    <a:pt x="2558097" y="0"/>
                  </a:moveTo>
                  <a:lnTo>
                    <a:pt x="0" y="0"/>
                  </a:lnTo>
                  <a:lnTo>
                    <a:pt x="4845" y="17492"/>
                  </a:lnTo>
                  <a:lnTo>
                    <a:pt x="23672" y="56819"/>
                  </a:lnTo>
                  <a:lnTo>
                    <a:pt x="59280" y="88956"/>
                  </a:lnTo>
                  <a:lnTo>
                    <a:pt x="105714" y="105054"/>
                  </a:lnTo>
                  <a:lnTo>
                    <a:pt x="129320" y="92640"/>
                  </a:lnTo>
                  <a:lnTo>
                    <a:pt x="141594" y="86630"/>
                  </a:lnTo>
                  <a:lnTo>
                    <a:pt x="153974" y="81292"/>
                  </a:lnTo>
                  <a:lnTo>
                    <a:pt x="2558097" y="81292"/>
                  </a:lnTo>
                  <a:lnTo>
                    <a:pt x="255809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0863" y="0"/>
              <a:ext cx="2517775" cy="1633220"/>
            </a:xfrm>
            <a:custGeom>
              <a:avLst/>
              <a:gdLst/>
              <a:ahLst/>
              <a:cxnLst/>
              <a:rect l="l" t="t" r="r" b="b"/>
              <a:pathLst>
                <a:path w="2517775" h="1633220">
                  <a:moveTo>
                    <a:pt x="2442967" y="1408963"/>
                  </a:moveTo>
                  <a:lnTo>
                    <a:pt x="2454451" y="1440859"/>
                  </a:lnTo>
                  <a:lnTo>
                    <a:pt x="2467767" y="1480237"/>
                  </a:lnTo>
                  <a:lnTo>
                    <a:pt x="2482728" y="1525938"/>
                  </a:lnTo>
                  <a:lnTo>
                    <a:pt x="2517147" y="1632658"/>
                  </a:lnTo>
                  <a:lnTo>
                    <a:pt x="2517147" y="1468361"/>
                  </a:lnTo>
                  <a:lnTo>
                    <a:pt x="2442967" y="1408963"/>
                  </a:lnTo>
                  <a:close/>
                </a:path>
                <a:path w="2517775" h="1633220">
                  <a:moveTo>
                    <a:pt x="2517147" y="1369364"/>
                  </a:moveTo>
                  <a:lnTo>
                    <a:pt x="2423536" y="1369364"/>
                  </a:lnTo>
                  <a:lnTo>
                    <a:pt x="2424933" y="1370799"/>
                  </a:lnTo>
                  <a:lnTo>
                    <a:pt x="2426457" y="1371523"/>
                  </a:lnTo>
                  <a:lnTo>
                    <a:pt x="2430013" y="1376553"/>
                  </a:lnTo>
                  <a:lnTo>
                    <a:pt x="2432172" y="1380883"/>
                  </a:lnTo>
                  <a:lnTo>
                    <a:pt x="2517147" y="1448915"/>
                  </a:lnTo>
                  <a:lnTo>
                    <a:pt x="2517147" y="1369364"/>
                  </a:lnTo>
                  <a:close/>
                </a:path>
                <a:path w="2517775" h="1633220">
                  <a:moveTo>
                    <a:pt x="1239350" y="0"/>
                  </a:moveTo>
                  <a:lnTo>
                    <a:pt x="707056" y="0"/>
                  </a:lnTo>
                  <a:lnTo>
                    <a:pt x="2417059" y="1368640"/>
                  </a:lnTo>
                  <a:lnTo>
                    <a:pt x="2418456" y="1370076"/>
                  </a:lnTo>
                  <a:lnTo>
                    <a:pt x="2421377" y="1369364"/>
                  </a:lnTo>
                  <a:lnTo>
                    <a:pt x="2517147" y="1369364"/>
                  </a:lnTo>
                  <a:lnTo>
                    <a:pt x="2517147" y="1023035"/>
                  </a:lnTo>
                  <a:lnTo>
                    <a:pt x="1239350" y="0"/>
                  </a:lnTo>
                  <a:close/>
                </a:path>
                <a:path w="2517775" h="1633220">
                  <a:moveTo>
                    <a:pt x="2352310" y="1336243"/>
                  </a:moveTo>
                  <a:lnTo>
                    <a:pt x="2270786" y="1336243"/>
                  </a:lnTo>
                  <a:lnTo>
                    <a:pt x="2295734" y="1336262"/>
                  </a:lnTo>
                  <a:lnTo>
                    <a:pt x="2321301" y="1341272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4" y="1362151"/>
                  </a:lnTo>
                  <a:lnTo>
                    <a:pt x="2352310" y="1336243"/>
                  </a:lnTo>
                  <a:close/>
                </a:path>
                <a:path w="2517775" h="1633220">
                  <a:moveTo>
                    <a:pt x="2248623" y="1253240"/>
                  </a:moveTo>
                  <a:lnTo>
                    <a:pt x="2072815" y="1253240"/>
                  </a:lnTo>
                  <a:lnTo>
                    <a:pt x="2088271" y="1254702"/>
                  </a:lnTo>
                  <a:lnTo>
                    <a:pt x="2104133" y="1259137"/>
                  </a:lnTo>
                  <a:lnTo>
                    <a:pt x="2119625" y="1266405"/>
                  </a:lnTo>
                  <a:lnTo>
                    <a:pt x="2120387" y="1271447"/>
                  </a:lnTo>
                  <a:lnTo>
                    <a:pt x="2123308" y="1276477"/>
                  </a:lnTo>
                  <a:lnTo>
                    <a:pt x="2160253" y="1299655"/>
                  </a:lnTo>
                  <a:lnTo>
                    <a:pt x="2198333" y="1317788"/>
                  </a:lnTo>
                  <a:lnTo>
                    <a:pt x="2209910" y="1324122"/>
                  </a:lnTo>
                  <a:lnTo>
                    <a:pt x="2234941" y="1357122"/>
                  </a:lnTo>
                  <a:lnTo>
                    <a:pt x="2249506" y="1342701"/>
                  </a:lnTo>
                  <a:lnTo>
                    <a:pt x="2270786" y="1336243"/>
                  </a:lnTo>
                  <a:lnTo>
                    <a:pt x="2352310" y="1336243"/>
                  </a:lnTo>
                  <a:lnTo>
                    <a:pt x="2248623" y="1253240"/>
                  </a:lnTo>
                  <a:close/>
                </a:path>
                <a:path w="2517775" h="1633220">
                  <a:moveTo>
                    <a:pt x="2199406" y="1213840"/>
                  </a:moveTo>
                  <a:lnTo>
                    <a:pt x="2006595" y="1213840"/>
                  </a:lnTo>
                  <a:lnTo>
                    <a:pt x="2015693" y="1214987"/>
                  </a:lnTo>
                  <a:lnTo>
                    <a:pt x="2025946" y="1218160"/>
                  </a:lnTo>
                  <a:lnTo>
                    <a:pt x="2056252" y="1241379"/>
                  </a:lnTo>
                  <a:lnTo>
                    <a:pt x="2058716" y="1248199"/>
                  </a:lnTo>
                  <a:lnTo>
                    <a:pt x="2058538" y="1254887"/>
                  </a:lnTo>
                  <a:lnTo>
                    <a:pt x="2072815" y="1253240"/>
                  </a:lnTo>
                  <a:lnTo>
                    <a:pt x="2248623" y="1253240"/>
                  </a:lnTo>
                  <a:lnTo>
                    <a:pt x="2199406" y="1213840"/>
                  </a:lnTo>
                  <a:close/>
                </a:path>
                <a:path w="2517775" h="1633220">
                  <a:moveTo>
                    <a:pt x="2166122" y="1187196"/>
                  </a:moveTo>
                  <a:lnTo>
                    <a:pt x="1891406" y="1187196"/>
                  </a:lnTo>
                  <a:lnTo>
                    <a:pt x="1890959" y="1194119"/>
                  </a:lnTo>
                  <a:lnTo>
                    <a:pt x="1922568" y="1225002"/>
                  </a:lnTo>
                  <a:lnTo>
                    <a:pt x="1941063" y="1228242"/>
                  </a:lnTo>
                  <a:lnTo>
                    <a:pt x="1957713" y="1226699"/>
                  </a:lnTo>
                  <a:lnTo>
                    <a:pt x="1973590" y="1221851"/>
                  </a:lnTo>
                  <a:lnTo>
                    <a:pt x="1989586" y="1216598"/>
                  </a:lnTo>
                  <a:lnTo>
                    <a:pt x="2006595" y="1213840"/>
                  </a:lnTo>
                  <a:lnTo>
                    <a:pt x="2199406" y="1213840"/>
                  </a:lnTo>
                  <a:lnTo>
                    <a:pt x="2166122" y="1187196"/>
                  </a:lnTo>
                  <a:close/>
                </a:path>
                <a:path w="2517775" h="1633220">
                  <a:moveTo>
                    <a:pt x="1669669" y="789774"/>
                  </a:moveTo>
                  <a:lnTo>
                    <a:pt x="1512692" y="789774"/>
                  </a:lnTo>
                  <a:lnTo>
                    <a:pt x="1509056" y="802146"/>
                  </a:lnTo>
                  <a:lnTo>
                    <a:pt x="1505992" y="812087"/>
                  </a:lnTo>
                  <a:lnTo>
                    <a:pt x="1504119" y="819330"/>
                  </a:lnTo>
                  <a:lnTo>
                    <a:pt x="1504056" y="823607"/>
                  </a:lnTo>
                  <a:lnTo>
                    <a:pt x="1503421" y="829373"/>
                  </a:lnTo>
                  <a:lnTo>
                    <a:pt x="1516777" y="875324"/>
                  </a:lnTo>
                  <a:lnTo>
                    <a:pt x="1541632" y="916576"/>
                  </a:lnTo>
                  <a:lnTo>
                    <a:pt x="1572558" y="955264"/>
                  </a:lnTo>
                  <a:lnTo>
                    <a:pt x="1602735" y="984161"/>
                  </a:lnTo>
                  <a:lnTo>
                    <a:pt x="1617086" y="994244"/>
                  </a:lnTo>
                  <a:lnTo>
                    <a:pt x="1614292" y="1002880"/>
                  </a:lnTo>
                  <a:lnTo>
                    <a:pt x="1616451" y="1009370"/>
                  </a:lnTo>
                  <a:lnTo>
                    <a:pt x="1620769" y="1012240"/>
                  </a:lnTo>
                  <a:lnTo>
                    <a:pt x="1644724" y="1019757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4" y="1033119"/>
                  </a:lnTo>
                  <a:lnTo>
                    <a:pt x="1750007" y="1037319"/>
                  </a:lnTo>
                  <a:lnTo>
                    <a:pt x="1756087" y="1041315"/>
                  </a:lnTo>
                  <a:lnTo>
                    <a:pt x="1762167" y="1045176"/>
                  </a:lnTo>
                  <a:lnTo>
                    <a:pt x="1767581" y="1048969"/>
                  </a:lnTo>
                  <a:lnTo>
                    <a:pt x="1770502" y="1051115"/>
                  </a:lnTo>
                  <a:lnTo>
                    <a:pt x="1771264" y="1052563"/>
                  </a:lnTo>
                  <a:lnTo>
                    <a:pt x="1774058" y="1054722"/>
                  </a:lnTo>
                  <a:lnTo>
                    <a:pt x="1780660" y="1072958"/>
                  </a:lnTo>
                  <a:lnTo>
                    <a:pt x="1775439" y="1090453"/>
                  </a:lnTo>
                  <a:lnTo>
                    <a:pt x="1766289" y="1108082"/>
                  </a:lnTo>
                  <a:lnTo>
                    <a:pt x="1761104" y="1126718"/>
                  </a:lnTo>
                  <a:lnTo>
                    <a:pt x="1787012" y="1169924"/>
                  </a:lnTo>
                  <a:lnTo>
                    <a:pt x="1834559" y="1189323"/>
                  </a:lnTo>
                  <a:lnTo>
                    <a:pt x="1854020" y="1190169"/>
                  </a:lnTo>
                  <a:lnTo>
                    <a:pt x="1872933" y="1188989"/>
                  </a:lnTo>
                  <a:lnTo>
                    <a:pt x="1891406" y="1187196"/>
                  </a:lnTo>
                  <a:lnTo>
                    <a:pt x="2166122" y="1187196"/>
                  </a:lnTo>
                  <a:lnTo>
                    <a:pt x="1669669" y="789774"/>
                  </a:lnTo>
                  <a:close/>
                </a:path>
                <a:path w="2517775" h="1633220">
                  <a:moveTo>
                    <a:pt x="1797015" y="0"/>
                  </a:moveTo>
                  <a:lnTo>
                    <a:pt x="1264669" y="0"/>
                  </a:lnTo>
                  <a:lnTo>
                    <a:pt x="2517147" y="1002767"/>
                  </a:lnTo>
                  <a:lnTo>
                    <a:pt x="2517147" y="576476"/>
                  </a:lnTo>
                  <a:lnTo>
                    <a:pt x="1797015" y="0"/>
                  </a:lnTo>
                  <a:close/>
                </a:path>
                <a:path w="2517775" h="1633220">
                  <a:moveTo>
                    <a:pt x="1576115" y="714883"/>
                  </a:moveTo>
                  <a:lnTo>
                    <a:pt x="1385946" y="714883"/>
                  </a:lnTo>
                  <a:lnTo>
                    <a:pt x="1404402" y="718090"/>
                  </a:lnTo>
                  <a:lnTo>
                    <a:pt x="1422728" y="724336"/>
                  </a:lnTo>
                  <a:lnTo>
                    <a:pt x="1457320" y="745134"/>
                  </a:lnTo>
                  <a:lnTo>
                    <a:pt x="1490717" y="783296"/>
                  </a:lnTo>
                  <a:lnTo>
                    <a:pt x="1498341" y="798410"/>
                  </a:lnTo>
                  <a:lnTo>
                    <a:pt x="1512692" y="789774"/>
                  </a:lnTo>
                  <a:lnTo>
                    <a:pt x="1669669" y="789774"/>
                  </a:lnTo>
                  <a:lnTo>
                    <a:pt x="1576115" y="714883"/>
                  </a:lnTo>
                  <a:close/>
                </a:path>
                <a:path w="2517775" h="1633220">
                  <a:moveTo>
                    <a:pt x="1289361" y="485330"/>
                  </a:moveTo>
                  <a:lnTo>
                    <a:pt x="1157147" y="485330"/>
                  </a:lnTo>
                  <a:lnTo>
                    <a:pt x="1174332" y="489175"/>
                  </a:lnTo>
                  <a:lnTo>
                    <a:pt x="1194231" y="498959"/>
                  </a:lnTo>
                  <a:lnTo>
                    <a:pt x="1228102" y="525923"/>
                  </a:lnTo>
                  <a:lnTo>
                    <a:pt x="1230498" y="530567"/>
                  </a:lnTo>
                  <a:lnTo>
                    <a:pt x="1248176" y="550211"/>
                  </a:lnTo>
                  <a:lnTo>
                    <a:pt x="1271915" y="574851"/>
                  </a:lnTo>
                  <a:lnTo>
                    <a:pt x="1293488" y="600032"/>
                  </a:lnTo>
                  <a:lnTo>
                    <a:pt x="1304666" y="621296"/>
                  </a:lnTo>
                  <a:lnTo>
                    <a:pt x="1302308" y="647373"/>
                  </a:lnTo>
                  <a:lnTo>
                    <a:pt x="1294474" y="683574"/>
                  </a:lnTo>
                  <a:lnTo>
                    <a:pt x="1289735" y="718694"/>
                  </a:lnTo>
                  <a:lnTo>
                    <a:pt x="1296665" y="741527"/>
                  </a:lnTo>
                  <a:lnTo>
                    <a:pt x="1299586" y="741527"/>
                  </a:lnTo>
                  <a:lnTo>
                    <a:pt x="1318276" y="741722"/>
                  </a:lnTo>
                  <a:lnTo>
                    <a:pt x="1342527" y="731720"/>
                  </a:lnTo>
                  <a:lnTo>
                    <a:pt x="1366898" y="719960"/>
                  </a:lnTo>
                  <a:lnTo>
                    <a:pt x="1385946" y="714883"/>
                  </a:lnTo>
                  <a:lnTo>
                    <a:pt x="1576115" y="714883"/>
                  </a:lnTo>
                  <a:lnTo>
                    <a:pt x="1289361" y="485330"/>
                  </a:lnTo>
                  <a:close/>
                </a:path>
                <a:path w="2517775" h="1633220">
                  <a:moveTo>
                    <a:pt x="2354816" y="0"/>
                  </a:moveTo>
                  <a:lnTo>
                    <a:pt x="1822028" y="0"/>
                  </a:lnTo>
                  <a:lnTo>
                    <a:pt x="2517147" y="556530"/>
                  </a:lnTo>
                  <a:lnTo>
                    <a:pt x="2517147" y="129966"/>
                  </a:lnTo>
                  <a:lnTo>
                    <a:pt x="2354816" y="0"/>
                  </a:lnTo>
                  <a:close/>
                </a:path>
                <a:path w="2517775" h="1633220">
                  <a:moveTo>
                    <a:pt x="1274073" y="473092"/>
                  </a:moveTo>
                  <a:lnTo>
                    <a:pt x="980726" y="473092"/>
                  </a:lnTo>
                  <a:lnTo>
                    <a:pt x="1044827" y="474147"/>
                  </a:lnTo>
                  <a:lnTo>
                    <a:pt x="1104002" y="479213"/>
                  </a:lnTo>
                  <a:lnTo>
                    <a:pt x="1146297" y="490258"/>
                  </a:lnTo>
                  <a:lnTo>
                    <a:pt x="1157147" y="485330"/>
                  </a:lnTo>
                  <a:lnTo>
                    <a:pt x="1289361" y="485330"/>
                  </a:lnTo>
                  <a:lnTo>
                    <a:pt x="1274073" y="473092"/>
                  </a:lnTo>
                  <a:close/>
                </a:path>
                <a:path w="2517775" h="1633220">
                  <a:moveTo>
                    <a:pt x="786868" y="83074"/>
                  </a:moveTo>
                  <a:lnTo>
                    <a:pt x="431441" y="83074"/>
                  </a:lnTo>
                  <a:lnTo>
                    <a:pt x="482599" y="84502"/>
                  </a:lnTo>
                  <a:lnTo>
                    <a:pt x="526283" y="94259"/>
                  </a:lnTo>
                  <a:lnTo>
                    <a:pt x="629280" y="231775"/>
                  </a:lnTo>
                  <a:lnTo>
                    <a:pt x="642460" y="238132"/>
                  </a:lnTo>
                  <a:lnTo>
                    <a:pt x="655854" y="245365"/>
                  </a:lnTo>
                  <a:lnTo>
                    <a:pt x="696306" y="276487"/>
                  </a:lnTo>
                  <a:lnTo>
                    <a:pt x="711201" y="305871"/>
                  </a:lnTo>
                  <a:lnTo>
                    <a:pt x="707004" y="319621"/>
                  </a:lnTo>
                  <a:lnTo>
                    <a:pt x="727675" y="325476"/>
                  </a:lnTo>
                  <a:lnTo>
                    <a:pt x="769208" y="338548"/>
                  </a:lnTo>
                  <a:lnTo>
                    <a:pt x="789808" y="344817"/>
                  </a:lnTo>
                  <a:lnTo>
                    <a:pt x="795965" y="374549"/>
                  </a:lnTo>
                  <a:lnTo>
                    <a:pt x="824758" y="435636"/>
                  </a:lnTo>
                  <a:lnTo>
                    <a:pt x="855633" y="465617"/>
                  </a:lnTo>
                  <a:lnTo>
                    <a:pt x="885566" y="475132"/>
                  </a:lnTo>
                  <a:lnTo>
                    <a:pt x="923654" y="474076"/>
                  </a:lnTo>
                  <a:lnTo>
                    <a:pt x="980726" y="473092"/>
                  </a:lnTo>
                  <a:lnTo>
                    <a:pt x="1274073" y="473092"/>
                  </a:lnTo>
                  <a:lnTo>
                    <a:pt x="786868" y="83074"/>
                  </a:lnTo>
                  <a:close/>
                </a:path>
                <a:path w="2517775" h="1633220">
                  <a:moveTo>
                    <a:pt x="2517147" y="0"/>
                  </a:moveTo>
                  <a:lnTo>
                    <a:pt x="2380141" y="0"/>
                  </a:lnTo>
                  <a:lnTo>
                    <a:pt x="2517147" y="109690"/>
                  </a:lnTo>
                  <a:lnTo>
                    <a:pt x="2517147" y="0"/>
                  </a:lnTo>
                  <a:close/>
                </a:path>
                <a:path w="2517775" h="1633220">
                  <a:moveTo>
                    <a:pt x="180732" y="44577"/>
                  </a:moveTo>
                  <a:lnTo>
                    <a:pt x="141854" y="44577"/>
                  </a:lnTo>
                  <a:lnTo>
                    <a:pt x="146027" y="52162"/>
                  </a:lnTo>
                  <a:lnTo>
                    <a:pt x="177755" y="79677"/>
                  </a:lnTo>
                  <a:lnTo>
                    <a:pt x="218411" y="91649"/>
                  </a:lnTo>
                  <a:lnTo>
                    <a:pt x="242692" y="94259"/>
                  </a:lnTo>
                  <a:lnTo>
                    <a:pt x="180732" y="44577"/>
                  </a:lnTo>
                  <a:close/>
                </a:path>
                <a:path w="2517775" h="1633220">
                  <a:moveTo>
                    <a:pt x="683093" y="0"/>
                  </a:moveTo>
                  <a:lnTo>
                    <a:pt x="149845" y="0"/>
                  </a:lnTo>
                  <a:lnTo>
                    <a:pt x="265679" y="92824"/>
                  </a:lnTo>
                  <a:lnTo>
                    <a:pt x="319726" y="90827"/>
                  </a:lnTo>
                  <a:lnTo>
                    <a:pt x="376065" y="86380"/>
                  </a:lnTo>
                  <a:lnTo>
                    <a:pt x="431441" y="83074"/>
                  </a:lnTo>
                  <a:lnTo>
                    <a:pt x="786868" y="83074"/>
                  </a:lnTo>
                  <a:lnTo>
                    <a:pt x="683093" y="0"/>
                  </a:lnTo>
                  <a:close/>
                </a:path>
                <a:path w="2517775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4" y="37413"/>
                  </a:lnTo>
                  <a:lnTo>
                    <a:pt x="62415" y="60598"/>
                  </a:lnTo>
                  <a:lnTo>
                    <a:pt x="93594" y="68338"/>
                  </a:lnTo>
                  <a:lnTo>
                    <a:pt x="105510" y="62500"/>
                  </a:lnTo>
                  <a:lnTo>
                    <a:pt x="117486" y="56191"/>
                  </a:lnTo>
                  <a:lnTo>
                    <a:pt x="129580" y="50015"/>
                  </a:lnTo>
                  <a:lnTo>
                    <a:pt x="141854" y="44577"/>
                  </a:lnTo>
                  <a:lnTo>
                    <a:pt x="180732" y="44577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84" y="-359"/>
              <a:ext cx="163587" cy="1311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2" y="575267"/>
                  </a:lnTo>
                  <a:lnTo>
                    <a:pt x="718552" y="554327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69457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11240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71" y="1022148"/>
                  </a:lnTo>
                  <a:lnTo>
                    <a:pt x="1276771" y="1000552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77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7"/>
                  </a:lnTo>
                </a:path>
                <a:path w="1276984" h="1022350">
                  <a:moveTo>
                    <a:pt x="1276734" y="1000506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454772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3" y="1365034"/>
                  </a:lnTo>
                  <a:lnTo>
                    <a:pt x="1705718" y="1363599"/>
                  </a:lnTo>
                  <a:lnTo>
                    <a:pt x="1712195" y="1369364"/>
                  </a:lnTo>
                  <a:lnTo>
                    <a:pt x="1715116" y="1366481"/>
                  </a:lnTo>
                  <a:lnTo>
                    <a:pt x="1718672" y="1369364"/>
                  </a:lnTo>
                  <a:lnTo>
                    <a:pt x="1720958" y="1367193"/>
                  </a:lnTo>
                  <a:lnTo>
                    <a:pt x="1725911" y="1371523"/>
                  </a:lnTo>
                  <a:lnTo>
                    <a:pt x="1727435" y="1370076"/>
                  </a:lnTo>
                  <a:lnTo>
                    <a:pt x="1731753" y="1372958"/>
                  </a:lnTo>
                  <a:lnTo>
                    <a:pt x="1735309" y="1367917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54800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8"/>
                  </a:lnTo>
                  <a:lnTo>
                    <a:pt x="1712222" y="1369363"/>
                  </a:lnTo>
                  <a:lnTo>
                    <a:pt x="1715143" y="1366481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5"/>
                  </a:lnTo>
                  <a:lnTo>
                    <a:pt x="1731780" y="1372958"/>
                  </a:lnTo>
                  <a:lnTo>
                    <a:pt x="1735336" y="1367916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33" y="0"/>
              <a:ext cx="141264" cy="9714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7" name="object 27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5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3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49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3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7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1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1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0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5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5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1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2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2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2" y="225252"/>
                  </a:lnTo>
                  <a:lnTo>
                    <a:pt x="2830232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8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8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1" y="128616"/>
                  </a:lnTo>
                  <a:lnTo>
                    <a:pt x="2882061" y="139674"/>
                  </a:lnTo>
                  <a:lnTo>
                    <a:pt x="2870428" y="153139"/>
                  </a:lnTo>
                  <a:lnTo>
                    <a:pt x="2852982" y="182457"/>
                  </a:lnTo>
                  <a:lnTo>
                    <a:pt x="2832408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7" y="93997"/>
                  </a:lnTo>
                  <a:lnTo>
                    <a:pt x="884529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29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0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0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6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3" y="22140"/>
                  </a:lnTo>
                  <a:lnTo>
                    <a:pt x="3141817" y="30306"/>
                  </a:lnTo>
                  <a:lnTo>
                    <a:pt x="3126866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4" y="9909"/>
                  </a:lnTo>
                  <a:lnTo>
                    <a:pt x="3273650" y="16828"/>
                  </a:lnTo>
                  <a:lnTo>
                    <a:pt x="3256021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2" y="11518"/>
                  </a:lnTo>
                  <a:lnTo>
                    <a:pt x="3320415" y="10753"/>
                  </a:lnTo>
                  <a:lnTo>
                    <a:pt x="3311632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3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2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3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3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3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3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3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3" name="object 33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8526" y="1117036"/>
                  </a:lnTo>
                  <a:lnTo>
                    <a:pt x="10209" y="1116912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8" y="1104704"/>
                  </a:moveTo>
                  <a:lnTo>
                    <a:pt x="49782" y="1109364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88518" y="1104704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37183" y="828939"/>
                  </a:move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lnTo>
                    <a:pt x="837183" y="828939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270"/>
                  </a:lnTo>
                  <a:lnTo>
                    <a:pt x="1912464" y="757270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90"/>
                  </a:lnTo>
                  <a:lnTo>
                    <a:pt x="1912464" y="757270"/>
                  </a:lnTo>
                  <a:lnTo>
                    <a:pt x="3594239" y="757270"/>
                  </a:lnTo>
                  <a:lnTo>
                    <a:pt x="359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94534" y="9101332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8"/>
                  </a:moveTo>
                  <a:lnTo>
                    <a:pt x="0" y="1100327"/>
                  </a:lnTo>
                  <a:lnTo>
                    <a:pt x="23921" y="1185665"/>
                  </a:lnTo>
                  <a:lnTo>
                    <a:pt x="1243597" y="1185665"/>
                  </a:lnTo>
                  <a:lnTo>
                    <a:pt x="1273455" y="1177370"/>
                  </a:lnTo>
                  <a:lnTo>
                    <a:pt x="185673" y="1177370"/>
                  </a:lnTo>
                  <a:lnTo>
                    <a:pt x="182117" y="1164407"/>
                  </a:lnTo>
                  <a:lnTo>
                    <a:pt x="364467" y="1113817"/>
                  </a:lnTo>
                  <a:lnTo>
                    <a:pt x="91894" y="1113817"/>
                  </a:lnTo>
                  <a:lnTo>
                    <a:pt x="64341" y="1112478"/>
                  </a:lnTo>
                  <a:lnTo>
                    <a:pt x="37193" y="1107765"/>
                  </a:lnTo>
                  <a:lnTo>
                    <a:pt x="10794" y="1101770"/>
                  </a:lnTo>
                  <a:lnTo>
                    <a:pt x="7873" y="1101051"/>
                  </a:lnTo>
                  <a:lnTo>
                    <a:pt x="2793" y="1099607"/>
                  </a:lnTo>
                  <a:lnTo>
                    <a:pt x="0" y="1098888"/>
                  </a:lnTo>
                  <a:close/>
                </a:path>
                <a:path w="3594100" h="1186179">
                  <a:moveTo>
                    <a:pt x="3593477" y="538990"/>
                  </a:moveTo>
                  <a:lnTo>
                    <a:pt x="2865031" y="744660"/>
                  </a:lnTo>
                  <a:lnTo>
                    <a:pt x="2747356" y="777772"/>
                  </a:lnTo>
                  <a:lnTo>
                    <a:pt x="1290267" y="1185665"/>
                  </a:lnTo>
                  <a:lnTo>
                    <a:pt x="2373341" y="1185665"/>
                  </a:lnTo>
                  <a:lnTo>
                    <a:pt x="3593477" y="841507"/>
                  </a:lnTo>
                  <a:lnTo>
                    <a:pt x="3593477" y="538990"/>
                  </a:lnTo>
                  <a:close/>
                </a:path>
                <a:path w="3594100" h="1186179">
                  <a:moveTo>
                    <a:pt x="3593477" y="854708"/>
                  </a:moveTo>
                  <a:lnTo>
                    <a:pt x="2417996" y="1185665"/>
                  </a:lnTo>
                  <a:lnTo>
                    <a:pt x="3493298" y="1185665"/>
                  </a:lnTo>
                  <a:lnTo>
                    <a:pt x="3593477" y="1157307"/>
                  </a:lnTo>
                  <a:lnTo>
                    <a:pt x="3593477" y="854708"/>
                  </a:lnTo>
                  <a:close/>
                </a:path>
                <a:path w="3594100" h="1186179">
                  <a:moveTo>
                    <a:pt x="3593477" y="1170305"/>
                  </a:moveTo>
                  <a:lnTo>
                    <a:pt x="3539130" y="1185665"/>
                  </a:lnTo>
                  <a:lnTo>
                    <a:pt x="3593477" y="1185665"/>
                  </a:lnTo>
                  <a:lnTo>
                    <a:pt x="3593477" y="1170305"/>
                  </a:lnTo>
                  <a:close/>
                </a:path>
                <a:path w="3594100" h="1186179">
                  <a:moveTo>
                    <a:pt x="1724921" y="748679"/>
                  </a:moveTo>
                  <a:lnTo>
                    <a:pt x="1621334" y="777772"/>
                  </a:lnTo>
                  <a:lnTo>
                    <a:pt x="185673" y="1177370"/>
                  </a:lnTo>
                  <a:lnTo>
                    <a:pt x="1273455" y="1177370"/>
                  </a:lnTo>
                  <a:lnTo>
                    <a:pt x="2588324" y="809899"/>
                  </a:lnTo>
                  <a:lnTo>
                    <a:pt x="2416979" y="809899"/>
                  </a:lnTo>
                  <a:lnTo>
                    <a:pt x="2371880" y="809800"/>
                  </a:lnTo>
                  <a:lnTo>
                    <a:pt x="2324386" y="808439"/>
                  </a:lnTo>
                  <a:lnTo>
                    <a:pt x="2274760" y="805950"/>
                  </a:lnTo>
                  <a:lnTo>
                    <a:pt x="2223264" y="802464"/>
                  </a:lnTo>
                  <a:lnTo>
                    <a:pt x="2170160" y="798112"/>
                  </a:lnTo>
                  <a:lnTo>
                    <a:pt x="2060173" y="787342"/>
                  </a:lnTo>
                  <a:lnTo>
                    <a:pt x="1724921" y="748679"/>
                  </a:lnTo>
                  <a:close/>
                </a:path>
                <a:path w="3594100" h="1186179">
                  <a:moveTo>
                    <a:pt x="161551" y="1097257"/>
                  </a:moveTo>
                  <a:lnTo>
                    <a:pt x="139572" y="1099607"/>
                  </a:lnTo>
                  <a:lnTo>
                    <a:pt x="135254" y="1100327"/>
                  </a:lnTo>
                  <a:lnTo>
                    <a:pt x="130936" y="1101770"/>
                  </a:lnTo>
                  <a:lnTo>
                    <a:pt x="128777" y="1105367"/>
                  </a:lnTo>
                  <a:lnTo>
                    <a:pt x="125983" y="1106086"/>
                  </a:lnTo>
                  <a:lnTo>
                    <a:pt x="123062" y="1108249"/>
                  </a:lnTo>
                  <a:lnTo>
                    <a:pt x="119506" y="1109688"/>
                  </a:lnTo>
                  <a:lnTo>
                    <a:pt x="91894" y="1113817"/>
                  </a:lnTo>
                  <a:lnTo>
                    <a:pt x="364467" y="1113817"/>
                  </a:lnTo>
                  <a:lnTo>
                    <a:pt x="397527" y="1104648"/>
                  </a:lnTo>
                  <a:lnTo>
                    <a:pt x="237489" y="1104648"/>
                  </a:lnTo>
                  <a:lnTo>
                    <a:pt x="215511" y="1102544"/>
                  </a:lnTo>
                  <a:lnTo>
                    <a:pt x="188531" y="1099158"/>
                  </a:lnTo>
                  <a:lnTo>
                    <a:pt x="161551" y="1097257"/>
                  </a:lnTo>
                  <a:close/>
                </a:path>
                <a:path w="3594100" h="1186179">
                  <a:moveTo>
                    <a:pt x="321817" y="944092"/>
                  </a:moveTo>
                  <a:lnTo>
                    <a:pt x="279352" y="983151"/>
                  </a:lnTo>
                  <a:lnTo>
                    <a:pt x="250221" y="1024370"/>
                  </a:lnTo>
                  <a:lnTo>
                    <a:pt x="235807" y="1065588"/>
                  </a:lnTo>
                  <a:lnTo>
                    <a:pt x="237489" y="1104648"/>
                  </a:lnTo>
                  <a:lnTo>
                    <a:pt x="397527" y="1104648"/>
                  </a:lnTo>
                  <a:lnTo>
                    <a:pt x="950455" y="951291"/>
                  </a:lnTo>
                  <a:lnTo>
                    <a:pt x="514730" y="951291"/>
                  </a:lnTo>
                  <a:lnTo>
                    <a:pt x="321817" y="944092"/>
                  </a:lnTo>
                  <a:close/>
                </a:path>
                <a:path w="3594100" h="1186179">
                  <a:moveTo>
                    <a:pt x="615568" y="886490"/>
                  </a:moveTo>
                  <a:lnTo>
                    <a:pt x="514730" y="951291"/>
                  </a:lnTo>
                  <a:lnTo>
                    <a:pt x="950455" y="951291"/>
                  </a:lnTo>
                  <a:lnTo>
                    <a:pt x="1181497" y="887210"/>
                  </a:lnTo>
                  <a:lnTo>
                    <a:pt x="618362" y="887210"/>
                  </a:lnTo>
                  <a:lnTo>
                    <a:pt x="615568" y="886490"/>
                  </a:lnTo>
                  <a:close/>
                </a:path>
                <a:path w="3594100" h="1186179">
                  <a:moveTo>
                    <a:pt x="683259" y="844015"/>
                  </a:moveTo>
                  <a:lnTo>
                    <a:pt x="678941" y="844015"/>
                  </a:lnTo>
                  <a:lnTo>
                    <a:pt x="676020" y="844734"/>
                  </a:lnTo>
                  <a:lnTo>
                    <a:pt x="650747" y="867773"/>
                  </a:lnTo>
                  <a:lnTo>
                    <a:pt x="647953" y="868492"/>
                  </a:lnTo>
                  <a:lnTo>
                    <a:pt x="618362" y="887210"/>
                  </a:lnTo>
                  <a:lnTo>
                    <a:pt x="1181497" y="887210"/>
                  </a:lnTo>
                  <a:lnTo>
                    <a:pt x="1334380" y="844734"/>
                  </a:lnTo>
                  <a:lnTo>
                    <a:pt x="686815" y="844734"/>
                  </a:lnTo>
                  <a:lnTo>
                    <a:pt x="683259" y="844015"/>
                  </a:lnTo>
                  <a:close/>
                </a:path>
                <a:path w="3594100" h="1186179">
                  <a:moveTo>
                    <a:pt x="825906" y="777750"/>
                  </a:moveTo>
                  <a:lnTo>
                    <a:pt x="765379" y="794005"/>
                  </a:lnTo>
                  <a:lnTo>
                    <a:pt x="710463" y="826653"/>
                  </a:lnTo>
                  <a:lnTo>
                    <a:pt x="686815" y="844734"/>
                  </a:lnTo>
                  <a:lnTo>
                    <a:pt x="1334380" y="844734"/>
                  </a:lnTo>
                  <a:lnTo>
                    <a:pt x="1496947" y="799553"/>
                  </a:lnTo>
                  <a:lnTo>
                    <a:pt x="926480" y="799553"/>
                  </a:lnTo>
                  <a:lnTo>
                    <a:pt x="906484" y="797371"/>
                  </a:lnTo>
                  <a:lnTo>
                    <a:pt x="884808" y="790735"/>
                  </a:lnTo>
                  <a:lnTo>
                    <a:pt x="873946" y="786280"/>
                  </a:lnTo>
                  <a:lnTo>
                    <a:pt x="862583" y="782094"/>
                  </a:lnTo>
                  <a:lnTo>
                    <a:pt x="850268" y="778987"/>
                  </a:lnTo>
                  <a:lnTo>
                    <a:pt x="836548" y="777772"/>
                  </a:lnTo>
                  <a:lnTo>
                    <a:pt x="825906" y="777750"/>
                  </a:lnTo>
                  <a:close/>
                </a:path>
                <a:path w="3594100" h="1186179">
                  <a:moveTo>
                    <a:pt x="3593477" y="223168"/>
                  </a:moveTo>
                  <a:lnTo>
                    <a:pt x="3265020" y="316026"/>
                  </a:lnTo>
                  <a:lnTo>
                    <a:pt x="3215918" y="329794"/>
                  </a:lnTo>
                  <a:lnTo>
                    <a:pt x="3203606" y="371790"/>
                  </a:lnTo>
                  <a:lnTo>
                    <a:pt x="3183784" y="424339"/>
                  </a:lnTo>
                  <a:lnTo>
                    <a:pt x="3157969" y="473117"/>
                  </a:lnTo>
                  <a:lnTo>
                    <a:pt x="3124994" y="512969"/>
                  </a:lnTo>
                  <a:lnTo>
                    <a:pt x="3083686" y="538739"/>
                  </a:lnTo>
                  <a:lnTo>
                    <a:pt x="2949701" y="564654"/>
                  </a:lnTo>
                  <a:lnTo>
                    <a:pt x="2939230" y="584624"/>
                  </a:lnTo>
                  <a:lnTo>
                    <a:pt x="2922317" y="603985"/>
                  </a:lnTo>
                  <a:lnTo>
                    <a:pt x="2899856" y="621862"/>
                  </a:lnTo>
                  <a:lnTo>
                    <a:pt x="2872739" y="637377"/>
                  </a:lnTo>
                  <a:lnTo>
                    <a:pt x="2842894" y="651326"/>
                  </a:lnTo>
                  <a:lnTo>
                    <a:pt x="2829448" y="658537"/>
                  </a:lnTo>
                  <a:lnTo>
                    <a:pt x="2818002" y="666895"/>
                  </a:lnTo>
                  <a:lnTo>
                    <a:pt x="2804209" y="685288"/>
                  </a:lnTo>
                  <a:lnTo>
                    <a:pt x="2800143" y="704425"/>
                  </a:lnTo>
                  <a:lnTo>
                    <a:pt x="2796910" y="723696"/>
                  </a:lnTo>
                  <a:lnTo>
                    <a:pt x="2785617" y="742494"/>
                  </a:lnTo>
                  <a:lnTo>
                    <a:pt x="2748152" y="757616"/>
                  </a:lnTo>
                  <a:lnTo>
                    <a:pt x="2700049" y="768933"/>
                  </a:lnTo>
                  <a:lnTo>
                    <a:pt x="2655575" y="777772"/>
                  </a:lnTo>
                  <a:lnTo>
                    <a:pt x="2598794" y="788597"/>
                  </a:lnTo>
                  <a:lnTo>
                    <a:pt x="2568193" y="795055"/>
                  </a:lnTo>
                  <a:lnTo>
                    <a:pt x="2535291" y="801317"/>
                  </a:lnTo>
                  <a:lnTo>
                    <a:pt x="2498947" y="805790"/>
                  </a:lnTo>
                  <a:lnTo>
                    <a:pt x="2459422" y="808607"/>
                  </a:lnTo>
                  <a:lnTo>
                    <a:pt x="2416979" y="809899"/>
                  </a:lnTo>
                  <a:lnTo>
                    <a:pt x="2588324" y="809899"/>
                  </a:lnTo>
                  <a:lnTo>
                    <a:pt x="2702556" y="777750"/>
                  </a:lnTo>
                  <a:lnTo>
                    <a:pt x="2819931" y="744653"/>
                  </a:lnTo>
                  <a:lnTo>
                    <a:pt x="3593477" y="526151"/>
                  </a:lnTo>
                  <a:lnTo>
                    <a:pt x="3593477" y="223168"/>
                  </a:lnTo>
                  <a:close/>
                </a:path>
                <a:path w="3594100" h="1186179">
                  <a:moveTo>
                    <a:pt x="1067053" y="766524"/>
                  </a:moveTo>
                  <a:lnTo>
                    <a:pt x="1021587" y="774319"/>
                  </a:lnTo>
                  <a:lnTo>
                    <a:pt x="996441" y="783531"/>
                  </a:lnTo>
                  <a:lnTo>
                    <a:pt x="988601" y="786536"/>
                  </a:lnTo>
                  <a:lnTo>
                    <a:pt x="980392" y="789203"/>
                  </a:lnTo>
                  <a:lnTo>
                    <a:pt x="963294" y="794331"/>
                  </a:lnTo>
                  <a:lnTo>
                    <a:pt x="945262" y="798226"/>
                  </a:lnTo>
                  <a:lnTo>
                    <a:pt x="926480" y="799553"/>
                  </a:lnTo>
                  <a:lnTo>
                    <a:pt x="1496947" y="799553"/>
                  </a:lnTo>
                  <a:lnTo>
                    <a:pt x="1582900" y="775613"/>
                  </a:lnTo>
                  <a:lnTo>
                    <a:pt x="1107312" y="775613"/>
                  </a:lnTo>
                  <a:lnTo>
                    <a:pt x="1086540" y="768875"/>
                  </a:lnTo>
                  <a:lnTo>
                    <a:pt x="1067053" y="766524"/>
                  </a:lnTo>
                  <a:close/>
                </a:path>
                <a:path w="3594100" h="1186179">
                  <a:moveTo>
                    <a:pt x="1323165" y="718574"/>
                  </a:moveTo>
                  <a:lnTo>
                    <a:pt x="1277002" y="719789"/>
                  </a:lnTo>
                  <a:lnTo>
                    <a:pt x="1234891" y="723118"/>
                  </a:lnTo>
                  <a:lnTo>
                    <a:pt x="1174517" y="739973"/>
                  </a:lnTo>
                  <a:lnTo>
                    <a:pt x="1130095" y="763643"/>
                  </a:lnTo>
                  <a:lnTo>
                    <a:pt x="1107312" y="775613"/>
                  </a:lnTo>
                  <a:lnTo>
                    <a:pt x="1582900" y="775613"/>
                  </a:lnTo>
                  <a:lnTo>
                    <a:pt x="1692595" y="745059"/>
                  </a:lnTo>
                  <a:lnTo>
                    <a:pt x="1540421" y="729893"/>
                  </a:lnTo>
                  <a:lnTo>
                    <a:pt x="1482009" y="725134"/>
                  </a:lnTo>
                  <a:lnTo>
                    <a:pt x="1426065" y="721495"/>
                  </a:lnTo>
                  <a:lnTo>
                    <a:pt x="1372985" y="719226"/>
                  </a:lnTo>
                  <a:lnTo>
                    <a:pt x="1323165" y="718574"/>
                  </a:lnTo>
                  <a:close/>
                </a:path>
                <a:path w="3594100" h="1186179">
                  <a:moveTo>
                    <a:pt x="1694052" y="744653"/>
                  </a:moveTo>
                  <a:lnTo>
                    <a:pt x="1692595" y="745059"/>
                  </a:lnTo>
                  <a:lnTo>
                    <a:pt x="1724921" y="748679"/>
                  </a:lnTo>
                  <a:lnTo>
                    <a:pt x="1726437" y="748253"/>
                  </a:lnTo>
                  <a:lnTo>
                    <a:pt x="1718663" y="747186"/>
                  </a:lnTo>
                  <a:lnTo>
                    <a:pt x="1710531" y="746185"/>
                  </a:lnTo>
                  <a:lnTo>
                    <a:pt x="1702256" y="745319"/>
                  </a:lnTo>
                  <a:lnTo>
                    <a:pt x="1694052" y="744653"/>
                  </a:lnTo>
                  <a:close/>
                </a:path>
                <a:path w="3594100" h="1186179">
                  <a:moveTo>
                    <a:pt x="3217898" y="323041"/>
                  </a:moveTo>
                  <a:lnTo>
                    <a:pt x="3216782" y="324903"/>
                  </a:lnTo>
                  <a:lnTo>
                    <a:pt x="3215385" y="329943"/>
                  </a:lnTo>
                  <a:lnTo>
                    <a:pt x="3215918" y="329794"/>
                  </a:lnTo>
                  <a:lnTo>
                    <a:pt x="3217898" y="323041"/>
                  </a:lnTo>
                  <a:close/>
                </a:path>
                <a:path w="3594100" h="1186179">
                  <a:moveTo>
                    <a:pt x="3218941" y="319308"/>
                  </a:moveTo>
                  <a:lnTo>
                    <a:pt x="3218606" y="320625"/>
                  </a:lnTo>
                  <a:lnTo>
                    <a:pt x="3217898" y="323041"/>
                  </a:lnTo>
                  <a:lnTo>
                    <a:pt x="3218941" y="321301"/>
                  </a:lnTo>
                  <a:lnTo>
                    <a:pt x="3218941" y="319308"/>
                  </a:lnTo>
                  <a:close/>
                </a:path>
                <a:path w="3594100" h="1186179">
                  <a:moveTo>
                    <a:pt x="3219776" y="316026"/>
                  </a:moveTo>
                  <a:lnTo>
                    <a:pt x="3218941" y="316260"/>
                  </a:lnTo>
                  <a:lnTo>
                    <a:pt x="3218941" y="319308"/>
                  </a:lnTo>
                  <a:lnTo>
                    <a:pt x="3219776" y="316026"/>
                  </a:lnTo>
                  <a:close/>
                </a:path>
                <a:path w="3594100" h="1186179">
                  <a:moveTo>
                    <a:pt x="3392550" y="93782"/>
                  </a:moveTo>
                  <a:lnTo>
                    <a:pt x="3366779" y="147140"/>
                  </a:lnTo>
                  <a:lnTo>
                    <a:pt x="3318972" y="179091"/>
                  </a:lnTo>
                  <a:lnTo>
                    <a:pt x="3292903" y="193772"/>
                  </a:lnTo>
                  <a:lnTo>
                    <a:pt x="3268049" y="209398"/>
                  </a:lnTo>
                  <a:lnTo>
                    <a:pt x="3246373" y="226983"/>
                  </a:lnTo>
                  <a:lnTo>
                    <a:pt x="3238820" y="243066"/>
                  </a:lnTo>
                  <a:lnTo>
                    <a:pt x="3229955" y="275999"/>
                  </a:lnTo>
                  <a:lnTo>
                    <a:pt x="3219776" y="316026"/>
                  </a:lnTo>
                  <a:lnTo>
                    <a:pt x="3593477" y="210560"/>
                  </a:lnTo>
                  <a:lnTo>
                    <a:pt x="3593477" y="97383"/>
                  </a:lnTo>
                  <a:lnTo>
                    <a:pt x="3399027" y="97383"/>
                  </a:lnTo>
                  <a:lnTo>
                    <a:pt x="3392550" y="93782"/>
                  </a:lnTo>
                  <a:close/>
                </a:path>
                <a:path w="3594100" h="1186179">
                  <a:moveTo>
                    <a:pt x="3447287" y="61383"/>
                  </a:moveTo>
                  <a:lnTo>
                    <a:pt x="3442969" y="61383"/>
                  </a:lnTo>
                  <a:lnTo>
                    <a:pt x="3440048" y="62107"/>
                  </a:lnTo>
                  <a:lnTo>
                    <a:pt x="3414140" y="94502"/>
                  </a:lnTo>
                  <a:lnTo>
                    <a:pt x="3406901" y="96665"/>
                  </a:lnTo>
                  <a:lnTo>
                    <a:pt x="3404742" y="97383"/>
                  </a:lnTo>
                  <a:lnTo>
                    <a:pt x="3593477" y="97383"/>
                  </a:lnTo>
                  <a:lnTo>
                    <a:pt x="3593477" y="65703"/>
                  </a:lnTo>
                  <a:lnTo>
                    <a:pt x="3455161" y="65703"/>
                  </a:lnTo>
                  <a:lnTo>
                    <a:pt x="3447287" y="61383"/>
                  </a:lnTo>
                  <a:close/>
                </a:path>
                <a:path w="3594100" h="1186179">
                  <a:moveTo>
                    <a:pt x="3541188" y="17195"/>
                  </a:moveTo>
                  <a:lnTo>
                    <a:pt x="3501560" y="27736"/>
                  </a:lnTo>
                  <a:lnTo>
                    <a:pt x="3466913" y="51428"/>
                  </a:lnTo>
                  <a:lnTo>
                    <a:pt x="3455161" y="65703"/>
                  </a:lnTo>
                  <a:lnTo>
                    <a:pt x="3593477" y="65703"/>
                  </a:lnTo>
                  <a:lnTo>
                    <a:pt x="3593477" y="21065"/>
                  </a:lnTo>
                  <a:lnTo>
                    <a:pt x="3556634" y="21065"/>
                  </a:lnTo>
                  <a:lnTo>
                    <a:pt x="3549512" y="18219"/>
                  </a:lnTo>
                  <a:lnTo>
                    <a:pt x="3541188" y="17195"/>
                  </a:lnTo>
                  <a:close/>
                </a:path>
                <a:path w="3594100" h="1186179">
                  <a:moveTo>
                    <a:pt x="3593477" y="0"/>
                  </a:moveTo>
                  <a:lnTo>
                    <a:pt x="3590242" y="2794"/>
                  </a:lnTo>
                  <a:lnTo>
                    <a:pt x="3574635" y="12638"/>
                  </a:lnTo>
                  <a:lnTo>
                    <a:pt x="3556634" y="21065"/>
                  </a:lnTo>
                  <a:lnTo>
                    <a:pt x="3593477" y="21065"/>
                  </a:lnTo>
                  <a:lnTo>
                    <a:pt x="3593477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229" dirty="0"/>
              <a:t>Thanks!</a:t>
            </a:r>
            <a:endParaRPr sz="14400"/>
          </a:p>
        </p:txBody>
      </p:sp>
      <p:sp>
        <p:nvSpPr>
          <p:cNvPr id="39" name="object 39"/>
          <p:cNvSpPr txBox="1"/>
          <p:nvPr/>
        </p:nvSpPr>
        <p:spPr>
          <a:xfrm>
            <a:off x="5637265" y="3818351"/>
            <a:ext cx="7013575" cy="185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750" b="1" spc="180" dirty="0">
                <a:solidFill>
                  <a:srgbClr val="4C2A13"/>
                </a:solidFill>
                <a:latin typeface="Tahoma"/>
                <a:cs typeface="Tahoma"/>
              </a:rPr>
              <a:t>Do</a:t>
            </a:r>
            <a:r>
              <a:rPr sz="3750" b="1" spc="-40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95" dirty="0">
                <a:solidFill>
                  <a:srgbClr val="4C2A13"/>
                </a:solidFill>
                <a:latin typeface="Tahoma"/>
                <a:cs typeface="Tahoma"/>
              </a:rPr>
              <a:t>you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have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5" dirty="0">
                <a:solidFill>
                  <a:srgbClr val="4C2A13"/>
                </a:solidFill>
                <a:latin typeface="Tahoma"/>
                <a:cs typeface="Tahoma"/>
              </a:rPr>
              <a:t>any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questions?</a:t>
            </a:r>
            <a:endParaRPr sz="3750" dirty="0">
              <a:latin typeface="Tahoma"/>
              <a:cs typeface="Tahoma"/>
            </a:endParaRPr>
          </a:p>
          <a:p>
            <a:pPr algn="ctr">
              <a:lnSpc>
                <a:spcPts val="3465"/>
              </a:lnSpc>
              <a:spcBef>
                <a:spcPts val="3000"/>
              </a:spcBef>
            </a:pPr>
            <a:r>
              <a:rPr lang="en-IN" sz="3150" spc="-10" dirty="0">
                <a:solidFill>
                  <a:srgbClr val="4C2A13"/>
                </a:solidFill>
                <a:latin typeface="Courier New"/>
                <a:cs typeface="Courier New"/>
              </a:rPr>
              <a:t>shahmeraj510@gmail.com</a:t>
            </a:r>
            <a:endParaRPr sz="3150" dirty="0">
              <a:latin typeface="Courier New"/>
              <a:cs typeface="Courier New"/>
            </a:endParaRPr>
          </a:p>
          <a:p>
            <a:pPr algn="ctr">
              <a:lnSpc>
                <a:spcPts val="3190"/>
              </a:lnSpc>
            </a:pPr>
            <a:r>
              <a:rPr lang="en-IN" sz="3150" dirty="0">
                <a:solidFill>
                  <a:srgbClr val="4C2A13"/>
                </a:solidFill>
                <a:latin typeface="Courier New"/>
                <a:cs typeface="Courier New"/>
              </a:rPr>
              <a:t>+</a:t>
            </a:r>
            <a:r>
              <a:rPr lang="en-IN" sz="3150">
                <a:solidFill>
                  <a:srgbClr val="4C2A13"/>
                </a:solidFill>
                <a:latin typeface="Courier New"/>
                <a:cs typeface="Courier New"/>
              </a:rPr>
              <a:t>91 7006560568</a:t>
            </a:r>
            <a:endParaRPr sz="315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409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75" y="346316"/>
                </a:lnTo>
                <a:lnTo>
                  <a:pt x="539927" y="349326"/>
                </a:lnTo>
                <a:lnTo>
                  <a:pt x="526186" y="351447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83" y="379526"/>
                </a:lnTo>
                <a:lnTo>
                  <a:pt x="311175" y="397891"/>
                </a:lnTo>
                <a:lnTo>
                  <a:pt x="264769" y="406463"/>
                </a:lnTo>
                <a:lnTo>
                  <a:pt x="188429" y="418985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84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22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48"/>
                </a:lnTo>
                <a:lnTo>
                  <a:pt x="321398" y="168948"/>
                </a:lnTo>
                <a:lnTo>
                  <a:pt x="385953" y="218363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409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28"/>
                </a:lnTo>
                <a:lnTo>
                  <a:pt x="50304" y="379526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60"/>
                </a:lnTo>
                <a:lnTo>
                  <a:pt x="93091" y="462140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68"/>
                </a:lnTo>
                <a:lnTo>
                  <a:pt x="552234" y="380568"/>
                </a:lnTo>
                <a:lnTo>
                  <a:pt x="587959" y="372008"/>
                </a:lnTo>
                <a:lnTo>
                  <a:pt x="606107" y="368007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77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40" y="503161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22"/>
                </a:lnTo>
                <a:lnTo>
                  <a:pt x="304431" y="1079322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50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72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61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16"/>
                </a:lnTo>
                <a:lnTo>
                  <a:pt x="258584" y="775817"/>
                </a:lnTo>
                <a:lnTo>
                  <a:pt x="217843" y="801370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490" y="946772"/>
                </a:lnTo>
                <a:lnTo>
                  <a:pt x="70434" y="958367"/>
                </a:lnTo>
                <a:lnTo>
                  <a:pt x="97853" y="998728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68"/>
                </a:lnTo>
                <a:lnTo>
                  <a:pt x="206514" y="1164272"/>
                </a:lnTo>
                <a:lnTo>
                  <a:pt x="208673" y="1167155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29"/>
                </a:lnTo>
                <a:lnTo>
                  <a:pt x="398360" y="1020826"/>
                </a:lnTo>
                <a:lnTo>
                  <a:pt x="430428" y="979970"/>
                </a:lnTo>
                <a:lnTo>
                  <a:pt x="453351" y="950264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26"/>
                </a:lnTo>
                <a:lnTo>
                  <a:pt x="693547" y="683615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48"/>
                </a:lnTo>
                <a:lnTo>
                  <a:pt x="780770" y="574065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89"/>
                </a:lnTo>
                <a:lnTo>
                  <a:pt x="789698" y="541515"/>
                </a:lnTo>
                <a:lnTo>
                  <a:pt x="790613" y="530377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22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77" y="872705"/>
                </a:lnTo>
                <a:lnTo>
                  <a:pt x="863130" y="877023"/>
                </a:lnTo>
                <a:lnTo>
                  <a:pt x="861695" y="882065"/>
                </a:lnTo>
                <a:lnTo>
                  <a:pt x="859929" y="888720"/>
                </a:lnTo>
                <a:lnTo>
                  <a:pt x="857834" y="894930"/>
                </a:lnTo>
                <a:lnTo>
                  <a:pt x="855319" y="900988"/>
                </a:lnTo>
                <a:lnTo>
                  <a:pt x="852322" y="907262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28"/>
                </a:lnTo>
                <a:lnTo>
                  <a:pt x="768350" y="1197749"/>
                </a:lnTo>
                <a:lnTo>
                  <a:pt x="764857" y="1211707"/>
                </a:lnTo>
                <a:lnTo>
                  <a:pt x="761365" y="1225524"/>
                </a:lnTo>
                <a:lnTo>
                  <a:pt x="758012" y="1239151"/>
                </a:lnTo>
                <a:lnTo>
                  <a:pt x="746696" y="1285786"/>
                </a:lnTo>
                <a:lnTo>
                  <a:pt x="733818" y="1332369"/>
                </a:lnTo>
                <a:lnTo>
                  <a:pt x="719912" y="1378800"/>
                </a:lnTo>
                <a:lnTo>
                  <a:pt x="703554" y="1431201"/>
                </a:lnTo>
                <a:lnTo>
                  <a:pt x="691057" y="1470990"/>
                </a:lnTo>
                <a:lnTo>
                  <a:pt x="670636" y="1525511"/>
                </a:lnTo>
                <a:lnTo>
                  <a:pt x="659371" y="1552384"/>
                </a:lnTo>
                <a:lnTo>
                  <a:pt x="648576" y="1578978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37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38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59" y="1484668"/>
                </a:lnTo>
                <a:lnTo>
                  <a:pt x="445541" y="1481785"/>
                </a:lnTo>
                <a:lnTo>
                  <a:pt x="441210" y="1477467"/>
                </a:lnTo>
                <a:lnTo>
                  <a:pt x="437616" y="1475295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898" y="1131887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81" y="809028"/>
                </a:lnTo>
                <a:lnTo>
                  <a:pt x="801204" y="853986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07" y="1092288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23" y="1413383"/>
                </a:lnTo>
                <a:lnTo>
                  <a:pt x="382879" y="1438998"/>
                </a:lnTo>
                <a:lnTo>
                  <a:pt x="380022" y="1445069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51" y="1617129"/>
                </a:lnTo>
                <a:lnTo>
                  <a:pt x="599605" y="1624850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68" y="1644497"/>
                </a:lnTo>
                <a:lnTo>
                  <a:pt x="639940" y="1644497"/>
                </a:lnTo>
                <a:lnTo>
                  <a:pt x="642099" y="1645208"/>
                </a:lnTo>
                <a:lnTo>
                  <a:pt x="643534" y="1645208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25" y="1629371"/>
                </a:lnTo>
                <a:lnTo>
                  <a:pt x="673773" y="1625053"/>
                </a:lnTo>
                <a:lnTo>
                  <a:pt x="681088" y="1594243"/>
                </a:lnTo>
                <a:lnTo>
                  <a:pt x="681685" y="1592237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58"/>
                </a:lnTo>
                <a:lnTo>
                  <a:pt x="720382" y="1487119"/>
                </a:lnTo>
                <a:lnTo>
                  <a:pt x="722020" y="1480337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63" y="1181557"/>
                </a:lnTo>
                <a:lnTo>
                  <a:pt x="812685" y="1137970"/>
                </a:lnTo>
                <a:lnTo>
                  <a:pt x="822807" y="1094790"/>
                </a:lnTo>
                <a:lnTo>
                  <a:pt x="834555" y="1052156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903"/>
                </a:lnTo>
                <a:lnTo>
                  <a:pt x="910069" y="854697"/>
                </a:lnTo>
                <a:lnTo>
                  <a:pt x="917841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83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39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80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43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689"/>
                </a:lnTo>
                <a:lnTo>
                  <a:pt x="14770" y="438480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53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295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40"/>
                </a:lnTo>
                <a:lnTo>
                  <a:pt x="976998" y="957605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71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64" y="1364792"/>
                </a:lnTo>
                <a:lnTo>
                  <a:pt x="886155" y="1373632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42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63"/>
                </a:lnTo>
                <a:lnTo>
                  <a:pt x="457822" y="1249921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061" y="1051179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82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84"/>
                </a:lnTo>
                <a:lnTo>
                  <a:pt x="432676" y="1216088"/>
                </a:lnTo>
                <a:lnTo>
                  <a:pt x="410324" y="1255687"/>
                </a:lnTo>
                <a:lnTo>
                  <a:pt x="413232" y="1269542"/>
                </a:lnTo>
                <a:lnTo>
                  <a:pt x="440550" y="1300327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421" y="1457337"/>
                </a:lnTo>
                <a:lnTo>
                  <a:pt x="921842" y="1457337"/>
                </a:lnTo>
                <a:lnTo>
                  <a:pt x="925563" y="1456474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28"/>
                </a:lnTo>
                <a:lnTo>
                  <a:pt x="925499" y="1245336"/>
                </a:lnTo>
                <a:lnTo>
                  <a:pt x="930008" y="1195171"/>
                </a:lnTo>
                <a:lnTo>
                  <a:pt x="937526" y="1145336"/>
                </a:lnTo>
                <a:lnTo>
                  <a:pt x="948169" y="1095844"/>
                </a:lnTo>
                <a:lnTo>
                  <a:pt x="962837" y="1051115"/>
                </a:lnTo>
                <a:lnTo>
                  <a:pt x="979297" y="1012329"/>
                </a:lnTo>
                <a:lnTo>
                  <a:pt x="985545" y="999845"/>
                </a:lnTo>
                <a:lnTo>
                  <a:pt x="988745" y="991895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40734" y="640957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40">
                <a:moveTo>
                  <a:pt x="693305" y="0"/>
                </a:moveTo>
                <a:lnTo>
                  <a:pt x="118783" y="0"/>
                </a:lnTo>
                <a:lnTo>
                  <a:pt x="72582" y="9348"/>
                </a:lnTo>
                <a:lnTo>
                  <a:pt x="34821" y="34828"/>
                </a:lnTo>
                <a:lnTo>
                  <a:pt x="9346" y="72593"/>
                </a:lnTo>
                <a:lnTo>
                  <a:pt x="0" y="118795"/>
                </a:lnTo>
                <a:lnTo>
                  <a:pt x="0" y="695477"/>
                </a:lnTo>
                <a:lnTo>
                  <a:pt x="9346" y="741791"/>
                </a:lnTo>
                <a:lnTo>
                  <a:pt x="34821" y="779800"/>
                </a:lnTo>
                <a:lnTo>
                  <a:pt x="72582" y="805525"/>
                </a:lnTo>
                <a:lnTo>
                  <a:pt x="118783" y="814984"/>
                </a:lnTo>
                <a:lnTo>
                  <a:pt x="695464" y="814984"/>
                </a:lnTo>
                <a:lnTo>
                  <a:pt x="741778" y="805525"/>
                </a:lnTo>
                <a:lnTo>
                  <a:pt x="779787" y="779800"/>
                </a:lnTo>
                <a:lnTo>
                  <a:pt x="788620" y="766749"/>
                </a:lnTo>
                <a:lnTo>
                  <a:pt x="118783" y="766749"/>
                </a:lnTo>
                <a:lnTo>
                  <a:pt x="90941" y="761182"/>
                </a:lnTo>
                <a:lnTo>
                  <a:pt x="68297" y="745963"/>
                </a:lnTo>
                <a:lnTo>
                  <a:pt x="53078" y="723319"/>
                </a:lnTo>
                <a:lnTo>
                  <a:pt x="47510" y="695477"/>
                </a:lnTo>
                <a:lnTo>
                  <a:pt x="47510" y="118795"/>
                </a:lnTo>
                <a:lnTo>
                  <a:pt x="53078" y="90953"/>
                </a:lnTo>
                <a:lnTo>
                  <a:pt x="68297" y="68310"/>
                </a:lnTo>
                <a:lnTo>
                  <a:pt x="90941" y="53091"/>
                </a:lnTo>
                <a:lnTo>
                  <a:pt x="118783" y="47523"/>
                </a:lnTo>
                <a:lnTo>
                  <a:pt x="789954" y="47523"/>
                </a:lnTo>
                <a:lnTo>
                  <a:pt x="778979" y="34556"/>
                </a:lnTo>
                <a:lnTo>
                  <a:pt x="760430" y="19743"/>
                </a:lnTo>
                <a:lnTo>
                  <a:pt x="739652" y="8910"/>
                </a:lnTo>
                <a:lnTo>
                  <a:pt x="717120" y="2261"/>
                </a:lnTo>
                <a:lnTo>
                  <a:pt x="693305" y="0"/>
                </a:lnTo>
                <a:close/>
              </a:path>
              <a:path w="815340" h="815340">
                <a:moveTo>
                  <a:pt x="591070" y="95034"/>
                </a:moveTo>
                <a:lnTo>
                  <a:pt x="548589" y="97917"/>
                </a:lnTo>
                <a:lnTo>
                  <a:pt x="492623" y="112852"/>
                </a:lnTo>
                <a:lnTo>
                  <a:pt x="448525" y="139674"/>
                </a:lnTo>
                <a:lnTo>
                  <a:pt x="414772" y="189980"/>
                </a:lnTo>
                <a:lnTo>
                  <a:pt x="407479" y="237591"/>
                </a:lnTo>
                <a:lnTo>
                  <a:pt x="407479" y="335495"/>
                </a:lnTo>
                <a:lnTo>
                  <a:pt x="359244" y="335495"/>
                </a:lnTo>
                <a:lnTo>
                  <a:pt x="350069" y="337387"/>
                </a:lnTo>
                <a:lnTo>
                  <a:pt x="342512" y="342519"/>
                </a:lnTo>
                <a:lnTo>
                  <a:pt x="337385" y="350079"/>
                </a:lnTo>
                <a:lnTo>
                  <a:pt x="335495" y="359257"/>
                </a:lnTo>
                <a:lnTo>
                  <a:pt x="335495" y="455015"/>
                </a:lnTo>
                <a:lnTo>
                  <a:pt x="337385" y="464193"/>
                </a:lnTo>
                <a:lnTo>
                  <a:pt x="342512" y="471754"/>
                </a:lnTo>
                <a:lnTo>
                  <a:pt x="350069" y="476886"/>
                </a:lnTo>
                <a:lnTo>
                  <a:pt x="359244" y="478777"/>
                </a:lnTo>
                <a:lnTo>
                  <a:pt x="407479" y="478777"/>
                </a:lnTo>
                <a:lnTo>
                  <a:pt x="407479" y="766749"/>
                </a:lnTo>
                <a:lnTo>
                  <a:pt x="455002" y="766749"/>
                </a:lnTo>
                <a:lnTo>
                  <a:pt x="455002" y="455015"/>
                </a:lnTo>
                <a:lnTo>
                  <a:pt x="453113" y="445532"/>
                </a:lnTo>
                <a:lnTo>
                  <a:pt x="447984" y="438005"/>
                </a:lnTo>
                <a:lnTo>
                  <a:pt x="440424" y="433043"/>
                </a:lnTo>
                <a:lnTo>
                  <a:pt x="431241" y="431253"/>
                </a:lnTo>
                <a:lnTo>
                  <a:pt x="383006" y="431253"/>
                </a:lnTo>
                <a:lnTo>
                  <a:pt x="383006" y="383019"/>
                </a:lnTo>
                <a:lnTo>
                  <a:pt x="431241" y="383019"/>
                </a:lnTo>
                <a:lnTo>
                  <a:pt x="440424" y="381128"/>
                </a:lnTo>
                <a:lnTo>
                  <a:pt x="447984" y="375996"/>
                </a:lnTo>
                <a:lnTo>
                  <a:pt x="453113" y="368435"/>
                </a:lnTo>
                <a:lnTo>
                  <a:pt x="455002" y="359257"/>
                </a:lnTo>
                <a:lnTo>
                  <a:pt x="455059" y="247662"/>
                </a:lnTo>
                <a:lnTo>
                  <a:pt x="455385" y="230948"/>
                </a:lnTo>
                <a:lnTo>
                  <a:pt x="465327" y="192834"/>
                </a:lnTo>
                <a:lnTo>
                  <a:pt x="494946" y="164869"/>
                </a:lnTo>
                <a:lnTo>
                  <a:pt x="532637" y="149752"/>
                </a:lnTo>
                <a:lnTo>
                  <a:pt x="575324" y="143182"/>
                </a:lnTo>
                <a:lnTo>
                  <a:pt x="595388" y="142557"/>
                </a:lnTo>
                <a:lnTo>
                  <a:pt x="711755" y="142557"/>
                </a:lnTo>
                <a:lnTo>
                  <a:pt x="712736" y="136080"/>
                </a:lnTo>
                <a:lnTo>
                  <a:pt x="670344" y="103236"/>
                </a:lnTo>
                <a:lnTo>
                  <a:pt x="617404" y="95968"/>
                </a:lnTo>
                <a:lnTo>
                  <a:pt x="591070" y="95034"/>
                </a:lnTo>
                <a:close/>
              </a:path>
              <a:path w="815340" h="815340">
                <a:moveTo>
                  <a:pt x="617715" y="205193"/>
                </a:moveTo>
                <a:lnTo>
                  <a:pt x="602589" y="205193"/>
                </a:lnTo>
                <a:lnTo>
                  <a:pt x="595388" y="206629"/>
                </a:lnTo>
                <a:lnTo>
                  <a:pt x="566062" y="215696"/>
                </a:lnTo>
                <a:lnTo>
                  <a:pt x="544363" y="231648"/>
                </a:lnTo>
                <a:lnTo>
                  <a:pt x="530898" y="253809"/>
                </a:lnTo>
                <a:lnTo>
                  <a:pt x="526275" y="281508"/>
                </a:lnTo>
                <a:lnTo>
                  <a:pt x="526275" y="359257"/>
                </a:lnTo>
                <a:lnTo>
                  <a:pt x="528175" y="368435"/>
                </a:lnTo>
                <a:lnTo>
                  <a:pt x="533384" y="375996"/>
                </a:lnTo>
                <a:lnTo>
                  <a:pt x="541159" y="381128"/>
                </a:lnTo>
                <a:lnTo>
                  <a:pt x="550760" y="383019"/>
                </a:lnTo>
                <a:lnTo>
                  <a:pt x="639305" y="383019"/>
                </a:lnTo>
                <a:lnTo>
                  <a:pt x="627075" y="431253"/>
                </a:lnTo>
                <a:lnTo>
                  <a:pt x="550760" y="431253"/>
                </a:lnTo>
                <a:lnTo>
                  <a:pt x="541159" y="433043"/>
                </a:lnTo>
                <a:lnTo>
                  <a:pt x="533384" y="438005"/>
                </a:lnTo>
                <a:lnTo>
                  <a:pt x="528175" y="445532"/>
                </a:lnTo>
                <a:lnTo>
                  <a:pt x="526275" y="455015"/>
                </a:lnTo>
                <a:lnTo>
                  <a:pt x="526275" y="766749"/>
                </a:lnTo>
                <a:lnTo>
                  <a:pt x="574509" y="766749"/>
                </a:lnTo>
                <a:lnTo>
                  <a:pt x="574509" y="478777"/>
                </a:lnTo>
                <a:lnTo>
                  <a:pt x="645795" y="478777"/>
                </a:lnTo>
                <a:lnTo>
                  <a:pt x="693305" y="365023"/>
                </a:lnTo>
                <a:lnTo>
                  <a:pt x="694740" y="357822"/>
                </a:lnTo>
                <a:lnTo>
                  <a:pt x="693305" y="350621"/>
                </a:lnTo>
                <a:lnTo>
                  <a:pt x="688987" y="344868"/>
                </a:lnTo>
                <a:lnTo>
                  <a:pt x="683945" y="339102"/>
                </a:lnTo>
                <a:lnTo>
                  <a:pt x="677468" y="335495"/>
                </a:lnTo>
                <a:lnTo>
                  <a:pt x="574509" y="335495"/>
                </a:lnTo>
                <a:lnTo>
                  <a:pt x="574509" y="281508"/>
                </a:lnTo>
                <a:lnTo>
                  <a:pt x="603313" y="253428"/>
                </a:lnTo>
                <a:lnTo>
                  <a:pt x="609079" y="252704"/>
                </a:lnTo>
                <a:lnTo>
                  <a:pt x="693034" y="252704"/>
                </a:lnTo>
                <a:lnTo>
                  <a:pt x="696188" y="247662"/>
                </a:lnTo>
                <a:lnTo>
                  <a:pt x="696912" y="241185"/>
                </a:lnTo>
                <a:lnTo>
                  <a:pt x="701774" y="208788"/>
                </a:lnTo>
                <a:lnTo>
                  <a:pt x="653707" y="208788"/>
                </a:lnTo>
                <a:lnTo>
                  <a:pt x="646058" y="207315"/>
                </a:lnTo>
                <a:lnTo>
                  <a:pt x="637330" y="206181"/>
                </a:lnTo>
                <a:lnTo>
                  <a:pt x="627793" y="205451"/>
                </a:lnTo>
                <a:lnTo>
                  <a:pt x="617715" y="205193"/>
                </a:lnTo>
                <a:close/>
              </a:path>
              <a:path w="815340" h="815340">
                <a:moveTo>
                  <a:pt x="789954" y="47523"/>
                </a:moveTo>
                <a:lnTo>
                  <a:pt x="694029" y="47523"/>
                </a:lnTo>
                <a:lnTo>
                  <a:pt x="722095" y="53192"/>
                </a:lnTo>
                <a:lnTo>
                  <a:pt x="745232" y="68581"/>
                </a:lnTo>
                <a:lnTo>
                  <a:pt x="760945" y="91259"/>
                </a:lnTo>
                <a:lnTo>
                  <a:pt x="766737" y="118795"/>
                </a:lnTo>
                <a:lnTo>
                  <a:pt x="766737" y="695477"/>
                </a:lnTo>
                <a:lnTo>
                  <a:pt x="761169" y="723319"/>
                </a:lnTo>
                <a:lnTo>
                  <a:pt x="745950" y="745963"/>
                </a:lnTo>
                <a:lnTo>
                  <a:pt x="723306" y="761182"/>
                </a:lnTo>
                <a:lnTo>
                  <a:pt x="695464" y="766749"/>
                </a:lnTo>
                <a:lnTo>
                  <a:pt x="788620" y="766749"/>
                </a:lnTo>
                <a:lnTo>
                  <a:pt x="805512" y="741791"/>
                </a:lnTo>
                <a:lnTo>
                  <a:pt x="814971" y="695477"/>
                </a:lnTo>
                <a:lnTo>
                  <a:pt x="814971" y="118795"/>
                </a:lnTo>
                <a:lnTo>
                  <a:pt x="812587" y="95410"/>
                </a:lnTo>
                <a:lnTo>
                  <a:pt x="805614" y="73171"/>
                </a:lnTo>
                <a:lnTo>
                  <a:pt x="794322" y="52683"/>
                </a:lnTo>
                <a:lnTo>
                  <a:pt x="789954" y="47523"/>
                </a:lnTo>
                <a:close/>
              </a:path>
              <a:path w="815340" h="815340">
                <a:moveTo>
                  <a:pt x="693034" y="252704"/>
                </a:moveTo>
                <a:lnTo>
                  <a:pt x="619150" y="252704"/>
                </a:lnTo>
                <a:lnTo>
                  <a:pt x="630221" y="253211"/>
                </a:lnTo>
                <a:lnTo>
                  <a:pt x="640748" y="254595"/>
                </a:lnTo>
                <a:lnTo>
                  <a:pt x="650734" y="256653"/>
                </a:lnTo>
                <a:lnTo>
                  <a:pt x="660184" y="259181"/>
                </a:lnTo>
                <a:lnTo>
                  <a:pt x="664502" y="259905"/>
                </a:lnTo>
                <a:lnTo>
                  <a:pt x="668832" y="261340"/>
                </a:lnTo>
                <a:lnTo>
                  <a:pt x="678192" y="261340"/>
                </a:lnTo>
                <a:lnTo>
                  <a:pt x="682510" y="260629"/>
                </a:lnTo>
                <a:lnTo>
                  <a:pt x="686828" y="257746"/>
                </a:lnTo>
                <a:lnTo>
                  <a:pt x="692581" y="253428"/>
                </a:lnTo>
                <a:lnTo>
                  <a:pt x="693034" y="252704"/>
                </a:lnTo>
                <a:close/>
              </a:path>
              <a:path w="815340" h="815340">
                <a:moveTo>
                  <a:pt x="711755" y="142557"/>
                </a:moveTo>
                <a:lnTo>
                  <a:pt x="595388" y="142557"/>
                </a:lnTo>
                <a:lnTo>
                  <a:pt x="611724" y="142973"/>
                </a:lnTo>
                <a:lnTo>
                  <a:pt x="628327" y="144267"/>
                </a:lnTo>
                <a:lnTo>
                  <a:pt x="645200" y="146506"/>
                </a:lnTo>
                <a:lnTo>
                  <a:pt x="662343" y="149758"/>
                </a:lnTo>
                <a:lnTo>
                  <a:pt x="657758" y="180082"/>
                </a:lnTo>
                <a:lnTo>
                  <a:pt x="655563" y="195010"/>
                </a:lnTo>
                <a:lnTo>
                  <a:pt x="653707" y="208788"/>
                </a:lnTo>
                <a:lnTo>
                  <a:pt x="701774" y="208788"/>
                </a:lnTo>
                <a:lnTo>
                  <a:pt x="711755" y="14255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32230" y="6409575"/>
            <a:ext cx="815340" cy="815340"/>
            <a:chOff x="7632230" y="6409575"/>
            <a:chExt cx="815340" cy="815340"/>
          </a:xfrm>
        </p:grpSpPr>
        <p:sp>
          <p:nvSpPr>
            <p:cNvPr id="44" name="object 44"/>
            <p:cNvSpPr/>
            <p:nvPr/>
          </p:nvSpPr>
          <p:spPr>
            <a:xfrm>
              <a:off x="7632230" y="6409575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573811" y="406781"/>
                  </a:moveTo>
                  <a:lnTo>
                    <a:pt x="567829" y="362712"/>
                  </a:lnTo>
                  <a:lnTo>
                    <a:pt x="551002" y="323024"/>
                  </a:lnTo>
                  <a:lnTo>
                    <a:pt x="526288" y="291084"/>
                  </a:lnTo>
                  <a:lnTo>
                    <a:pt x="526288" y="406781"/>
                  </a:lnTo>
                  <a:lnTo>
                    <a:pt x="516928" y="453402"/>
                  </a:lnTo>
                  <a:lnTo>
                    <a:pt x="491451" y="491375"/>
                  </a:lnTo>
                  <a:lnTo>
                    <a:pt x="453694" y="516940"/>
                  </a:lnTo>
                  <a:lnTo>
                    <a:pt x="407492" y="526288"/>
                  </a:lnTo>
                  <a:lnTo>
                    <a:pt x="360870" y="516940"/>
                  </a:lnTo>
                  <a:lnTo>
                    <a:pt x="322897" y="491375"/>
                  </a:lnTo>
                  <a:lnTo>
                    <a:pt x="297332" y="453402"/>
                  </a:lnTo>
                  <a:lnTo>
                    <a:pt x="287985" y="406781"/>
                  </a:lnTo>
                  <a:lnTo>
                    <a:pt x="297332" y="360578"/>
                  </a:lnTo>
                  <a:lnTo>
                    <a:pt x="322897" y="322821"/>
                  </a:lnTo>
                  <a:lnTo>
                    <a:pt x="360870" y="297345"/>
                  </a:lnTo>
                  <a:lnTo>
                    <a:pt x="407492" y="287985"/>
                  </a:lnTo>
                  <a:lnTo>
                    <a:pt x="453694" y="297345"/>
                  </a:lnTo>
                  <a:lnTo>
                    <a:pt x="491451" y="322821"/>
                  </a:lnTo>
                  <a:lnTo>
                    <a:pt x="516928" y="360578"/>
                  </a:lnTo>
                  <a:lnTo>
                    <a:pt x="526288" y="406781"/>
                  </a:lnTo>
                  <a:lnTo>
                    <a:pt x="526288" y="291084"/>
                  </a:lnTo>
                  <a:lnTo>
                    <a:pt x="491248" y="263271"/>
                  </a:lnTo>
                  <a:lnTo>
                    <a:pt x="451561" y="246443"/>
                  </a:lnTo>
                  <a:lnTo>
                    <a:pt x="407492" y="240474"/>
                  </a:lnTo>
                  <a:lnTo>
                    <a:pt x="363118" y="246443"/>
                  </a:lnTo>
                  <a:lnTo>
                    <a:pt x="323227" y="263271"/>
                  </a:lnTo>
                  <a:lnTo>
                    <a:pt x="289420" y="289344"/>
                  </a:lnTo>
                  <a:lnTo>
                    <a:pt x="263296" y="323024"/>
                  </a:lnTo>
                  <a:lnTo>
                    <a:pt x="246443" y="362712"/>
                  </a:lnTo>
                  <a:lnTo>
                    <a:pt x="240474" y="406781"/>
                  </a:lnTo>
                  <a:lnTo>
                    <a:pt x="246443" y="451154"/>
                  </a:lnTo>
                  <a:lnTo>
                    <a:pt x="263296" y="491045"/>
                  </a:lnTo>
                  <a:lnTo>
                    <a:pt x="289420" y="524852"/>
                  </a:lnTo>
                  <a:lnTo>
                    <a:pt x="323227" y="550976"/>
                  </a:lnTo>
                  <a:lnTo>
                    <a:pt x="363118" y="567829"/>
                  </a:lnTo>
                  <a:lnTo>
                    <a:pt x="407492" y="573798"/>
                  </a:lnTo>
                  <a:lnTo>
                    <a:pt x="451561" y="567829"/>
                  </a:lnTo>
                  <a:lnTo>
                    <a:pt x="491248" y="550976"/>
                  </a:lnTo>
                  <a:lnTo>
                    <a:pt x="523074" y="526288"/>
                  </a:lnTo>
                  <a:lnTo>
                    <a:pt x="524941" y="524852"/>
                  </a:lnTo>
                  <a:lnTo>
                    <a:pt x="551002" y="491045"/>
                  </a:lnTo>
                  <a:lnTo>
                    <a:pt x="567829" y="451154"/>
                  </a:lnTo>
                  <a:lnTo>
                    <a:pt x="573811" y="406781"/>
                  </a:lnTo>
                  <a:close/>
                </a:path>
                <a:path w="815340" h="815340">
                  <a:moveTo>
                    <a:pt x="718515" y="215988"/>
                  </a:moveTo>
                  <a:lnTo>
                    <a:pt x="708939" y="169570"/>
                  </a:lnTo>
                  <a:lnTo>
                    <a:pt x="691083" y="143268"/>
                  </a:lnTo>
                  <a:lnTo>
                    <a:pt x="682955" y="131305"/>
                  </a:lnTo>
                  <a:lnTo>
                    <a:pt x="671004" y="123202"/>
                  </a:lnTo>
                  <a:lnTo>
                    <a:pt x="671004" y="215988"/>
                  </a:lnTo>
                  <a:lnTo>
                    <a:pt x="671004" y="598284"/>
                  </a:lnTo>
                  <a:lnTo>
                    <a:pt x="665200" y="626364"/>
                  </a:lnTo>
                  <a:lnTo>
                    <a:pt x="649490" y="649503"/>
                  </a:lnTo>
                  <a:lnTo>
                    <a:pt x="626351" y="665213"/>
                  </a:lnTo>
                  <a:lnTo>
                    <a:pt x="598284" y="671004"/>
                  </a:lnTo>
                  <a:lnTo>
                    <a:pt x="215988" y="671004"/>
                  </a:lnTo>
                  <a:lnTo>
                    <a:pt x="187921" y="665213"/>
                  </a:lnTo>
                  <a:lnTo>
                    <a:pt x="164782" y="649503"/>
                  </a:lnTo>
                  <a:lnTo>
                    <a:pt x="149072" y="626364"/>
                  </a:lnTo>
                  <a:lnTo>
                    <a:pt x="143281" y="598284"/>
                  </a:lnTo>
                  <a:lnTo>
                    <a:pt x="143281" y="215988"/>
                  </a:lnTo>
                  <a:lnTo>
                    <a:pt x="149072" y="187921"/>
                  </a:lnTo>
                  <a:lnTo>
                    <a:pt x="164782" y="164782"/>
                  </a:lnTo>
                  <a:lnTo>
                    <a:pt x="187921" y="149072"/>
                  </a:lnTo>
                  <a:lnTo>
                    <a:pt x="215988" y="143268"/>
                  </a:lnTo>
                  <a:lnTo>
                    <a:pt x="598284" y="143268"/>
                  </a:lnTo>
                  <a:lnTo>
                    <a:pt x="626351" y="149072"/>
                  </a:lnTo>
                  <a:lnTo>
                    <a:pt x="649490" y="164782"/>
                  </a:lnTo>
                  <a:lnTo>
                    <a:pt x="665200" y="187921"/>
                  </a:lnTo>
                  <a:lnTo>
                    <a:pt x="671004" y="215988"/>
                  </a:lnTo>
                  <a:lnTo>
                    <a:pt x="671004" y="123202"/>
                  </a:lnTo>
                  <a:lnTo>
                    <a:pt x="644702" y="105333"/>
                  </a:lnTo>
                  <a:lnTo>
                    <a:pt x="598284" y="95758"/>
                  </a:lnTo>
                  <a:lnTo>
                    <a:pt x="215988" y="95758"/>
                  </a:lnTo>
                  <a:lnTo>
                    <a:pt x="169557" y="105333"/>
                  </a:lnTo>
                  <a:lnTo>
                    <a:pt x="131292" y="131305"/>
                  </a:lnTo>
                  <a:lnTo>
                    <a:pt x="105321" y="169570"/>
                  </a:lnTo>
                  <a:lnTo>
                    <a:pt x="95758" y="215988"/>
                  </a:lnTo>
                  <a:lnTo>
                    <a:pt x="95758" y="598284"/>
                  </a:lnTo>
                  <a:lnTo>
                    <a:pt x="105321" y="644829"/>
                  </a:lnTo>
                  <a:lnTo>
                    <a:pt x="131292" y="683336"/>
                  </a:lnTo>
                  <a:lnTo>
                    <a:pt x="169557" y="709561"/>
                  </a:lnTo>
                  <a:lnTo>
                    <a:pt x="215988" y="719239"/>
                  </a:lnTo>
                  <a:lnTo>
                    <a:pt x="598284" y="719239"/>
                  </a:lnTo>
                  <a:lnTo>
                    <a:pt x="644702" y="709561"/>
                  </a:lnTo>
                  <a:lnTo>
                    <a:pt x="682955" y="683336"/>
                  </a:lnTo>
                  <a:lnTo>
                    <a:pt x="691273" y="671004"/>
                  </a:lnTo>
                  <a:lnTo>
                    <a:pt x="708939" y="644829"/>
                  </a:lnTo>
                  <a:lnTo>
                    <a:pt x="718515" y="598284"/>
                  </a:lnTo>
                  <a:lnTo>
                    <a:pt x="718515" y="215988"/>
                  </a:lnTo>
                  <a:close/>
                </a:path>
                <a:path w="815340" h="815340">
                  <a:moveTo>
                    <a:pt x="814984" y="118795"/>
                  </a:moveTo>
                  <a:lnTo>
                    <a:pt x="805522" y="72593"/>
                  </a:lnTo>
                  <a:lnTo>
                    <a:pt x="788441" y="47523"/>
                  </a:lnTo>
                  <a:lnTo>
                    <a:pt x="779792" y="34836"/>
                  </a:lnTo>
                  <a:lnTo>
                    <a:pt x="766749" y="26098"/>
                  </a:lnTo>
                  <a:lnTo>
                    <a:pt x="766749" y="118795"/>
                  </a:lnTo>
                  <a:lnTo>
                    <a:pt x="766749" y="695477"/>
                  </a:lnTo>
                  <a:lnTo>
                    <a:pt x="761174" y="723328"/>
                  </a:lnTo>
                  <a:lnTo>
                    <a:pt x="745959" y="745972"/>
                  </a:lnTo>
                  <a:lnTo>
                    <a:pt x="723315" y="761187"/>
                  </a:lnTo>
                  <a:lnTo>
                    <a:pt x="695477" y="766749"/>
                  </a:lnTo>
                  <a:lnTo>
                    <a:pt x="118795" y="766749"/>
                  </a:lnTo>
                  <a:lnTo>
                    <a:pt x="91249" y="761187"/>
                  </a:lnTo>
                  <a:lnTo>
                    <a:pt x="68580" y="745972"/>
                  </a:lnTo>
                  <a:lnTo>
                    <a:pt x="53187" y="723328"/>
                  </a:lnTo>
                  <a:lnTo>
                    <a:pt x="47523" y="695477"/>
                  </a:lnTo>
                  <a:lnTo>
                    <a:pt x="47523" y="118795"/>
                  </a:lnTo>
                  <a:lnTo>
                    <a:pt x="53187" y="90957"/>
                  </a:lnTo>
                  <a:lnTo>
                    <a:pt x="68580" y="68313"/>
                  </a:lnTo>
                  <a:lnTo>
                    <a:pt x="91249" y="53098"/>
                  </a:lnTo>
                  <a:lnTo>
                    <a:pt x="118795" y="47523"/>
                  </a:lnTo>
                  <a:lnTo>
                    <a:pt x="695477" y="47523"/>
                  </a:lnTo>
                  <a:lnTo>
                    <a:pt x="723315" y="53098"/>
                  </a:lnTo>
                  <a:lnTo>
                    <a:pt x="745959" y="68313"/>
                  </a:lnTo>
                  <a:lnTo>
                    <a:pt x="761174" y="90957"/>
                  </a:lnTo>
                  <a:lnTo>
                    <a:pt x="766749" y="118795"/>
                  </a:lnTo>
                  <a:lnTo>
                    <a:pt x="766749" y="26098"/>
                  </a:lnTo>
                  <a:lnTo>
                    <a:pt x="741781" y="9359"/>
                  </a:lnTo>
                  <a:lnTo>
                    <a:pt x="695477" y="0"/>
                  </a:lnTo>
                  <a:lnTo>
                    <a:pt x="118795" y="0"/>
                  </a:lnTo>
                  <a:lnTo>
                    <a:pt x="72580" y="9359"/>
                  </a:lnTo>
                  <a:lnTo>
                    <a:pt x="34823" y="34836"/>
                  </a:lnTo>
                  <a:lnTo>
                    <a:pt x="9347" y="72593"/>
                  </a:lnTo>
                  <a:lnTo>
                    <a:pt x="0" y="118795"/>
                  </a:lnTo>
                  <a:lnTo>
                    <a:pt x="0" y="695477"/>
                  </a:lnTo>
                  <a:lnTo>
                    <a:pt x="9347" y="741794"/>
                  </a:lnTo>
                  <a:lnTo>
                    <a:pt x="34823" y="779805"/>
                  </a:lnTo>
                  <a:lnTo>
                    <a:pt x="72580" y="805535"/>
                  </a:lnTo>
                  <a:lnTo>
                    <a:pt x="118795" y="814984"/>
                  </a:lnTo>
                  <a:lnTo>
                    <a:pt x="695477" y="814984"/>
                  </a:lnTo>
                  <a:lnTo>
                    <a:pt x="741781" y="805535"/>
                  </a:lnTo>
                  <a:lnTo>
                    <a:pt x="779792" y="779805"/>
                  </a:lnTo>
                  <a:lnTo>
                    <a:pt x="805522" y="741794"/>
                  </a:lnTo>
                  <a:lnTo>
                    <a:pt x="814984" y="695477"/>
                  </a:lnTo>
                  <a:lnTo>
                    <a:pt x="814984" y="118795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9953" y="6603250"/>
              <a:ext cx="95034" cy="9503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792793" y="6409576"/>
            <a:ext cx="809625" cy="815340"/>
            <a:chOff x="8792793" y="6409576"/>
            <a:chExt cx="809625" cy="815340"/>
          </a:xfrm>
        </p:grpSpPr>
        <p:sp>
          <p:nvSpPr>
            <p:cNvPr id="47" name="object 47"/>
            <p:cNvSpPr/>
            <p:nvPr/>
          </p:nvSpPr>
          <p:spPr>
            <a:xfrm>
              <a:off x="8914472" y="6698285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5">
                  <a:moveTo>
                    <a:pt x="118783" y="0"/>
                  </a:moveTo>
                  <a:lnTo>
                    <a:pt x="23761" y="0"/>
                  </a:lnTo>
                  <a:lnTo>
                    <a:pt x="14273" y="1787"/>
                  </a:lnTo>
                  <a:lnTo>
                    <a:pt x="6746" y="6745"/>
                  </a:lnTo>
                  <a:lnTo>
                    <a:pt x="1787" y="14267"/>
                  </a:lnTo>
                  <a:lnTo>
                    <a:pt x="0" y="23749"/>
                  </a:lnTo>
                  <a:lnTo>
                    <a:pt x="0" y="405320"/>
                  </a:lnTo>
                  <a:lnTo>
                    <a:pt x="1787" y="414922"/>
                  </a:lnTo>
                  <a:lnTo>
                    <a:pt x="6746" y="422697"/>
                  </a:lnTo>
                  <a:lnTo>
                    <a:pt x="14273" y="427905"/>
                  </a:lnTo>
                  <a:lnTo>
                    <a:pt x="23761" y="429806"/>
                  </a:lnTo>
                  <a:lnTo>
                    <a:pt x="118783" y="429806"/>
                  </a:lnTo>
                  <a:lnTo>
                    <a:pt x="128377" y="427905"/>
                  </a:lnTo>
                  <a:lnTo>
                    <a:pt x="136148" y="422697"/>
                  </a:lnTo>
                  <a:lnTo>
                    <a:pt x="141355" y="414922"/>
                  </a:lnTo>
                  <a:lnTo>
                    <a:pt x="143256" y="405320"/>
                  </a:lnTo>
                  <a:lnTo>
                    <a:pt x="143256" y="381571"/>
                  </a:lnTo>
                  <a:lnTo>
                    <a:pt x="47510" y="381571"/>
                  </a:lnTo>
                  <a:lnTo>
                    <a:pt x="47510" y="47510"/>
                  </a:lnTo>
                  <a:lnTo>
                    <a:pt x="143256" y="47510"/>
                  </a:lnTo>
                  <a:lnTo>
                    <a:pt x="143256" y="23749"/>
                  </a:lnTo>
                  <a:lnTo>
                    <a:pt x="141355" y="14267"/>
                  </a:lnTo>
                  <a:lnTo>
                    <a:pt x="136148" y="6745"/>
                  </a:lnTo>
                  <a:lnTo>
                    <a:pt x="128377" y="1787"/>
                  </a:lnTo>
                  <a:lnTo>
                    <a:pt x="118783" y="0"/>
                  </a:lnTo>
                  <a:close/>
                </a:path>
                <a:path w="143509" h="429895">
                  <a:moveTo>
                    <a:pt x="143256" y="47510"/>
                  </a:moveTo>
                  <a:lnTo>
                    <a:pt x="95021" y="47510"/>
                  </a:lnTo>
                  <a:lnTo>
                    <a:pt x="95021" y="381571"/>
                  </a:lnTo>
                  <a:lnTo>
                    <a:pt x="143256" y="381571"/>
                  </a:lnTo>
                  <a:lnTo>
                    <a:pt x="143256" y="4751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4472" y="6507492"/>
              <a:ext cx="143256" cy="14255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92781" y="6409588"/>
              <a:ext cx="809625" cy="815340"/>
            </a:xfrm>
            <a:custGeom>
              <a:avLst/>
              <a:gdLst/>
              <a:ahLst/>
              <a:cxnLst/>
              <a:rect l="l" t="t" r="r" b="b"/>
              <a:pathLst>
                <a:path w="809625" h="815340">
                  <a:moveTo>
                    <a:pt x="694753" y="436283"/>
                  </a:moveTo>
                  <a:lnTo>
                    <a:pt x="688809" y="394817"/>
                  </a:lnTo>
                  <a:lnTo>
                    <a:pt x="671817" y="357327"/>
                  </a:lnTo>
                  <a:lnTo>
                    <a:pt x="652576" y="334772"/>
                  </a:lnTo>
                  <a:lnTo>
                    <a:pt x="646518" y="327685"/>
                  </a:lnTo>
                  <a:lnTo>
                    <a:pt x="646518" y="436283"/>
                  </a:lnTo>
                  <a:lnTo>
                    <a:pt x="646518" y="669544"/>
                  </a:lnTo>
                  <a:lnTo>
                    <a:pt x="599008" y="669544"/>
                  </a:lnTo>
                  <a:lnTo>
                    <a:pt x="599008" y="478764"/>
                  </a:lnTo>
                  <a:lnTo>
                    <a:pt x="591426" y="441629"/>
                  </a:lnTo>
                  <a:lnTo>
                    <a:pt x="584403" y="431241"/>
                  </a:lnTo>
                  <a:lnTo>
                    <a:pt x="570826" y="411175"/>
                  </a:lnTo>
                  <a:lnTo>
                    <a:pt x="540372" y="390588"/>
                  </a:lnTo>
                  <a:lnTo>
                    <a:pt x="503250" y="383006"/>
                  </a:lnTo>
                  <a:lnTo>
                    <a:pt x="466115" y="390588"/>
                  </a:lnTo>
                  <a:lnTo>
                    <a:pt x="435660" y="411175"/>
                  </a:lnTo>
                  <a:lnTo>
                    <a:pt x="415074" y="441629"/>
                  </a:lnTo>
                  <a:lnTo>
                    <a:pt x="407504" y="478764"/>
                  </a:lnTo>
                  <a:lnTo>
                    <a:pt x="407504" y="669544"/>
                  </a:lnTo>
                  <a:lnTo>
                    <a:pt x="359981" y="669544"/>
                  </a:lnTo>
                  <a:lnTo>
                    <a:pt x="359981" y="335483"/>
                  </a:lnTo>
                  <a:lnTo>
                    <a:pt x="407504" y="335483"/>
                  </a:lnTo>
                  <a:lnTo>
                    <a:pt x="407504" y="359244"/>
                  </a:lnTo>
                  <a:lnTo>
                    <a:pt x="408546" y="366179"/>
                  </a:lnTo>
                  <a:lnTo>
                    <a:pt x="411543" y="372567"/>
                  </a:lnTo>
                  <a:lnTo>
                    <a:pt x="416306" y="377888"/>
                  </a:lnTo>
                  <a:lnTo>
                    <a:pt x="422617" y="381571"/>
                  </a:lnTo>
                  <a:lnTo>
                    <a:pt x="428371" y="383006"/>
                  </a:lnTo>
                  <a:lnTo>
                    <a:pt x="437743" y="383006"/>
                  </a:lnTo>
                  <a:lnTo>
                    <a:pt x="444220" y="380847"/>
                  </a:lnTo>
                  <a:lnTo>
                    <a:pt x="448538" y="376529"/>
                  </a:lnTo>
                  <a:lnTo>
                    <a:pt x="459333" y="365010"/>
                  </a:lnTo>
                  <a:lnTo>
                    <a:pt x="475665" y="352094"/>
                  </a:lnTo>
                  <a:lnTo>
                    <a:pt x="494969" y="342607"/>
                  </a:lnTo>
                  <a:lnTo>
                    <a:pt x="516432" y="336765"/>
                  </a:lnTo>
                  <a:lnTo>
                    <a:pt x="531088" y="335483"/>
                  </a:lnTo>
                  <a:lnTo>
                    <a:pt x="539242" y="334772"/>
                  </a:lnTo>
                  <a:lnTo>
                    <a:pt x="545731" y="334772"/>
                  </a:lnTo>
                  <a:lnTo>
                    <a:pt x="596087" y="349313"/>
                  </a:lnTo>
                  <a:lnTo>
                    <a:pt x="640689" y="402526"/>
                  </a:lnTo>
                  <a:lnTo>
                    <a:pt x="646518" y="436283"/>
                  </a:lnTo>
                  <a:lnTo>
                    <a:pt x="646518" y="327685"/>
                  </a:lnTo>
                  <a:lnTo>
                    <a:pt x="609498" y="302552"/>
                  </a:lnTo>
                  <a:lnTo>
                    <a:pt x="566597" y="289407"/>
                  </a:lnTo>
                  <a:lnTo>
                    <a:pt x="538530" y="287248"/>
                  </a:lnTo>
                  <a:lnTo>
                    <a:pt x="516470" y="288607"/>
                  </a:lnTo>
                  <a:lnTo>
                    <a:pt x="494880" y="292658"/>
                  </a:lnTo>
                  <a:lnTo>
                    <a:pt x="474230" y="299402"/>
                  </a:lnTo>
                  <a:lnTo>
                    <a:pt x="455015" y="308851"/>
                  </a:lnTo>
                  <a:lnTo>
                    <a:pt x="452412" y="300431"/>
                  </a:lnTo>
                  <a:lnTo>
                    <a:pt x="447179" y="293827"/>
                  </a:lnTo>
                  <a:lnTo>
                    <a:pt x="439928" y="289521"/>
                  </a:lnTo>
                  <a:lnTo>
                    <a:pt x="431253" y="287972"/>
                  </a:lnTo>
                  <a:lnTo>
                    <a:pt x="336232" y="287972"/>
                  </a:lnTo>
                  <a:lnTo>
                    <a:pt x="326745" y="289763"/>
                  </a:lnTo>
                  <a:lnTo>
                    <a:pt x="319214" y="294728"/>
                  </a:lnTo>
                  <a:lnTo>
                    <a:pt x="314248" y="302247"/>
                  </a:lnTo>
                  <a:lnTo>
                    <a:pt x="312470" y="311734"/>
                  </a:lnTo>
                  <a:lnTo>
                    <a:pt x="312470" y="693305"/>
                  </a:lnTo>
                  <a:lnTo>
                    <a:pt x="314248" y="702906"/>
                  </a:lnTo>
                  <a:lnTo>
                    <a:pt x="319214" y="710679"/>
                  </a:lnTo>
                  <a:lnTo>
                    <a:pt x="326745" y="715886"/>
                  </a:lnTo>
                  <a:lnTo>
                    <a:pt x="336232" y="717778"/>
                  </a:lnTo>
                  <a:lnTo>
                    <a:pt x="431253" y="717778"/>
                  </a:lnTo>
                  <a:lnTo>
                    <a:pt x="440842" y="715886"/>
                  </a:lnTo>
                  <a:lnTo>
                    <a:pt x="448614" y="710679"/>
                  </a:lnTo>
                  <a:lnTo>
                    <a:pt x="453834" y="702906"/>
                  </a:lnTo>
                  <a:lnTo>
                    <a:pt x="455739" y="693305"/>
                  </a:lnTo>
                  <a:lnTo>
                    <a:pt x="455739" y="669544"/>
                  </a:lnTo>
                  <a:lnTo>
                    <a:pt x="455739" y="478764"/>
                  </a:lnTo>
                  <a:lnTo>
                    <a:pt x="459409" y="460108"/>
                  </a:lnTo>
                  <a:lnTo>
                    <a:pt x="469493" y="445020"/>
                  </a:lnTo>
                  <a:lnTo>
                    <a:pt x="484581" y="434924"/>
                  </a:lnTo>
                  <a:lnTo>
                    <a:pt x="503250" y="431241"/>
                  </a:lnTo>
                  <a:lnTo>
                    <a:pt x="521906" y="434924"/>
                  </a:lnTo>
                  <a:lnTo>
                    <a:pt x="536994" y="445020"/>
                  </a:lnTo>
                  <a:lnTo>
                    <a:pt x="547090" y="460108"/>
                  </a:lnTo>
                  <a:lnTo>
                    <a:pt x="550773" y="478764"/>
                  </a:lnTo>
                  <a:lnTo>
                    <a:pt x="550773" y="693305"/>
                  </a:lnTo>
                  <a:lnTo>
                    <a:pt x="552665" y="702906"/>
                  </a:lnTo>
                  <a:lnTo>
                    <a:pt x="557872" y="710679"/>
                  </a:lnTo>
                  <a:lnTo>
                    <a:pt x="565645" y="715886"/>
                  </a:lnTo>
                  <a:lnTo>
                    <a:pt x="575246" y="717778"/>
                  </a:lnTo>
                  <a:lnTo>
                    <a:pt x="670280" y="717778"/>
                  </a:lnTo>
                  <a:lnTo>
                    <a:pt x="679869" y="715886"/>
                  </a:lnTo>
                  <a:lnTo>
                    <a:pt x="687641" y="710679"/>
                  </a:lnTo>
                  <a:lnTo>
                    <a:pt x="692848" y="702906"/>
                  </a:lnTo>
                  <a:lnTo>
                    <a:pt x="694753" y="693305"/>
                  </a:lnTo>
                  <a:lnTo>
                    <a:pt x="694753" y="669544"/>
                  </a:lnTo>
                  <a:lnTo>
                    <a:pt x="694753" y="436283"/>
                  </a:lnTo>
                  <a:close/>
                </a:path>
                <a:path w="809625" h="815340">
                  <a:moveTo>
                    <a:pt x="809625" y="98323"/>
                  </a:moveTo>
                  <a:lnTo>
                    <a:pt x="804684" y="74104"/>
                  </a:lnTo>
                  <a:lnTo>
                    <a:pt x="786726" y="47523"/>
                  </a:lnTo>
                  <a:lnTo>
                    <a:pt x="778713" y="35636"/>
                  </a:lnTo>
                  <a:lnTo>
                    <a:pt x="766737" y="27482"/>
                  </a:lnTo>
                  <a:lnTo>
                    <a:pt x="766737" y="120954"/>
                  </a:lnTo>
                  <a:lnTo>
                    <a:pt x="766737" y="693318"/>
                  </a:lnTo>
                  <a:lnTo>
                    <a:pt x="760933" y="721791"/>
                  </a:lnTo>
                  <a:lnTo>
                    <a:pt x="745147" y="745147"/>
                  </a:lnTo>
                  <a:lnTo>
                    <a:pt x="721779" y="760933"/>
                  </a:lnTo>
                  <a:lnTo>
                    <a:pt x="693293" y="766749"/>
                  </a:lnTo>
                  <a:lnTo>
                    <a:pt x="120230" y="766749"/>
                  </a:lnTo>
                  <a:lnTo>
                    <a:pt x="92176" y="760933"/>
                  </a:lnTo>
                  <a:lnTo>
                    <a:pt x="69037" y="745147"/>
                  </a:lnTo>
                  <a:lnTo>
                    <a:pt x="53327" y="721791"/>
                  </a:lnTo>
                  <a:lnTo>
                    <a:pt x="47523" y="693318"/>
                  </a:lnTo>
                  <a:lnTo>
                    <a:pt x="47523" y="120954"/>
                  </a:lnTo>
                  <a:lnTo>
                    <a:pt x="53327" y="92468"/>
                  </a:lnTo>
                  <a:lnTo>
                    <a:pt x="69037" y="69113"/>
                  </a:lnTo>
                  <a:lnTo>
                    <a:pt x="92176" y="53314"/>
                  </a:lnTo>
                  <a:lnTo>
                    <a:pt x="120230" y="47523"/>
                  </a:lnTo>
                  <a:lnTo>
                    <a:pt x="693293" y="47523"/>
                  </a:lnTo>
                  <a:lnTo>
                    <a:pt x="721779" y="53314"/>
                  </a:lnTo>
                  <a:lnTo>
                    <a:pt x="745147" y="69113"/>
                  </a:lnTo>
                  <a:lnTo>
                    <a:pt x="760933" y="92468"/>
                  </a:lnTo>
                  <a:lnTo>
                    <a:pt x="766737" y="120954"/>
                  </a:lnTo>
                  <a:lnTo>
                    <a:pt x="766737" y="27482"/>
                  </a:lnTo>
                  <a:lnTo>
                    <a:pt x="740448" y="9575"/>
                  </a:lnTo>
                  <a:lnTo>
                    <a:pt x="694016" y="0"/>
                  </a:lnTo>
                  <a:lnTo>
                    <a:pt x="120230" y="0"/>
                  </a:lnTo>
                  <a:lnTo>
                    <a:pt x="73812" y="9575"/>
                  </a:lnTo>
                  <a:lnTo>
                    <a:pt x="35560" y="35636"/>
                  </a:lnTo>
                  <a:lnTo>
                    <a:pt x="9575" y="74104"/>
                  </a:lnTo>
                  <a:lnTo>
                    <a:pt x="0" y="120954"/>
                  </a:lnTo>
                  <a:lnTo>
                    <a:pt x="0" y="693318"/>
                  </a:lnTo>
                  <a:lnTo>
                    <a:pt x="9575" y="740257"/>
                  </a:lnTo>
                  <a:lnTo>
                    <a:pt x="35560" y="778979"/>
                  </a:lnTo>
                  <a:lnTo>
                    <a:pt x="73812" y="805281"/>
                  </a:lnTo>
                  <a:lnTo>
                    <a:pt x="120230" y="814984"/>
                  </a:lnTo>
                  <a:lnTo>
                    <a:pt x="694016" y="814984"/>
                  </a:lnTo>
                  <a:lnTo>
                    <a:pt x="740448" y="805281"/>
                  </a:lnTo>
                  <a:lnTo>
                    <a:pt x="778713" y="778979"/>
                  </a:lnTo>
                  <a:lnTo>
                    <a:pt x="804684" y="740257"/>
                  </a:lnTo>
                  <a:lnTo>
                    <a:pt x="809625" y="715987"/>
                  </a:lnTo>
                  <a:lnTo>
                    <a:pt x="809625" y="98323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2A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250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Tahoma</vt:lpstr>
      <vt:lpstr>Verdana</vt:lpstr>
      <vt:lpstr>Office Theme</vt:lpstr>
      <vt:lpstr>Let's Get Scratching! An Intro to Scratch for Cool Kids</vt:lpstr>
      <vt:lpstr>Welcome to</vt:lpstr>
      <vt:lpstr>Creating a Scratch Account</vt:lpstr>
      <vt:lpstr>Creating a Scratch Account</vt:lpstr>
      <vt:lpstr>Creating a Scratch Account</vt:lpstr>
      <vt:lpstr>Creating a Scratch Account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 meraj</dc:creator>
  <cp:lastModifiedBy>shah meraj</cp:lastModifiedBy>
  <cp:revision>10</cp:revision>
  <dcterms:created xsi:type="dcterms:W3CDTF">2024-06-13T14:50:44Z</dcterms:created>
  <dcterms:modified xsi:type="dcterms:W3CDTF">2024-07-13T07:13:46Z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2024-06-13T00:00:00Z</vt:filetime>
  </property>
  <property fmtid="{D5CDD505-2E9C-101B-9397-08002B2CF9AE}" pid="5" name="Producer">
    <vt:lpwstr>GPL Ghostscript 10.02.0</vt:lpwstr>
  </property>
</Properties>
</file>