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1" r:id="rId4"/>
    <p:sldId id="282" r:id="rId5"/>
    <p:sldId id="283" r:id="rId6"/>
    <p:sldId id="284" r:id="rId7"/>
    <p:sldId id="263" r:id="rId8"/>
    <p:sldId id="264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2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2" y="2903499"/>
            <a:ext cx="11159478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More </a:t>
            </a:r>
            <a:r>
              <a:rPr lang="en-IN" sz="7950" spc="-260">
                <a:latin typeface="Verdana"/>
              </a:rPr>
              <a:t>on Variables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Variables: A Quick Recap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788957" y="2607881"/>
            <a:ext cx="132797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 the last lesson, we discussed about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Variables are simply containers that store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kind of information can they store?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they keep track of your age? Your height? Your grades? Your name?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Absolutely! Variables can store all kinds of information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EFED57-232F-C6F7-A66D-58471648D2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527" y="3488195"/>
            <a:ext cx="2787041" cy="3088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our own variables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78166" y="2733149"/>
            <a:ext cx="11543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Let’s create a variable that stores our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on to the variables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Next, click on “Make a variable” to enter the variable name.</a:t>
            </a:r>
          </a:p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When prompted, type in "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" as the name for your age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Check “For this sprite only” button.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512854-B69F-9B3F-B4AE-EE0E2BE3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0139" y="2332584"/>
            <a:ext cx="5097394" cy="7745391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DBCA44E-FFDE-A043-E07F-31759FA5ED80}"/>
              </a:ext>
            </a:extLst>
          </p:cNvPr>
          <p:cNvSpPr/>
          <p:nvPr/>
        </p:nvSpPr>
        <p:spPr>
          <a:xfrm>
            <a:off x="11646199" y="8397138"/>
            <a:ext cx="1051611" cy="8052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936F0C5-A2C7-7235-67E0-4B4AC7D41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0139" y="3189927"/>
            <a:ext cx="6119659" cy="494028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D0C8AA68-39AB-D52B-101C-535B755DE6E0}"/>
              </a:ext>
            </a:extLst>
          </p:cNvPr>
          <p:cNvSpPr/>
          <p:nvPr/>
        </p:nvSpPr>
        <p:spPr>
          <a:xfrm>
            <a:off x="12636986" y="3574463"/>
            <a:ext cx="2477643" cy="5839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556D86-2EFD-37C2-CD4C-E6A1E8E8B499}"/>
              </a:ext>
            </a:extLst>
          </p:cNvPr>
          <p:cNvSpPr txBox="1"/>
          <p:nvPr/>
        </p:nvSpPr>
        <p:spPr>
          <a:xfrm>
            <a:off x="12503150" y="4961114"/>
            <a:ext cx="247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err="1">
                <a:solidFill>
                  <a:schemeClr val="bg1">
                    <a:lumMod val="75000"/>
                  </a:schemeClr>
                </a:solidFill>
              </a:rPr>
              <a:t>my_age</a:t>
            </a:r>
            <a:endParaRPr lang="en-IN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26CD9D-B5CE-5AD9-EF8C-18BA8F8A15B9}"/>
              </a:ext>
            </a:extLst>
          </p:cNvPr>
          <p:cNvSpPr/>
          <p:nvPr/>
        </p:nvSpPr>
        <p:spPr>
          <a:xfrm>
            <a:off x="14547076" y="6182703"/>
            <a:ext cx="454354" cy="454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Assigning Value to Variable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615950" y="2608081"/>
            <a:ext cx="10210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Great, you have created a variable to store your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It is time to assign value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Go to “Variables”.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“set [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] to”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we want to store user input in “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”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B698507-317E-535E-AB7A-314A6BD08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750" y="2863323"/>
            <a:ext cx="7628742" cy="562512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0E6AE83-1C50-277A-112B-69A75704CB38}"/>
              </a:ext>
            </a:extLst>
          </p:cNvPr>
          <p:cNvSpPr/>
          <p:nvPr/>
        </p:nvSpPr>
        <p:spPr>
          <a:xfrm>
            <a:off x="10155482" y="7149134"/>
            <a:ext cx="1178633" cy="62678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0130C19-6B35-68D4-0BD8-8C5E5563B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624" y="2863323"/>
            <a:ext cx="7612868" cy="5625126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A907E7-8471-B172-782D-D629DA9A0728}"/>
              </a:ext>
            </a:extLst>
          </p:cNvPr>
          <p:cNvSpPr/>
          <p:nvPr/>
        </p:nvSpPr>
        <p:spPr>
          <a:xfrm>
            <a:off x="11261162" y="4247931"/>
            <a:ext cx="2312035" cy="62678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Assigning Value to Variable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58849" y="2330450"/>
            <a:ext cx="1021080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Notice that by default,”</a:t>
            </a:r>
            <a:r>
              <a:rPr lang="en-US" sz="3600" dirty="0" err="1">
                <a:solidFill>
                  <a:srgbClr val="4C2A13"/>
                </a:solidFill>
                <a:latin typeface="Courier New"/>
                <a:cs typeface="Courier New"/>
              </a:rPr>
              <a:t>my_age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” variable is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To set it equal to user input, drag the ”answer” from sensing tab and drop it onto the “0”.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try displaying the variable on the stage!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“say [Hello]” block from the “Looks”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replace “Hello” with “answer”.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AA39C7-AE64-89B6-D7E6-0B8B1C400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048" y="2942986"/>
            <a:ext cx="5815702" cy="3837165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50FBABE-1E41-6444-8012-3840DCB0DC30}"/>
              </a:ext>
            </a:extLst>
          </p:cNvPr>
          <p:cNvSpPr/>
          <p:nvPr/>
        </p:nvSpPr>
        <p:spPr>
          <a:xfrm>
            <a:off x="12960350" y="5302250"/>
            <a:ext cx="3320225" cy="90703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DD1270-A6CB-B816-58C8-C85C6138F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0973" y="2583510"/>
            <a:ext cx="7238978" cy="621688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81960029-9D1E-7F6E-7FE2-0DA08CE1058D}"/>
              </a:ext>
            </a:extLst>
          </p:cNvPr>
          <p:cNvSpPr/>
          <p:nvPr/>
        </p:nvSpPr>
        <p:spPr>
          <a:xfrm>
            <a:off x="11869048" y="6209286"/>
            <a:ext cx="1091302" cy="5708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65D7C5B-C748-4F0C-B860-FEC2E402C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0067" y="2583510"/>
            <a:ext cx="7504943" cy="619624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3DC6EAF7-DB75-A777-62B7-CE6421C4C9B6}"/>
              </a:ext>
            </a:extLst>
          </p:cNvPr>
          <p:cNvSpPr/>
          <p:nvPr/>
        </p:nvSpPr>
        <p:spPr>
          <a:xfrm>
            <a:off x="11773282" y="3757987"/>
            <a:ext cx="1037445" cy="6648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5D47229-FEAF-158A-E4D4-5562CB653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26665" y="3416637"/>
            <a:ext cx="3170467" cy="238870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133147B1-E7E9-E563-254B-403BCFE23705}"/>
              </a:ext>
            </a:extLst>
          </p:cNvPr>
          <p:cNvSpPr/>
          <p:nvPr/>
        </p:nvSpPr>
        <p:spPr>
          <a:xfrm>
            <a:off x="15707563" y="5149850"/>
            <a:ext cx="804336" cy="381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9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0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0" y="1276341"/>
            <a:ext cx="1337792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Displaying the variable on stage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A5509E-9AA2-5C49-C20E-BFF102B07BBB}"/>
              </a:ext>
            </a:extLst>
          </p:cNvPr>
          <p:cNvSpPr txBox="1"/>
          <p:nvPr/>
        </p:nvSpPr>
        <p:spPr>
          <a:xfrm>
            <a:off x="351353" y="3568852"/>
            <a:ext cx="1021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the green flag to trigger the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When prompted, input your.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Once you hit enter, the cat will display your 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the cat has displayed your age!</a:t>
            </a:r>
          </a:p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EAE8F3-78E6-0EA7-FD40-B6A7F484E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50" y="3135183"/>
            <a:ext cx="7257180" cy="603392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5AC7CE2C-0555-38B9-17B0-30C7E77D5060}"/>
              </a:ext>
            </a:extLst>
          </p:cNvPr>
          <p:cNvSpPr/>
          <p:nvPr/>
        </p:nvSpPr>
        <p:spPr>
          <a:xfrm>
            <a:off x="10770470" y="3135183"/>
            <a:ext cx="589680" cy="566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2535A4E-D452-064F-5EF9-135FD3ACC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3150" y="4472029"/>
            <a:ext cx="1782231" cy="7540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B0E6374-0878-4B81-C3FE-29A10E0DF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7817" y="7825130"/>
            <a:ext cx="6817055" cy="10604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8151690-2AEF-2244-0F63-C5642B19B4AE}"/>
              </a:ext>
            </a:extLst>
          </p:cNvPr>
          <p:cNvSpPr txBox="1"/>
          <p:nvPr/>
        </p:nvSpPr>
        <p:spPr>
          <a:xfrm>
            <a:off x="11312723" y="8121650"/>
            <a:ext cx="87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7EF3CBA-8B91-BC62-4FD3-7B997B861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10" y="3147425"/>
            <a:ext cx="7298720" cy="604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371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Verdana</vt:lpstr>
      <vt:lpstr>Office Theme</vt:lpstr>
      <vt:lpstr>Let's Get Scratching! More on Variables</vt:lpstr>
      <vt:lpstr>Variables: A Quick Recap</vt:lpstr>
      <vt:lpstr>Creating our own variables</vt:lpstr>
      <vt:lpstr>Assigning Value to Variable</vt:lpstr>
      <vt:lpstr>Assigning Value to Variable</vt:lpstr>
      <vt:lpstr>Displaying the variable on stage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25</cp:revision>
  <dcterms:created xsi:type="dcterms:W3CDTF">2024-06-13T14:50:44Z</dcterms:created>
  <dcterms:modified xsi:type="dcterms:W3CDTF">2024-06-28T12:49:41Z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