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00" r:id="rId4"/>
    <p:sldId id="281" r:id="rId5"/>
    <p:sldId id="301" r:id="rId6"/>
    <p:sldId id="285" r:id="rId7"/>
    <p:sldId id="302" r:id="rId8"/>
    <p:sldId id="286" r:id="rId9"/>
    <p:sldId id="287" r:id="rId10"/>
    <p:sldId id="298" r:id="rId11"/>
    <p:sldId id="264" r:id="rId12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54" d="100"/>
          <a:sy n="54" d="100"/>
        </p:scale>
        <p:origin x="78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8C56-91A9-4C2B-B795-D4EFD9D2E6F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A2F2C-C28A-45B5-879F-15C77E3D6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6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91573"/>
            <a:ext cx="4026903" cy="27954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5046911" y="7026611"/>
            <a:ext cx="3241675" cy="3260725"/>
          </a:xfrm>
          <a:custGeom>
            <a:avLst/>
            <a:gdLst/>
            <a:ahLst/>
            <a:cxnLst/>
            <a:rect l="l" t="t" r="r" b="b"/>
            <a:pathLst>
              <a:path w="3241675" h="3260725">
                <a:moveTo>
                  <a:pt x="394771" y="2814499"/>
                </a:moveTo>
                <a:lnTo>
                  <a:pt x="370379" y="2815029"/>
                </a:lnTo>
                <a:lnTo>
                  <a:pt x="366823" y="2817186"/>
                </a:lnTo>
                <a:lnTo>
                  <a:pt x="363267" y="2818625"/>
                </a:lnTo>
                <a:lnTo>
                  <a:pt x="330199" y="2852287"/>
                </a:lnTo>
                <a:lnTo>
                  <a:pt x="301291" y="2892786"/>
                </a:lnTo>
                <a:lnTo>
                  <a:pt x="288383" y="2912822"/>
                </a:lnTo>
                <a:lnTo>
                  <a:pt x="275748" y="2931036"/>
                </a:lnTo>
                <a:lnTo>
                  <a:pt x="263661" y="2946145"/>
                </a:lnTo>
                <a:lnTo>
                  <a:pt x="252396" y="2956866"/>
                </a:lnTo>
                <a:lnTo>
                  <a:pt x="249475" y="2959024"/>
                </a:lnTo>
                <a:lnTo>
                  <a:pt x="246554" y="2960468"/>
                </a:lnTo>
                <a:lnTo>
                  <a:pt x="244395" y="2961907"/>
                </a:lnTo>
                <a:lnTo>
                  <a:pt x="190420" y="3054785"/>
                </a:lnTo>
                <a:lnTo>
                  <a:pt x="159654" y="3061962"/>
                </a:lnTo>
                <a:lnTo>
                  <a:pt x="98123" y="3078478"/>
                </a:lnTo>
                <a:lnTo>
                  <a:pt x="58949" y="3089029"/>
                </a:lnTo>
                <a:lnTo>
                  <a:pt x="24100" y="3112856"/>
                </a:lnTo>
                <a:lnTo>
                  <a:pt x="3222" y="3155582"/>
                </a:lnTo>
                <a:lnTo>
                  <a:pt x="0" y="3193765"/>
                </a:lnTo>
                <a:lnTo>
                  <a:pt x="4016" y="3229923"/>
                </a:lnTo>
                <a:lnTo>
                  <a:pt x="13779" y="3260386"/>
                </a:lnTo>
                <a:lnTo>
                  <a:pt x="3241112" y="3260386"/>
                </a:lnTo>
                <a:lnTo>
                  <a:pt x="3241112" y="2893506"/>
                </a:lnTo>
                <a:lnTo>
                  <a:pt x="757094" y="2893506"/>
                </a:lnTo>
                <a:lnTo>
                  <a:pt x="477694" y="2841668"/>
                </a:lnTo>
                <a:lnTo>
                  <a:pt x="465655" y="2839710"/>
                </a:lnTo>
                <a:lnTo>
                  <a:pt x="463685" y="2839505"/>
                </a:lnTo>
                <a:lnTo>
                  <a:pt x="427275" y="2839505"/>
                </a:lnTo>
                <a:lnTo>
                  <a:pt x="405741" y="2838821"/>
                </a:lnTo>
                <a:lnTo>
                  <a:pt x="400732" y="2826458"/>
                </a:lnTo>
                <a:lnTo>
                  <a:pt x="394771" y="2814499"/>
                </a:lnTo>
                <a:close/>
              </a:path>
              <a:path w="3241675" h="3260725">
                <a:moveTo>
                  <a:pt x="3241112" y="0"/>
                </a:moveTo>
                <a:lnTo>
                  <a:pt x="1998392" y="967530"/>
                </a:lnTo>
                <a:lnTo>
                  <a:pt x="2000857" y="1043382"/>
                </a:lnTo>
                <a:lnTo>
                  <a:pt x="1999334" y="1115316"/>
                </a:lnTo>
                <a:lnTo>
                  <a:pt x="1994621" y="1182524"/>
                </a:lnTo>
                <a:lnTo>
                  <a:pt x="1987517" y="1244199"/>
                </a:lnTo>
                <a:lnTo>
                  <a:pt x="1978818" y="1299532"/>
                </a:lnTo>
                <a:lnTo>
                  <a:pt x="1969323" y="1347716"/>
                </a:lnTo>
                <a:lnTo>
                  <a:pt x="1959830" y="1387942"/>
                </a:lnTo>
                <a:lnTo>
                  <a:pt x="1944039" y="1441291"/>
                </a:lnTo>
                <a:lnTo>
                  <a:pt x="1925053" y="1475804"/>
                </a:lnTo>
                <a:lnTo>
                  <a:pt x="1910508" y="1498608"/>
                </a:lnTo>
                <a:lnTo>
                  <a:pt x="1897582" y="1521547"/>
                </a:lnTo>
                <a:lnTo>
                  <a:pt x="1874543" y="1585168"/>
                </a:lnTo>
                <a:lnTo>
                  <a:pt x="1852691" y="1652238"/>
                </a:lnTo>
                <a:lnTo>
                  <a:pt x="1831649" y="1719308"/>
                </a:lnTo>
                <a:lnTo>
                  <a:pt x="1820465" y="1759515"/>
                </a:lnTo>
                <a:lnTo>
                  <a:pt x="1805969" y="1801654"/>
                </a:lnTo>
                <a:lnTo>
                  <a:pt x="1781881" y="1839888"/>
                </a:lnTo>
                <a:lnTo>
                  <a:pt x="1750519" y="1875250"/>
                </a:lnTo>
                <a:lnTo>
                  <a:pt x="1714203" y="1908773"/>
                </a:lnTo>
                <a:lnTo>
                  <a:pt x="1635986" y="1974432"/>
                </a:lnTo>
                <a:lnTo>
                  <a:pt x="1598723" y="2008633"/>
                </a:lnTo>
                <a:lnTo>
                  <a:pt x="1572956" y="2023968"/>
                </a:lnTo>
                <a:lnTo>
                  <a:pt x="1522231" y="2054906"/>
                </a:lnTo>
                <a:lnTo>
                  <a:pt x="1497250" y="2069836"/>
                </a:lnTo>
                <a:lnTo>
                  <a:pt x="1493742" y="2119874"/>
                </a:lnTo>
                <a:lnTo>
                  <a:pt x="1469183" y="2169913"/>
                </a:lnTo>
                <a:lnTo>
                  <a:pt x="1459718" y="2180026"/>
                </a:lnTo>
                <a:lnTo>
                  <a:pt x="1450419" y="2190881"/>
                </a:lnTo>
                <a:lnTo>
                  <a:pt x="1442215" y="2202412"/>
                </a:lnTo>
                <a:lnTo>
                  <a:pt x="1436036" y="2214551"/>
                </a:lnTo>
                <a:lnTo>
                  <a:pt x="1422782" y="2236365"/>
                </a:lnTo>
                <a:lnTo>
                  <a:pt x="1403445" y="2254601"/>
                </a:lnTo>
                <a:lnTo>
                  <a:pt x="1384369" y="2272973"/>
                </a:lnTo>
                <a:lnTo>
                  <a:pt x="1371901" y="2295191"/>
                </a:lnTo>
                <a:lnTo>
                  <a:pt x="1371266" y="2298793"/>
                </a:lnTo>
                <a:lnTo>
                  <a:pt x="1367583" y="2303114"/>
                </a:lnTo>
                <a:lnTo>
                  <a:pt x="1361106" y="2308154"/>
                </a:lnTo>
                <a:lnTo>
                  <a:pt x="1322639" y="2331486"/>
                </a:lnTo>
                <a:lnTo>
                  <a:pt x="1270634" y="2356573"/>
                </a:lnTo>
                <a:lnTo>
                  <a:pt x="1221035" y="2379231"/>
                </a:lnTo>
                <a:lnTo>
                  <a:pt x="1189783" y="2395273"/>
                </a:lnTo>
                <a:lnTo>
                  <a:pt x="1154477" y="2421189"/>
                </a:lnTo>
                <a:lnTo>
                  <a:pt x="1111935" y="2457899"/>
                </a:lnTo>
                <a:lnTo>
                  <a:pt x="1077946" y="2494539"/>
                </a:lnTo>
                <a:lnTo>
                  <a:pt x="1050546" y="2531040"/>
                </a:lnTo>
                <a:lnTo>
                  <a:pt x="1027774" y="2567333"/>
                </a:lnTo>
                <a:lnTo>
                  <a:pt x="1007665" y="2603350"/>
                </a:lnTo>
                <a:lnTo>
                  <a:pt x="981973" y="2648316"/>
                </a:lnTo>
                <a:lnTo>
                  <a:pt x="953007" y="2692539"/>
                </a:lnTo>
                <a:lnTo>
                  <a:pt x="916636" y="2736087"/>
                </a:lnTo>
                <a:lnTo>
                  <a:pt x="868727" y="2779027"/>
                </a:lnTo>
                <a:lnTo>
                  <a:pt x="825257" y="2809807"/>
                </a:lnTo>
                <a:lnTo>
                  <a:pt x="808910" y="2820068"/>
                </a:lnTo>
                <a:lnTo>
                  <a:pt x="795679" y="2838821"/>
                </a:lnTo>
                <a:lnTo>
                  <a:pt x="783002" y="2857056"/>
                </a:lnTo>
                <a:lnTo>
                  <a:pt x="770262" y="2875248"/>
                </a:lnTo>
                <a:lnTo>
                  <a:pt x="757094" y="2893506"/>
                </a:lnTo>
                <a:lnTo>
                  <a:pt x="3241112" y="2893506"/>
                </a:lnTo>
                <a:lnTo>
                  <a:pt x="3241112" y="0"/>
                </a:lnTo>
                <a:close/>
              </a:path>
              <a:path w="3241675" h="3260725">
                <a:moveTo>
                  <a:pt x="440529" y="2838224"/>
                </a:moveTo>
                <a:lnTo>
                  <a:pt x="427275" y="2839505"/>
                </a:lnTo>
                <a:lnTo>
                  <a:pt x="463685" y="2839505"/>
                </a:lnTo>
                <a:lnTo>
                  <a:pt x="453294" y="2838427"/>
                </a:lnTo>
                <a:lnTo>
                  <a:pt x="440529" y="2838224"/>
                </a:lnTo>
                <a:close/>
              </a:path>
            </a:pathLst>
          </a:custGeom>
          <a:solidFill>
            <a:srgbClr val="FC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108675" y="7080430"/>
            <a:ext cx="3179445" cy="3206750"/>
          </a:xfrm>
          <a:custGeom>
            <a:avLst/>
            <a:gdLst/>
            <a:ahLst/>
            <a:cxnLst/>
            <a:rect l="l" t="t" r="r" b="b"/>
            <a:pathLst>
              <a:path w="3179444" h="3206750">
                <a:moveTo>
                  <a:pt x="644935" y="3108966"/>
                </a:moveTo>
                <a:lnTo>
                  <a:pt x="103509" y="3108966"/>
                </a:lnTo>
                <a:lnTo>
                  <a:pt x="6594" y="3184281"/>
                </a:lnTo>
                <a:lnTo>
                  <a:pt x="0" y="3206567"/>
                </a:lnTo>
                <a:lnTo>
                  <a:pt x="519545" y="3206567"/>
                </a:lnTo>
                <a:lnTo>
                  <a:pt x="644935" y="3108966"/>
                </a:lnTo>
                <a:close/>
              </a:path>
              <a:path w="3179444" h="3206750">
                <a:moveTo>
                  <a:pt x="3179347" y="1156092"/>
                </a:moveTo>
                <a:lnTo>
                  <a:pt x="545511" y="3206567"/>
                </a:lnTo>
                <a:lnTo>
                  <a:pt x="1086760" y="3206567"/>
                </a:lnTo>
                <a:lnTo>
                  <a:pt x="3179347" y="1577730"/>
                </a:lnTo>
                <a:lnTo>
                  <a:pt x="3179347" y="1156092"/>
                </a:lnTo>
                <a:close/>
              </a:path>
              <a:path w="3179444" h="3206750">
                <a:moveTo>
                  <a:pt x="3179347" y="1597807"/>
                </a:moveTo>
                <a:lnTo>
                  <a:pt x="1113185" y="3206567"/>
                </a:lnTo>
                <a:lnTo>
                  <a:pt x="1654469" y="3206567"/>
                </a:lnTo>
                <a:lnTo>
                  <a:pt x="3179347" y="2019492"/>
                </a:lnTo>
                <a:lnTo>
                  <a:pt x="3179347" y="1597807"/>
                </a:lnTo>
                <a:close/>
              </a:path>
              <a:path w="3179444" h="3206750">
                <a:moveTo>
                  <a:pt x="3179347" y="2039291"/>
                </a:moveTo>
                <a:lnTo>
                  <a:pt x="1679727" y="3206567"/>
                </a:lnTo>
                <a:lnTo>
                  <a:pt x="2221822" y="3206567"/>
                </a:lnTo>
                <a:lnTo>
                  <a:pt x="3179347" y="2461248"/>
                </a:lnTo>
                <a:lnTo>
                  <a:pt x="3179347" y="2039291"/>
                </a:lnTo>
                <a:close/>
              </a:path>
              <a:path w="3179444" h="3206750">
                <a:moveTo>
                  <a:pt x="3179347" y="2480797"/>
                </a:moveTo>
                <a:lnTo>
                  <a:pt x="2246940" y="3206567"/>
                </a:lnTo>
                <a:lnTo>
                  <a:pt x="2789033" y="3206567"/>
                </a:lnTo>
                <a:lnTo>
                  <a:pt x="3179347" y="2902753"/>
                </a:lnTo>
                <a:lnTo>
                  <a:pt x="3179347" y="2480797"/>
                </a:lnTo>
                <a:close/>
              </a:path>
              <a:path w="3179444" h="3206750">
                <a:moveTo>
                  <a:pt x="3179347" y="2922562"/>
                </a:moveTo>
                <a:lnTo>
                  <a:pt x="2814532" y="3206567"/>
                </a:lnTo>
                <a:lnTo>
                  <a:pt x="3179347" y="3206567"/>
                </a:lnTo>
                <a:lnTo>
                  <a:pt x="3179347" y="2922562"/>
                </a:lnTo>
                <a:close/>
              </a:path>
              <a:path w="3179444" h="3206750">
                <a:moveTo>
                  <a:pt x="7583" y="3180937"/>
                </a:moveTo>
                <a:lnTo>
                  <a:pt x="6227" y="3184566"/>
                </a:lnTo>
                <a:lnTo>
                  <a:pt x="6594" y="3184281"/>
                </a:lnTo>
                <a:lnTo>
                  <a:pt x="7583" y="3180937"/>
                </a:lnTo>
                <a:close/>
              </a:path>
              <a:path w="3179444" h="3206750">
                <a:moveTo>
                  <a:pt x="11939" y="3169117"/>
                </a:moveTo>
                <a:lnTo>
                  <a:pt x="9200" y="3175474"/>
                </a:lnTo>
                <a:lnTo>
                  <a:pt x="7583" y="3180937"/>
                </a:lnTo>
                <a:lnTo>
                  <a:pt x="8771" y="3177758"/>
                </a:lnTo>
                <a:lnTo>
                  <a:pt x="11148" y="3171154"/>
                </a:lnTo>
                <a:lnTo>
                  <a:pt x="11939" y="3169117"/>
                </a:lnTo>
                <a:close/>
              </a:path>
              <a:path w="3179444" h="3206750">
                <a:moveTo>
                  <a:pt x="17096" y="3157149"/>
                </a:moveTo>
                <a:lnTo>
                  <a:pt x="13764" y="3164415"/>
                </a:lnTo>
                <a:lnTo>
                  <a:pt x="11939" y="3169117"/>
                </a:lnTo>
                <a:lnTo>
                  <a:pt x="17096" y="3157149"/>
                </a:lnTo>
                <a:close/>
              </a:path>
              <a:path w="3179444" h="3206750">
                <a:moveTo>
                  <a:pt x="264799" y="2892967"/>
                </a:moveTo>
                <a:lnTo>
                  <a:pt x="247311" y="2933028"/>
                </a:lnTo>
                <a:lnTo>
                  <a:pt x="245162" y="2941656"/>
                </a:lnTo>
                <a:lnTo>
                  <a:pt x="241655" y="2949340"/>
                </a:lnTo>
                <a:lnTo>
                  <a:pt x="235970" y="2955609"/>
                </a:lnTo>
                <a:lnTo>
                  <a:pt x="234573" y="2957047"/>
                </a:lnTo>
                <a:lnTo>
                  <a:pt x="230890" y="2957047"/>
                </a:lnTo>
                <a:lnTo>
                  <a:pt x="228731" y="2958486"/>
                </a:lnTo>
                <a:lnTo>
                  <a:pt x="199902" y="3085203"/>
                </a:lnTo>
                <a:lnTo>
                  <a:pt x="157780" y="3094970"/>
                </a:lnTo>
                <a:lnTo>
                  <a:pt x="30103" y="3126964"/>
                </a:lnTo>
                <a:lnTo>
                  <a:pt x="17096" y="3157149"/>
                </a:lnTo>
                <a:lnTo>
                  <a:pt x="68203" y="3117603"/>
                </a:lnTo>
                <a:lnTo>
                  <a:pt x="94153" y="3111428"/>
                </a:lnTo>
                <a:lnTo>
                  <a:pt x="103509" y="3108966"/>
                </a:lnTo>
                <a:lnTo>
                  <a:pt x="644935" y="3108966"/>
                </a:lnTo>
                <a:lnTo>
                  <a:pt x="755934" y="3022567"/>
                </a:lnTo>
                <a:lnTo>
                  <a:pt x="215015" y="3022567"/>
                </a:lnTo>
                <a:lnTo>
                  <a:pt x="219460" y="3000246"/>
                </a:lnTo>
                <a:lnTo>
                  <a:pt x="356081" y="2893686"/>
                </a:lnTo>
                <a:lnTo>
                  <a:pt x="269752" y="2893686"/>
                </a:lnTo>
                <a:lnTo>
                  <a:pt x="264799" y="2892967"/>
                </a:lnTo>
                <a:close/>
              </a:path>
              <a:path w="3179444" h="3206750">
                <a:moveTo>
                  <a:pt x="493176" y="2799249"/>
                </a:moveTo>
                <a:lnTo>
                  <a:pt x="493780" y="2799369"/>
                </a:lnTo>
                <a:lnTo>
                  <a:pt x="499495" y="2800807"/>
                </a:lnTo>
                <a:lnTo>
                  <a:pt x="215015" y="3022567"/>
                </a:lnTo>
                <a:lnTo>
                  <a:pt x="755934" y="3022567"/>
                </a:lnTo>
                <a:lnTo>
                  <a:pt x="995503" y="2836090"/>
                </a:lnTo>
                <a:lnTo>
                  <a:pt x="693170" y="2836090"/>
                </a:lnTo>
                <a:lnTo>
                  <a:pt x="493176" y="2799249"/>
                </a:lnTo>
                <a:close/>
              </a:path>
              <a:path w="3179444" h="3206750">
                <a:moveTo>
                  <a:pt x="389386" y="2781097"/>
                </a:moveTo>
                <a:lnTo>
                  <a:pt x="348889" y="2787758"/>
                </a:lnTo>
                <a:lnTo>
                  <a:pt x="334649" y="2795048"/>
                </a:lnTo>
                <a:lnTo>
                  <a:pt x="331728" y="2797205"/>
                </a:lnTo>
                <a:lnTo>
                  <a:pt x="293184" y="2842118"/>
                </a:lnTo>
                <a:lnTo>
                  <a:pt x="269752" y="2893686"/>
                </a:lnTo>
                <a:lnTo>
                  <a:pt x="356081" y="2893686"/>
                </a:lnTo>
                <a:lnTo>
                  <a:pt x="480225" y="2796856"/>
                </a:lnTo>
                <a:lnTo>
                  <a:pt x="413135" y="2784247"/>
                </a:lnTo>
                <a:lnTo>
                  <a:pt x="401475" y="2782301"/>
                </a:lnTo>
                <a:lnTo>
                  <a:pt x="389386" y="2781097"/>
                </a:lnTo>
                <a:close/>
              </a:path>
              <a:path w="3179444" h="3206750">
                <a:moveTo>
                  <a:pt x="1962535" y="1381706"/>
                </a:moveTo>
                <a:lnTo>
                  <a:pt x="1972739" y="1399500"/>
                </a:lnTo>
                <a:lnTo>
                  <a:pt x="1973584" y="1422021"/>
                </a:lnTo>
                <a:lnTo>
                  <a:pt x="1967286" y="1446702"/>
                </a:lnTo>
                <a:lnTo>
                  <a:pt x="1956058" y="1470975"/>
                </a:lnTo>
                <a:lnTo>
                  <a:pt x="1942906" y="1493367"/>
                </a:lnTo>
                <a:lnTo>
                  <a:pt x="1928753" y="1516161"/>
                </a:lnTo>
                <a:lnTo>
                  <a:pt x="1915839" y="1539223"/>
                </a:lnTo>
                <a:lnTo>
                  <a:pt x="1899545" y="1576753"/>
                </a:lnTo>
                <a:lnTo>
                  <a:pt x="1862997" y="1644266"/>
                </a:lnTo>
                <a:lnTo>
                  <a:pt x="1836086" y="1691904"/>
                </a:lnTo>
                <a:lnTo>
                  <a:pt x="1805269" y="1745106"/>
                </a:lnTo>
                <a:lnTo>
                  <a:pt x="1771938" y="1801102"/>
                </a:lnTo>
                <a:lnTo>
                  <a:pt x="1737481" y="1857124"/>
                </a:lnTo>
                <a:lnTo>
                  <a:pt x="1703290" y="1910403"/>
                </a:lnTo>
                <a:lnTo>
                  <a:pt x="1670753" y="1958171"/>
                </a:lnTo>
                <a:lnTo>
                  <a:pt x="1641262" y="1997659"/>
                </a:lnTo>
                <a:lnTo>
                  <a:pt x="1513971" y="2088735"/>
                </a:lnTo>
                <a:lnTo>
                  <a:pt x="1515658" y="2112563"/>
                </a:lnTo>
                <a:lnTo>
                  <a:pt x="1511272" y="2137875"/>
                </a:lnTo>
                <a:lnTo>
                  <a:pt x="1501220" y="2163457"/>
                </a:lnTo>
                <a:lnTo>
                  <a:pt x="1485904" y="2188092"/>
                </a:lnTo>
                <a:lnTo>
                  <a:pt x="1476879" y="2198601"/>
                </a:lnTo>
                <a:lnTo>
                  <a:pt x="1467807" y="2209514"/>
                </a:lnTo>
                <a:lnTo>
                  <a:pt x="1459687" y="2220696"/>
                </a:lnTo>
                <a:lnTo>
                  <a:pt x="1453519" y="2232011"/>
                </a:lnTo>
                <a:lnTo>
                  <a:pt x="1452096" y="2255683"/>
                </a:lnTo>
                <a:lnTo>
                  <a:pt x="1458901" y="2277193"/>
                </a:lnTo>
                <a:lnTo>
                  <a:pt x="1466253" y="2298433"/>
                </a:lnTo>
                <a:lnTo>
                  <a:pt x="1466473" y="2321293"/>
                </a:lnTo>
                <a:lnTo>
                  <a:pt x="1407089" y="2373999"/>
                </a:lnTo>
                <a:lnTo>
                  <a:pt x="1365889" y="2399141"/>
                </a:lnTo>
                <a:lnTo>
                  <a:pt x="1328881" y="2420640"/>
                </a:lnTo>
                <a:lnTo>
                  <a:pt x="1305183" y="2435052"/>
                </a:lnTo>
                <a:lnTo>
                  <a:pt x="1255840" y="2467833"/>
                </a:lnTo>
                <a:lnTo>
                  <a:pt x="1209690" y="2497408"/>
                </a:lnTo>
                <a:lnTo>
                  <a:pt x="1166132" y="2524305"/>
                </a:lnTo>
                <a:lnTo>
                  <a:pt x="1124569" y="2549050"/>
                </a:lnTo>
                <a:lnTo>
                  <a:pt x="1084402" y="2572172"/>
                </a:lnTo>
                <a:lnTo>
                  <a:pt x="1045031" y="2594197"/>
                </a:lnTo>
                <a:lnTo>
                  <a:pt x="925707" y="2658970"/>
                </a:lnTo>
                <a:lnTo>
                  <a:pt x="744986" y="2761928"/>
                </a:lnTo>
                <a:lnTo>
                  <a:pt x="731356" y="2781109"/>
                </a:lnTo>
                <a:lnTo>
                  <a:pt x="718542" y="2799369"/>
                </a:lnTo>
                <a:lnTo>
                  <a:pt x="706017" y="2817414"/>
                </a:lnTo>
                <a:lnTo>
                  <a:pt x="693170" y="2836090"/>
                </a:lnTo>
                <a:lnTo>
                  <a:pt x="995503" y="2836090"/>
                </a:lnTo>
                <a:lnTo>
                  <a:pt x="2303440" y="1818015"/>
                </a:lnTo>
                <a:lnTo>
                  <a:pt x="1762383" y="1818015"/>
                </a:lnTo>
                <a:lnTo>
                  <a:pt x="1767578" y="1809152"/>
                </a:lnTo>
                <a:lnTo>
                  <a:pt x="1778778" y="1790887"/>
                </a:lnTo>
                <a:lnTo>
                  <a:pt x="1783973" y="1782023"/>
                </a:lnTo>
                <a:lnTo>
                  <a:pt x="2295408" y="1383865"/>
                </a:lnTo>
                <a:lnTo>
                  <a:pt x="1963932" y="1383865"/>
                </a:lnTo>
                <a:lnTo>
                  <a:pt x="1962535" y="1381706"/>
                </a:lnTo>
                <a:close/>
              </a:path>
              <a:path w="3179444" h="3206750">
                <a:moveTo>
                  <a:pt x="480699" y="2796486"/>
                </a:moveTo>
                <a:lnTo>
                  <a:pt x="480225" y="2796856"/>
                </a:lnTo>
                <a:lnTo>
                  <a:pt x="493176" y="2799249"/>
                </a:lnTo>
                <a:lnTo>
                  <a:pt x="486541" y="2797930"/>
                </a:lnTo>
                <a:lnTo>
                  <a:pt x="480699" y="2796486"/>
                </a:lnTo>
                <a:close/>
              </a:path>
              <a:path w="3179444" h="3206750">
                <a:moveTo>
                  <a:pt x="3179347" y="714760"/>
                </a:moveTo>
                <a:lnTo>
                  <a:pt x="1762383" y="1818015"/>
                </a:lnTo>
                <a:lnTo>
                  <a:pt x="2303440" y="1818015"/>
                </a:lnTo>
                <a:lnTo>
                  <a:pt x="3179347" y="1136224"/>
                </a:lnTo>
                <a:lnTo>
                  <a:pt x="3179347" y="714760"/>
                </a:lnTo>
                <a:close/>
              </a:path>
              <a:path w="3179444" h="3206750">
                <a:moveTo>
                  <a:pt x="3179347" y="273014"/>
                </a:moveTo>
                <a:lnTo>
                  <a:pt x="1979051" y="1207463"/>
                </a:lnTo>
                <a:lnTo>
                  <a:pt x="1979617" y="1218446"/>
                </a:lnTo>
                <a:lnTo>
                  <a:pt x="1981216" y="1277368"/>
                </a:lnTo>
                <a:lnTo>
                  <a:pt x="1980363" y="1327076"/>
                </a:lnTo>
                <a:lnTo>
                  <a:pt x="1976295" y="1363284"/>
                </a:lnTo>
                <a:lnTo>
                  <a:pt x="1968250" y="1381706"/>
                </a:lnTo>
                <a:lnTo>
                  <a:pt x="1965329" y="1383865"/>
                </a:lnTo>
                <a:lnTo>
                  <a:pt x="2295408" y="1383865"/>
                </a:lnTo>
                <a:lnTo>
                  <a:pt x="3179347" y="695709"/>
                </a:lnTo>
                <a:lnTo>
                  <a:pt x="3179347" y="273014"/>
                </a:lnTo>
                <a:close/>
              </a:path>
              <a:path w="3179444" h="3206750">
                <a:moveTo>
                  <a:pt x="1978105" y="1189111"/>
                </a:moveTo>
                <a:lnTo>
                  <a:pt x="1977648" y="1189467"/>
                </a:lnTo>
                <a:lnTo>
                  <a:pt x="1977648" y="1195220"/>
                </a:lnTo>
                <a:lnTo>
                  <a:pt x="1978410" y="1201709"/>
                </a:lnTo>
                <a:lnTo>
                  <a:pt x="1979045" y="1207463"/>
                </a:lnTo>
                <a:lnTo>
                  <a:pt x="1978105" y="1189111"/>
                </a:lnTo>
                <a:close/>
              </a:path>
              <a:path w="3179444" h="3206750">
                <a:moveTo>
                  <a:pt x="3179347" y="0"/>
                </a:moveTo>
                <a:lnTo>
                  <a:pt x="1963170" y="946820"/>
                </a:lnTo>
                <a:lnTo>
                  <a:pt x="1963027" y="961046"/>
                </a:lnTo>
                <a:lnTo>
                  <a:pt x="1963224" y="968696"/>
                </a:lnTo>
                <a:lnTo>
                  <a:pt x="1963932" y="976348"/>
                </a:lnTo>
                <a:lnTo>
                  <a:pt x="1972108" y="1090108"/>
                </a:lnTo>
                <a:lnTo>
                  <a:pt x="1976326" y="1154598"/>
                </a:lnTo>
                <a:lnTo>
                  <a:pt x="1978105" y="1189111"/>
                </a:lnTo>
                <a:lnTo>
                  <a:pt x="3179347" y="254026"/>
                </a:lnTo>
                <a:lnTo>
                  <a:pt x="3179347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082641" y="7332592"/>
            <a:ext cx="1205865" cy="955675"/>
          </a:xfrm>
          <a:custGeom>
            <a:avLst/>
            <a:gdLst/>
            <a:ahLst/>
            <a:cxnLst/>
            <a:rect l="l" t="t" r="r" b="b"/>
            <a:pathLst>
              <a:path w="1205865" h="955675">
                <a:moveTo>
                  <a:pt x="1205382" y="0"/>
                </a:moveTo>
                <a:lnTo>
                  <a:pt x="1523" y="937304"/>
                </a:lnTo>
                <a:lnTo>
                  <a:pt x="2920" y="939463"/>
                </a:lnTo>
                <a:lnTo>
                  <a:pt x="0" y="941622"/>
                </a:lnTo>
                <a:lnTo>
                  <a:pt x="3682" y="945940"/>
                </a:lnTo>
                <a:lnTo>
                  <a:pt x="761" y="948099"/>
                </a:lnTo>
                <a:lnTo>
                  <a:pt x="2920" y="950258"/>
                </a:lnTo>
                <a:lnTo>
                  <a:pt x="1523" y="951693"/>
                </a:lnTo>
                <a:lnTo>
                  <a:pt x="5079" y="955300"/>
                </a:lnTo>
                <a:lnTo>
                  <a:pt x="1205382" y="20802"/>
                </a:lnTo>
                <a:lnTo>
                  <a:pt x="120538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082642" y="7332593"/>
            <a:ext cx="1205865" cy="955675"/>
          </a:xfrm>
          <a:custGeom>
            <a:avLst/>
            <a:gdLst/>
            <a:ahLst/>
            <a:cxnLst/>
            <a:rect l="l" t="t" r="r" b="b"/>
            <a:pathLst>
              <a:path w="1205865" h="955675">
                <a:moveTo>
                  <a:pt x="1524" y="937307"/>
                </a:moveTo>
                <a:lnTo>
                  <a:pt x="2921" y="939453"/>
                </a:lnTo>
                <a:lnTo>
                  <a:pt x="0" y="941612"/>
                </a:lnTo>
                <a:lnTo>
                  <a:pt x="3683" y="945943"/>
                </a:lnTo>
                <a:lnTo>
                  <a:pt x="762" y="948102"/>
                </a:lnTo>
                <a:lnTo>
                  <a:pt x="2921" y="950261"/>
                </a:lnTo>
                <a:lnTo>
                  <a:pt x="1524" y="951696"/>
                </a:lnTo>
                <a:lnTo>
                  <a:pt x="5080" y="955303"/>
                </a:lnTo>
                <a:lnTo>
                  <a:pt x="1205382" y="20807"/>
                </a:lnTo>
              </a:path>
              <a:path w="1205865" h="955675">
                <a:moveTo>
                  <a:pt x="1205382" y="0"/>
                </a:moveTo>
                <a:lnTo>
                  <a:pt x="1524" y="9373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112744" y="7773356"/>
            <a:ext cx="3175635" cy="2492375"/>
          </a:xfrm>
          <a:custGeom>
            <a:avLst/>
            <a:gdLst/>
            <a:ahLst/>
            <a:cxnLst/>
            <a:rect l="l" t="t" r="r" b="b"/>
            <a:pathLst>
              <a:path w="3175634" h="2492375">
                <a:moveTo>
                  <a:pt x="66293" y="2420361"/>
                </a:moveTo>
                <a:lnTo>
                  <a:pt x="8000" y="2465719"/>
                </a:lnTo>
                <a:lnTo>
                  <a:pt x="10159" y="2467877"/>
                </a:lnTo>
                <a:lnTo>
                  <a:pt x="5841" y="2470759"/>
                </a:lnTo>
                <a:lnTo>
                  <a:pt x="8000" y="2473636"/>
                </a:lnTo>
                <a:lnTo>
                  <a:pt x="5079" y="2475799"/>
                </a:lnTo>
                <a:lnTo>
                  <a:pt x="5841" y="2477238"/>
                </a:lnTo>
                <a:lnTo>
                  <a:pt x="2158" y="2480120"/>
                </a:lnTo>
                <a:lnTo>
                  <a:pt x="4317" y="2482998"/>
                </a:lnTo>
                <a:lnTo>
                  <a:pt x="0" y="2486599"/>
                </a:lnTo>
                <a:lnTo>
                  <a:pt x="2158" y="2489477"/>
                </a:lnTo>
                <a:lnTo>
                  <a:pt x="0" y="2491640"/>
                </a:lnTo>
                <a:lnTo>
                  <a:pt x="761" y="2492359"/>
                </a:lnTo>
                <a:lnTo>
                  <a:pt x="89299" y="2423238"/>
                </a:lnTo>
                <a:lnTo>
                  <a:pt x="67690" y="2423238"/>
                </a:lnTo>
                <a:lnTo>
                  <a:pt x="66293" y="2420361"/>
                </a:lnTo>
                <a:close/>
              </a:path>
              <a:path w="3175634" h="2492375">
                <a:moveTo>
                  <a:pt x="72008" y="2419637"/>
                </a:moveTo>
                <a:lnTo>
                  <a:pt x="67690" y="2423238"/>
                </a:lnTo>
                <a:lnTo>
                  <a:pt x="89299" y="2423238"/>
                </a:lnTo>
                <a:lnTo>
                  <a:pt x="90220" y="2422519"/>
                </a:lnTo>
                <a:lnTo>
                  <a:pt x="74167" y="2422519"/>
                </a:lnTo>
                <a:lnTo>
                  <a:pt x="72008" y="2419637"/>
                </a:lnTo>
                <a:close/>
              </a:path>
              <a:path w="3175634" h="2492375">
                <a:moveTo>
                  <a:pt x="80644" y="2417479"/>
                </a:moveTo>
                <a:lnTo>
                  <a:pt x="74167" y="2422519"/>
                </a:lnTo>
                <a:lnTo>
                  <a:pt x="90220" y="2422519"/>
                </a:lnTo>
                <a:lnTo>
                  <a:pt x="95755" y="2418198"/>
                </a:lnTo>
                <a:lnTo>
                  <a:pt x="81406" y="2418198"/>
                </a:lnTo>
                <a:lnTo>
                  <a:pt x="80644" y="2417479"/>
                </a:lnTo>
                <a:close/>
              </a:path>
              <a:path w="3175634" h="2492375">
                <a:moveTo>
                  <a:pt x="87121" y="2413877"/>
                </a:moveTo>
                <a:lnTo>
                  <a:pt x="81406" y="2418198"/>
                </a:lnTo>
                <a:lnTo>
                  <a:pt x="95755" y="2418198"/>
                </a:lnTo>
                <a:lnTo>
                  <a:pt x="97598" y="2416759"/>
                </a:lnTo>
                <a:lnTo>
                  <a:pt x="89280" y="2416759"/>
                </a:lnTo>
                <a:lnTo>
                  <a:pt x="87121" y="2413877"/>
                </a:lnTo>
                <a:close/>
              </a:path>
              <a:path w="3175634" h="2492375">
                <a:moveTo>
                  <a:pt x="93598" y="2413877"/>
                </a:moveTo>
                <a:lnTo>
                  <a:pt x="89280" y="2416759"/>
                </a:lnTo>
                <a:lnTo>
                  <a:pt x="95757" y="2416759"/>
                </a:lnTo>
                <a:lnTo>
                  <a:pt x="93598" y="2413877"/>
                </a:lnTo>
                <a:close/>
              </a:path>
              <a:path w="3175634" h="2492375">
                <a:moveTo>
                  <a:pt x="98678" y="2414596"/>
                </a:moveTo>
                <a:lnTo>
                  <a:pt x="95757" y="2416759"/>
                </a:lnTo>
                <a:lnTo>
                  <a:pt x="97598" y="2416759"/>
                </a:lnTo>
                <a:lnTo>
                  <a:pt x="99440" y="2415321"/>
                </a:lnTo>
                <a:lnTo>
                  <a:pt x="98678" y="2414596"/>
                </a:lnTo>
                <a:close/>
              </a:path>
              <a:path w="3175634" h="2492375">
                <a:moveTo>
                  <a:pt x="478154" y="2099964"/>
                </a:moveTo>
                <a:lnTo>
                  <a:pt x="213232" y="2305878"/>
                </a:lnTo>
                <a:lnTo>
                  <a:pt x="215391" y="2308041"/>
                </a:lnTo>
                <a:lnTo>
                  <a:pt x="212470" y="2310198"/>
                </a:lnTo>
                <a:lnTo>
                  <a:pt x="214629" y="2313081"/>
                </a:lnTo>
                <a:lnTo>
                  <a:pt x="209549" y="2316678"/>
                </a:lnTo>
                <a:lnTo>
                  <a:pt x="210946" y="2318121"/>
                </a:lnTo>
                <a:lnTo>
                  <a:pt x="208152" y="2319559"/>
                </a:lnTo>
                <a:lnTo>
                  <a:pt x="210311" y="2322442"/>
                </a:lnTo>
                <a:lnTo>
                  <a:pt x="208152" y="2324600"/>
                </a:lnTo>
                <a:lnTo>
                  <a:pt x="210311" y="2327477"/>
                </a:lnTo>
                <a:lnTo>
                  <a:pt x="208152" y="2328921"/>
                </a:lnTo>
                <a:lnTo>
                  <a:pt x="208914" y="2330360"/>
                </a:lnTo>
                <a:lnTo>
                  <a:pt x="496660" y="2106443"/>
                </a:lnTo>
                <a:lnTo>
                  <a:pt x="494029" y="2106443"/>
                </a:lnTo>
                <a:lnTo>
                  <a:pt x="493490" y="2105723"/>
                </a:lnTo>
                <a:lnTo>
                  <a:pt x="489711" y="2105723"/>
                </a:lnTo>
                <a:lnTo>
                  <a:pt x="489141" y="2105004"/>
                </a:lnTo>
                <a:lnTo>
                  <a:pt x="481710" y="2105004"/>
                </a:lnTo>
                <a:lnTo>
                  <a:pt x="478154" y="2099964"/>
                </a:lnTo>
                <a:close/>
              </a:path>
              <a:path w="3175634" h="2492375">
                <a:moveTo>
                  <a:pt x="496823" y="2104279"/>
                </a:moveTo>
                <a:lnTo>
                  <a:pt x="494029" y="2106443"/>
                </a:lnTo>
                <a:lnTo>
                  <a:pt x="496660" y="2106443"/>
                </a:lnTo>
                <a:lnTo>
                  <a:pt x="497585" y="2105723"/>
                </a:lnTo>
                <a:lnTo>
                  <a:pt x="496823" y="2104279"/>
                </a:lnTo>
                <a:close/>
              </a:path>
              <a:path w="3175634" h="2492375">
                <a:moveTo>
                  <a:pt x="491870" y="2103560"/>
                </a:moveTo>
                <a:lnTo>
                  <a:pt x="489711" y="2105723"/>
                </a:lnTo>
                <a:lnTo>
                  <a:pt x="493490" y="2105723"/>
                </a:lnTo>
                <a:lnTo>
                  <a:pt x="491870" y="2103560"/>
                </a:lnTo>
                <a:close/>
              </a:path>
              <a:path w="3175634" h="2492375">
                <a:moveTo>
                  <a:pt x="484631" y="2102842"/>
                </a:moveTo>
                <a:lnTo>
                  <a:pt x="481710" y="2105004"/>
                </a:lnTo>
                <a:lnTo>
                  <a:pt x="489141" y="2105004"/>
                </a:lnTo>
                <a:lnTo>
                  <a:pt x="488566" y="2104279"/>
                </a:lnTo>
                <a:lnTo>
                  <a:pt x="485266" y="2104279"/>
                </a:lnTo>
                <a:lnTo>
                  <a:pt x="484631" y="2102842"/>
                </a:lnTo>
                <a:close/>
              </a:path>
              <a:path w="3175634" h="2492375">
                <a:moveTo>
                  <a:pt x="487425" y="2102842"/>
                </a:moveTo>
                <a:lnTo>
                  <a:pt x="485266" y="2104279"/>
                </a:lnTo>
                <a:lnTo>
                  <a:pt x="488566" y="2104279"/>
                </a:lnTo>
                <a:lnTo>
                  <a:pt x="487425" y="2102842"/>
                </a:lnTo>
                <a:close/>
              </a:path>
              <a:path w="3175634" h="2492375">
                <a:moveTo>
                  <a:pt x="3175279" y="0"/>
                </a:moveTo>
                <a:lnTo>
                  <a:pt x="1774062" y="1090532"/>
                </a:lnTo>
                <a:lnTo>
                  <a:pt x="1776221" y="1092691"/>
                </a:lnTo>
                <a:lnTo>
                  <a:pt x="1769109" y="1098444"/>
                </a:lnTo>
                <a:lnTo>
                  <a:pt x="1771903" y="1101327"/>
                </a:lnTo>
                <a:lnTo>
                  <a:pt x="1766950" y="1104934"/>
                </a:lnTo>
                <a:lnTo>
                  <a:pt x="1767585" y="1105658"/>
                </a:lnTo>
                <a:lnTo>
                  <a:pt x="1761108" y="1111411"/>
                </a:lnTo>
                <a:lnTo>
                  <a:pt x="1763267" y="1113570"/>
                </a:lnTo>
                <a:lnTo>
                  <a:pt x="1759711" y="1117177"/>
                </a:lnTo>
                <a:lnTo>
                  <a:pt x="1761870" y="1120047"/>
                </a:lnTo>
                <a:lnTo>
                  <a:pt x="1756155" y="1124365"/>
                </a:lnTo>
                <a:lnTo>
                  <a:pt x="1756790" y="1125089"/>
                </a:lnTo>
                <a:lnTo>
                  <a:pt x="3175279" y="20975"/>
                </a:lnTo>
                <a:lnTo>
                  <a:pt x="3175279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12385" y="10186873"/>
            <a:ext cx="100160" cy="79202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5320898" y="7773356"/>
            <a:ext cx="2967355" cy="2330450"/>
          </a:xfrm>
          <a:custGeom>
            <a:avLst/>
            <a:gdLst/>
            <a:ahLst/>
            <a:cxnLst/>
            <a:rect l="l" t="t" r="r" b="b"/>
            <a:pathLst>
              <a:path w="2967355" h="2330450">
                <a:moveTo>
                  <a:pt x="4953" y="2305877"/>
                </a:moveTo>
                <a:lnTo>
                  <a:pt x="7112" y="2308040"/>
                </a:lnTo>
                <a:lnTo>
                  <a:pt x="4318" y="2310199"/>
                </a:lnTo>
                <a:lnTo>
                  <a:pt x="6477" y="2313080"/>
                </a:lnTo>
                <a:lnTo>
                  <a:pt x="1397" y="2316677"/>
                </a:lnTo>
                <a:lnTo>
                  <a:pt x="2794" y="2318121"/>
                </a:lnTo>
                <a:lnTo>
                  <a:pt x="0" y="2319560"/>
                </a:lnTo>
                <a:lnTo>
                  <a:pt x="2159" y="2322442"/>
                </a:lnTo>
                <a:lnTo>
                  <a:pt x="0" y="2324601"/>
                </a:lnTo>
                <a:lnTo>
                  <a:pt x="2159" y="2327477"/>
                </a:lnTo>
                <a:lnTo>
                  <a:pt x="0" y="2328921"/>
                </a:lnTo>
                <a:lnTo>
                  <a:pt x="635" y="2330360"/>
                </a:lnTo>
                <a:lnTo>
                  <a:pt x="289433" y="2105723"/>
                </a:lnTo>
                <a:lnTo>
                  <a:pt x="288671" y="2104280"/>
                </a:lnTo>
                <a:lnTo>
                  <a:pt x="285750" y="2106443"/>
                </a:lnTo>
                <a:lnTo>
                  <a:pt x="283591" y="2103560"/>
                </a:lnTo>
                <a:lnTo>
                  <a:pt x="281432" y="2105723"/>
                </a:lnTo>
                <a:lnTo>
                  <a:pt x="279273" y="2102841"/>
                </a:lnTo>
                <a:lnTo>
                  <a:pt x="277114" y="2104280"/>
                </a:lnTo>
                <a:lnTo>
                  <a:pt x="276479" y="2102841"/>
                </a:lnTo>
                <a:lnTo>
                  <a:pt x="273558" y="2105004"/>
                </a:lnTo>
                <a:lnTo>
                  <a:pt x="270002" y="2099963"/>
                </a:lnTo>
                <a:lnTo>
                  <a:pt x="4953" y="2305877"/>
                </a:lnTo>
              </a:path>
              <a:path w="2967355" h="2330450">
                <a:moveTo>
                  <a:pt x="1565910" y="1090535"/>
                </a:moveTo>
                <a:lnTo>
                  <a:pt x="1568069" y="1092694"/>
                </a:lnTo>
                <a:lnTo>
                  <a:pt x="1560957" y="1098447"/>
                </a:lnTo>
                <a:lnTo>
                  <a:pt x="1563751" y="1101330"/>
                </a:lnTo>
                <a:lnTo>
                  <a:pt x="1558798" y="1104937"/>
                </a:lnTo>
                <a:lnTo>
                  <a:pt x="1559433" y="1105648"/>
                </a:lnTo>
                <a:lnTo>
                  <a:pt x="1552956" y="1111414"/>
                </a:lnTo>
                <a:lnTo>
                  <a:pt x="1555115" y="1113573"/>
                </a:lnTo>
                <a:lnTo>
                  <a:pt x="1551559" y="1117167"/>
                </a:lnTo>
                <a:lnTo>
                  <a:pt x="1553718" y="1120050"/>
                </a:lnTo>
                <a:lnTo>
                  <a:pt x="1547876" y="1124368"/>
                </a:lnTo>
                <a:lnTo>
                  <a:pt x="1548638" y="1125092"/>
                </a:lnTo>
                <a:lnTo>
                  <a:pt x="2967126" y="20974"/>
                </a:lnTo>
              </a:path>
              <a:path w="2967355" h="2330450">
                <a:moveTo>
                  <a:pt x="2967126" y="0"/>
                </a:moveTo>
                <a:lnTo>
                  <a:pt x="1565910" y="109053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627200" y="8215520"/>
            <a:ext cx="2661285" cy="2072005"/>
          </a:xfrm>
          <a:custGeom>
            <a:avLst/>
            <a:gdLst/>
            <a:ahLst/>
            <a:cxnLst/>
            <a:rect l="l" t="t" r="r" b="b"/>
            <a:pathLst>
              <a:path w="2661284" h="2072004">
                <a:moveTo>
                  <a:pt x="2660823" y="0"/>
                </a:moveTo>
                <a:lnTo>
                  <a:pt x="0" y="2071477"/>
                </a:lnTo>
                <a:lnTo>
                  <a:pt x="28370" y="2071477"/>
                </a:lnTo>
                <a:lnTo>
                  <a:pt x="2660823" y="22084"/>
                </a:lnTo>
                <a:lnTo>
                  <a:pt x="2660823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627085" y="8215475"/>
            <a:ext cx="2661285" cy="2072005"/>
          </a:xfrm>
          <a:custGeom>
            <a:avLst/>
            <a:gdLst/>
            <a:ahLst/>
            <a:cxnLst/>
            <a:rect l="l" t="t" r="r" b="b"/>
            <a:pathLst>
              <a:path w="2661284" h="2072004">
                <a:moveTo>
                  <a:pt x="28369" y="2071522"/>
                </a:moveTo>
                <a:lnTo>
                  <a:pt x="2660940" y="22083"/>
                </a:lnTo>
              </a:path>
              <a:path w="2661284" h="2072004">
                <a:moveTo>
                  <a:pt x="2660940" y="0"/>
                </a:moveTo>
                <a:lnTo>
                  <a:pt x="0" y="207152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6194066" y="8656826"/>
            <a:ext cx="2094230" cy="1630680"/>
          </a:xfrm>
          <a:custGeom>
            <a:avLst/>
            <a:gdLst/>
            <a:ahLst/>
            <a:cxnLst/>
            <a:rect l="l" t="t" r="r" b="b"/>
            <a:pathLst>
              <a:path w="2094230" h="1630679">
                <a:moveTo>
                  <a:pt x="2093957" y="0"/>
                </a:moveTo>
                <a:lnTo>
                  <a:pt x="0" y="1630171"/>
                </a:lnTo>
                <a:lnTo>
                  <a:pt x="27344" y="1630171"/>
                </a:lnTo>
                <a:lnTo>
                  <a:pt x="2093957" y="21105"/>
                </a:lnTo>
                <a:lnTo>
                  <a:pt x="2093957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6194068" y="8656830"/>
            <a:ext cx="2094230" cy="1630680"/>
          </a:xfrm>
          <a:custGeom>
            <a:avLst/>
            <a:gdLst/>
            <a:ahLst/>
            <a:cxnLst/>
            <a:rect l="l" t="t" r="r" b="b"/>
            <a:pathLst>
              <a:path w="2094230" h="1630679">
                <a:moveTo>
                  <a:pt x="27342" y="1630167"/>
                </a:moveTo>
                <a:lnTo>
                  <a:pt x="2093956" y="21098"/>
                </a:lnTo>
              </a:path>
              <a:path w="2094230" h="1630679">
                <a:moveTo>
                  <a:pt x="2093956" y="0"/>
                </a:moveTo>
                <a:lnTo>
                  <a:pt x="0" y="16301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6761219" y="9098364"/>
            <a:ext cx="1527175" cy="1188720"/>
          </a:xfrm>
          <a:custGeom>
            <a:avLst/>
            <a:gdLst/>
            <a:ahLst/>
            <a:cxnLst/>
            <a:rect l="l" t="t" r="r" b="b"/>
            <a:pathLst>
              <a:path w="1527175" h="1188720">
                <a:moveTo>
                  <a:pt x="1526804" y="0"/>
                </a:moveTo>
                <a:lnTo>
                  <a:pt x="0" y="1188633"/>
                </a:lnTo>
                <a:lnTo>
                  <a:pt x="28368" y="1188633"/>
                </a:lnTo>
                <a:lnTo>
                  <a:pt x="1526804" y="22083"/>
                </a:lnTo>
                <a:lnTo>
                  <a:pt x="1526804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761222" y="9098367"/>
            <a:ext cx="1527175" cy="1188720"/>
          </a:xfrm>
          <a:custGeom>
            <a:avLst/>
            <a:gdLst/>
            <a:ahLst/>
            <a:cxnLst/>
            <a:rect l="l" t="t" r="r" b="b"/>
            <a:pathLst>
              <a:path w="1527175" h="1188720">
                <a:moveTo>
                  <a:pt x="28369" y="1188630"/>
                </a:moveTo>
                <a:lnTo>
                  <a:pt x="1526803" y="22084"/>
                </a:lnTo>
              </a:path>
              <a:path w="1527175" h="1188720">
                <a:moveTo>
                  <a:pt x="1526803" y="0"/>
                </a:moveTo>
                <a:lnTo>
                  <a:pt x="0" y="118863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7328373" y="9539898"/>
            <a:ext cx="960119" cy="747395"/>
          </a:xfrm>
          <a:custGeom>
            <a:avLst/>
            <a:gdLst/>
            <a:ahLst/>
            <a:cxnLst/>
            <a:rect l="l" t="t" r="r" b="b"/>
            <a:pathLst>
              <a:path w="960119" h="747395">
                <a:moveTo>
                  <a:pt x="959650" y="0"/>
                </a:moveTo>
                <a:lnTo>
                  <a:pt x="0" y="747099"/>
                </a:lnTo>
                <a:lnTo>
                  <a:pt x="27228" y="747099"/>
                </a:lnTo>
                <a:lnTo>
                  <a:pt x="959650" y="21098"/>
                </a:lnTo>
                <a:lnTo>
                  <a:pt x="959650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7328285" y="9539847"/>
            <a:ext cx="960119" cy="747395"/>
          </a:xfrm>
          <a:custGeom>
            <a:avLst/>
            <a:gdLst/>
            <a:ahLst/>
            <a:cxnLst/>
            <a:rect l="l" t="t" r="r" b="b"/>
            <a:pathLst>
              <a:path w="960119" h="747395">
                <a:moveTo>
                  <a:pt x="27229" y="747150"/>
                </a:moveTo>
                <a:lnTo>
                  <a:pt x="959740" y="21098"/>
                </a:lnTo>
              </a:path>
              <a:path w="960119" h="747395">
                <a:moveTo>
                  <a:pt x="959740" y="0"/>
                </a:moveTo>
                <a:lnTo>
                  <a:pt x="0" y="74715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895450" y="9981382"/>
            <a:ext cx="393065" cy="306070"/>
          </a:xfrm>
          <a:custGeom>
            <a:avLst/>
            <a:gdLst/>
            <a:ahLst/>
            <a:cxnLst/>
            <a:rect l="l" t="t" r="r" b="b"/>
            <a:pathLst>
              <a:path w="393065" h="306070">
                <a:moveTo>
                  <a:pt x="392572" y="0"/>
                </a:moveTo>
                <a:lnTo>
                  <a:pt x="0" y="305615"/>
                </a:lnTo>
                <a:lnTo>
                  <a:pt x="28364" y="305615"/>
                </a:lnTo>
                <a:lnTo>
                  <a:pt x="392572" y="22081"/>
                </a:lnTo>
                <a:lnTo>
                  <a:pt x="39257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7895409" y="9981342"/>
            <a:ext cx="393065" cy="306070"/>
          </a:xfrm>
          <a:custGeom>
            <a:avLst/>
            <a:gdLst/>
            <a:ahLst/>
            <a:cxnLst/>
            <a:rect l="l" t="t" r="r" b="b"/>
            <a:pathLst>
              <a:path w="393065" h="306070">
                <a:moveTo>
                  <a:pt x="28364" y="305655"/>
                </a:moveTo>
                <a:lnTo>
                  <a:pt x="392616" y="22081"/>
                </a:lnTo>
              </a:path>
              <a:path w="393065" h="306070">
                <a:moveTo>
                  <a:pt x="392616" y="0"/>
                </a:moveTo>
                <a:lnTo>
                  <a:pt x="0" y="30565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0"/>
            <a:ext cx="3982720" cy="3292475"/>
          </a:xfrm>
          <a:custGeom>
            <a:avLst/>
            <a:gdLst/>
            <a:ahLst/>
            <a:cxnLst/>
            <a:rect l="l" t="t" r="r" b="b"/>
            <a:pathLst>
              <a:path w="3982720" h="3292475">
                <a:moveTo>
                  <a:pt x="3982220" y="0"/>
                </a:moveTo>
                <a:lnTo>
                  <a:pt x="0" y="0"/>
                </a:lnTo>
                <a:lnTo>
                  <a:pt x="0" y="3292412"/>
                </a:lnTo>
                <a:lnTo>
                  <a:pt x="30941" y="3278111"/>
                </a:lnTo>
                <a:lnTo>
                  <a:pt x="33104" y="3276676"/>
                </a:lnTo>
                <a:lnTo>
                  <a:pt x="61183" y="3266592"/>
                </a:lnTo>
                <a:lnTo>
                  <a:pt x="67540" y="3265561"/>
                </a:lnTo>
                <a:lnTo>
                  <a:pt x="90700" y="3255073"/>
                </a:lnTo>
                <a:lnTo>
                  <a:pt x="92863" y="3253638"/>
                </a:lnTo>
                <a:lnTo>
                  <a:pt x="109748" y="3229079"/>
                </a:lnTo>
                <a:lnTo>
                  <a:pt x="117252" y="3193248"/>
                </a:lnTo>
                <a:lnTo>
                  <a:pt x="118681" y="3149452"/>
                </a:lnTo>
                <a:lnTo>
                  <a:pt x="117341" y="3100996"/>
                </a:lnTo>
                <a:lnTo>
                  <a:pt x="115587" y="3053339"/>
                </a:lnTo>
                <a:lnTo>
                  <a:pt x="116802" y="3009193"/>
                </a:lnTo>
                <a:lnTo>
                  <a:pt x="124227" y="2972607"/>
                </a:lnTo>
                <a:lnTo>
                  <a:pt x="141103" y="2947631"/>
                </a:lnTo>
                <a:lnTo>
                  <a:pt x="142542" y="2946920"/>
                </a:lnTo>
                <a:lnTo>
                  <a:pt x="143981" y="2945485"/>
                </a:lnTo>
                <a:lnTo>
                  <a:pt x="185741" y="2920452"/>
                </a:lnTo>
                <a:lnTo>
                  <a:pt x="229229" y="2901297"/>
                </a:lnTo>
                <a:lnTo>
                  <a:pt x="273580" y="2887673"/>
                </a:lnTo>
                <a:lnTo>
                  <a:pt x="317932" y="2879234"/>
                </a:lnTo>
                <a:lnTo>
                  <a:pt x="361419" y="2875635"/>
                </a:lnTo>
                <a:lnTo>
                  <a:pt x="403272" y="2874381"/>
                </a:lnTo>
                <a:lnTo>
                  <a:pt x="424500" y="2871795"/>
                </a:lnTo>
                <a:lnTo>
                  <a:pt x="466112" y="2854014"/>
                </a:lnTo>
                <a:lnTo>
                  <a:pt x="496419" y="2825505"/>
                </a:lnTo>
                <a:lnTo>
                  <a:pt x="511898" y="2796438"/>
                </a:lnTo>
                <a:lnTo>
                  <a:pt x="508456" y="2783465"/>
                </a:lnTo>
                <a:lnTo>
                  <a:pt x="504878" y="2770427"/>
                </a:lnTo>
                <a:lnTo>
                  <a:pt x="501572" y="2757253"/>
                </a:lnTo>
                <a:lnTo>
                  <a:pt x="498941" y="2743872"/>
                </a:lnTo>
                <a:lnTo>
                  <a:pt x="511495" y="2740399"/>
                </a:lnTo>
                <a:lnTo>
                  <a:pt x="523240" y="2735506"/>
                </a:lnTo>
                <a:lnTo>
                  <a:pt x="573053" y="2693007"/>
                </a:lnTo>
                <a:lnTo>
                  <a:pt x="597298" y="2655683"/>
                </a:lnTo>
                <a:lnTo>
                  <a:pt x="618431" y="2612930"/>
                </a:lnTo>
                <a:lnTo>
                  <a:pt x="637852" y="2567370"/>
                </a:lnTo>
                <a:lnTo>
                  <a:pt x="656958" y="2521621"/>
                </a:lnTo>
                <a:lnTo>
                  <a:pt x="677148" y="2478304"/>
                </a:lnTo>
                <a:lnTo>
                  <a:pt x="699819" y="2440038"/>
                </a:lnTo>
                <a:lnTo>
                  <a:pt x="858936" y="2371648"/>
                </a:lnTo>
                <a:lnTo>
                  <a:pt x="867374" y="2360227"/>
                </a:lnTo>
                <a:lnTo>
                  <a:pt x="899979" y="2327719"/>
                </a:lnTo>
                <a:lnTo>
                  <a:pt x="933728" y="2309810"/>
                </a:lnTo>
                <a:lnTo>
                  <a:pt x="948680" y="2309193"/>
                </a:lnTo>
                <a:lnTo>
                  <a:pt x="964905" y="2309193"/>
                </a:lnTo>
                <a:lnTo>
                  <a:pt x="972382" y="2297414"/>
                </a:lnTo>
                <a:lnTo>
                  <a:pt x="983497" y="2278760"/>
                </a:lnTo>
                <a:lnTo>
                  <a:pt x="994072" y="2260107"/>
                </a:lnTo>
                <a:lnTo>
                  <a:pt x="1004376" y="2241321"/>
                </a:lnTo>
                <a:lnTo>
                  <a:pt x="1042744" y="2241321"/>
                </a:lnTo>
                <a:lnTo>
                  <a:pt x="1102085" y="2227757"/>
                </a:lnTo>
                <a:lnTo>
                  <a:pt x="1138748" y="2204515"/>
                </a:lnTo>
                <a:lnTo>
                  <a:pt x="1156219" y="2150308"/>
                </a:lnTo>
                <a:lnTo>
                  <a:pt x="1150808" y="2123243"/>
                </a:lnTo>
                <a:lnTo>
                  <a:pt x="1141481" y="2097796"/>
                </a:lnTo>
                <a:lnTo>
                  <a:pt x="1131817" y="2073566"/>
                </a:lnTo>
                <a:lnTo>
                  <a:pt x="1132470" y="2046273"/>
                </a:lnTo>
                <a:lnTo>
                  <a:pt x="1145443" y="2003803"/>
                </a:lnTo>
                <a:lnTo>
                  <a:pt x="1166736" y="1953413"/>
                </a:lnTo>
                <a:lnTo>
                  <a:pt x="1192350" y="1902365"/>
                </a:lnTo>
                <a:lnTo>
                  <a:pt x="1218283" y="1857916"/>
                </a:lnTo>
                <a:lnTo>
                  <a:pt x="1240537" y="1827326"/>
                </a:lnTo>
                <a:lnTo>
                  <a:pt x="1238691" y="1823570"/>
                </a:lnTo>
                <a:lnTo>
                  <a:pt x="1274692" y="1792659"/>
                </a:lnTo>
                <a:lnTo>
                  <a:pt x="1327791" y="1769604"/>
                </a:lnTo>
                <a:lnTo>
                  <a:pt x="1346377" y="1766849"/>
                </a:lnTo>
                <a:lnTo>
                  <a:pt x="1364050" y="1766849"/>
                </a:lnTo>
                <a:lnTo>
                  <a:pt x="1377876" y="1764779"/>
                </a:lnTo>
                <a:lnTo>
                  <a:pt x="1393758" y="1759255"/>
                </a:lnTo>
                <a:lnTo>
                  <a:pt x="1408290" y="1750288"/>
                </a:lnTo>
                <a:lnTo>
                  <a:pt x="1411897" y="1748129"/>
                </a:lnTo>
                <a:lnTo>
                  <a:pt x="1435775" y="1702776"/>
                </a:lnTo>
                <a:lnTo>
                  <a:pt x="1439252" y="1688363"/>
                </a:lnTo>
                <a:lnTo>
                  <a:pt x="1443238" y="1679848"/>
                </a:lnTo>
                <a:lnTo>
                  <a:pt x="1499870" y="1633811"/>
                </a:lnTo>
                <a:lnTo>
                  <a:pt x="1533755" y="1616093"/>
                </a:lnTo>
                <a:lnTo>
                  <a:pt x="1573174" y="1599082"/>
                </a:lnTo>
                <a:lnTo>
                  <a:pt x="1599171" y="1593212"/>
                </a:lnTo>
                <a:lnTo>
                  <a:pt x="1654800" y="1577485"/>
                </a:lnTo>
                <a:lnTo>
                  <a:pt x="1716235" y="1556359"/>
                </a:lnTo>
                <a:lnTo>
                  <a:pt x="1759648" y="1534286"/>
                </a:lnTo>
                <a:lnTo>
                  <a:pt x="1762531" y="1532127"/>
                </a:lnTo>
                <a:lnTo>
                  <a:pt x="1764690" y="1530680"/>
                </a:lnTo>
                <a:lnTo>
                  <a:pt x="1765414" y="1529245"/>
                </a:lnTo>
                <a:lnTo>
                  <a:pt x="1784134" y="1529245"/>
                </a:lnTo>
                <a:lnTo>
                  <a:pt x="1796946" y="1507409"/>
                </a:lnTo>
                <a:lnTo>
                  <a:pt x="1806722" y="1473896"/>
                </a:lnTo>
                <a:lnTo>
                  <a:pt x="1817443" y="1439439"/>
                </a:lnTo>
                <a:lnTo>
                  <a:pt x="1833092" y="1414767"/>
                </a:lnTo>
                <a:lnTo>
                  <a:pt x="1838696" y="1409796"/>
                </a:lnTo>
                <a:lnTo>
                  <a:pt x="1849090" y="1399583"/>
                </a:lnTo>
                <a:lnTo>
                  <a:pt x="1854695" y="1394612"/>
                </a:lnTo>
                <a:lnTo>
                  <a:pt x="1859013" y="1391729"/>
                </a:lnTo>
                <a:lnTo>
                  <a:pt x="1861172" y="1391005"/>
                </a:lnTo>
                <a:lnTo>
                  <a:pt x="1880230" y="1388530"/>
                </a:lnTo>
                <a:lnTo>
                  <a:pt x="1992600" y="1388530"/>
                </a:lnTo>
                <a:lnTo>
                  <a:pt x="1992964" y="1388090"/>
                </a:lnTo>
                <a:lnTo>
                  <a:pt x="2011294" y="1344210"/>
                </a:lnTo>
                <a:lnTo>
                  <a:pt x="2016696" y="1306766"/>
                </a:lnTo>
                <a:lnTo>
                  <a:pt x="2036847" y="1306766"/>
                </a:lnTo>
                <a:lnTo>
                  <a:pt x="2065764" y="1277310"/>
                </a:lnTo>
                <a:lnTo>
                  <a:pt x="2070174" y="1251056"/>
                </a:lnTo>
                <a:lnTo>
                  <a:pt x="2068328" y="1218387"/>
                </a:lnTo>
                <a:lnTo>
                  <a:pt x="2069972" y="1201648"/>
                </a:lnTo>
                <a:lnTo>
                  <a:pt x="2091575" y="1167803"/>
                </a:lnTo>
                <a:lnTo>
                  <a:pt x="2114757" y="1159098"/>
                </a:lnTo>
                <a:lnTo>
                  <a:pt x="2122026" y="1159098"/>
                </a:lnTo>
                <a:lnTo>
                  <a:pt x="2123230" y="1146458"/>
                </a:lnTo>
                <a:lnTo>
                  <a:pt x="2128292" y="1131452"/>
                </a:lnTo>
                <a:lnTo>
                  <a:pt x="2136596" y="1116984"/>
                </a:lnTo>
                <a:lnTo>
                  <a:pt x="2147734" y="1103731"/>
                </a:lnTo>
                <a:lnTo>
                  <a:pt x="2182606" y="1098038"/>
                </a:lnTo>
                <a:lnTo>
                  <a:pt x="2235568" y="1079250"/>
                </a:lnTo>
                <a:lnTo>
                  <a:pt x="2290692" y="1061002"/>
                </a:lnTo>
                <a:lnTo>
                  <a:pt x="2332050" y="1056932"/>
                </a:lnTo>
                <a:lnTo>
                  <a:pt x="2330608" y="1025477"/>
                </a:lnTo>
                <a:lnTo>
                  <a:pt x="2349147" y="972151"/>
                </a:lnTo>
                <a:lnTo>
                  <a:pt x="2373358" y="916394"/>
                </a:lnTo>
                <a:lnTo>
                  <a:pt x="2388933" y="877646"/>
                </a:lnTo>
                <a:lnTo>
                  <a:pt x="2430597" y="868316"/>
                </a:lnTo>
                <a:lnTo>
                  <a:pt x="2470445" y="863897"/>
                </a:lnTo>
                <a:lnTo>
                  <a:pt x="2853568" y="831553"/>
                </a:lnTo>
                <a:lnTo>
                  <a:pt x="2918445" y="825219"/>
                </a:lnTo>
                <a:lnTo>
                  <a:pt x="2981142" y="818239"/>
                </a:lnTo>
                <a:lnTo>
                  <a:pt x="3040355" y="810529"/>
                </a:lnTo>
                <a:lnTo>
                  <a:pt x="3094781" y="802007"/>
                </a:lnTo>
                <a:lnTo>
                  <a:pt x="3143114" y="792590"/>
                </a:lnTo>
                <a:lnTo>
                  <a:pt x="3184052" y="782195"/>
                </a:lnTo>
                <a:lnTo>
                  <a:pt x="3238525" y="758139"/>
                </a:lnTo>
                <a:lnTo>
                  <a:pt x="3242132" y="754532"/>
                </a:lnTo>
                <a:lnTo>
                  <a:pt x="3293516" y="723122"/>
                </a:lnTo>
                <a:lnTo>
                  <a:pt x="3318973" y="707855"/>
                </a:lnTo>
                <a:lnTo>
                  <a:pt x="3344367" y="693331"/>
                </a:lnTo>
                <a:lnTo>
                  <a:pt x="3343308" y="668502"/>
                </a:lnTo>
                <a:lnTo>
                  <a:pt x="3357931" y="618303"/>
                </a:lnTo>
                <a:lnTo>
                  <a:pt x="3382276" y="583832"/>
                </a:lnTo>
                <a:lnTo>
                  <a:pt x="3391344" y="572638"/>
                </a:lnTo>
                <a:lnTo>
                  <a:pt x="3399602" y="560769"/>
                </a:lnTo>
                <a:lnTo>
                  <a:pt x="3405568" y="547890"/>
                </a:lnTo>
                <a:lnTo>
                  <a:pt x="3424019" y="517219"/>
                </a:lnTo>
                <a:lnTo>
                  <a:pt x="3459545" y="470997"/>
                </a:lnTo>
                <a:lnTo>
                  <a:pt x="3500533" y="419590"/>
                </a:lnTo>
                <a:lnTo>
                  <a:pt x="3535370" y="373367"/>
                </a:lnTo>
                <a:lnTo>
                  <a:pt x="3552443" y="342696"/>
                </a:lnTo>
                <a:lnTo>
                  <a:pt x="3558349" y="328948"/>
                </a:lnTo>
                <a:lnTo>
                  <a:pt x="3567831" y="315874"/>
                </a:lnTo>
                <a:lnTo>
                  <a:pt x="3579877" y="303609"/>
                </a:lnTo>
                <a:lnTo>
                  <a:pt x="3593477" y="292290"/>
                </a:lnTo>
                <a:lnTo>
                  <a:pt x="3599967" y="287261"/>
                </a:lnTo>
                <a:lnTo>
                  <a:pt x="3606444" y="282930"/>
                </a:lnTo>
                <a:lnTo>
                  <a:pt x="3612921" y="277888"/>
                </a:lnTo>
                <a:lnTo>
                  <a:pt x="3646916" y="255348"/>
                </a:lnTo>
                <a:lnTo>
                  <a:pt x="3703843" y="214311"/>
                </a:lnTo>
                <a:lnTo>
                  <a:pt x="3749799" y="178617"/>
                </a:lnTo>
                <a:lnTo>
                  <a:pt x="3788562" y="146911"/>
                </a:lnTo>
                <a:lnTo>
                  <a:pt x="3823508" y="117256"/>
                </a:lnTo>
                <a:lnTo>
                  <a:pt x="3840890" y="102844"/>
                </a:lnTo>
                <a:lnTo>
                  <a:pt x="3858947" y="88299"/>
                </a:lnTo>
                <a:lnTo>
                  <a:pt x="3877881" y="73418"/>
                </a:lnTo>
                <a:lnTo>
                  <a:pt x="3910068" y="48985"/>
                </a:lnTo>
                <a:lnTo>
                  <a:pt x="3947451" y="22659"/>
                </a:lnTo>
                <a:lnTo>
                  <a:pt x="3982220" y="0"/>
                </a:lnTo>
                <a:close/>
              </a:path>
              <a:path w="3982720" h="3292475">
                <a:moveTo>
                  <a:pt x="964905" y="2309193"/>
                </a:moveTo>
                <a:lnTo>
                  <a:pt x="948680" y="2309193"/>
                </a:lnTo>
                <a:lnTo>
                  <a:pt x="960457" y="2316200"/>
                </a:lnTo>
                <a:lnTo>
                  <a:pt x="964905" y="2309193"/>
                </a:lnTo>
                <a:close/>
              </a:path>
              <a:path w="3982720" h="3292475">
                <a:moveTo>
                  <a:pt x="1042744" y="2241321"/>
                </a:moveTo>
                <a:lnTo>
                  <a:pt x="1004376" y="2241321"/>
                </a:lnTo>
                <a:lnTo>
                  <a:pt x="1034696" y="2242379"/>
                </a:lnTo>
                <a:lnTo>
                  <a:pt x="1042744" y="2241321"/>
                </a:lnTo>
                <a:close/>
              </a:path>
              <a:path w="3982720" h="3292475">
                <a:moveTo>
                  <a:pt x="1364050" y="1766849"/>
                </a:moveTo>
                <a:lnTo>
                  <a:pt x="1346377" y="1766849"/>
                </a:lnTo>
                <a:lnTo>
                  <a:pt x="1361723" y="1767197"/>
                </a:lnTo>
                <a:lnTo>
                  <a:pt x="1364050" y="1766849"/>
                </a:lnTo>
                <a:close/>
              </a:path>
              <a:path w="3982720" h="3292475">
                <a:moveTo>
                  <a:pt x="1784134" y="1529245"/>
                </a:moveTo>
                <a:lnTo>
                  <a:pt x="1765414" y="1529245"/>
                </a:lnTo>
                <a:lnTo>
                  <a:pt x="1773326" y="1533563"/>
                </a:lnTo>
                <a:lnTo>
                  <a:pt x="1779092" y="1532851"/>
                </a:lnTo>
                <a:lnTo>
                  <a:pt x="1784134" y="1529245"/>
                </a:lnTo>
                <a:close/>
              </a:path>
              <a:path w="3982720" h="3292475">
                <a:moveTo>
                  <a:pt x="1992600" y="1388530"/>
                </a:moveTo>
                <a:lnTo>
                  <a:pt x="1880230" y="1388530"/>
                </a:lnTo>
                <a:lnTo>
                  <a:pt x="1895913" y="1397668"/>
                </a:lnTo>
                <a:lnTo>
                  <a:pt x="1910785" y="1410856"/>
                </a:lnTo>
                <a:lnTo>
                  <a:pt x="1927415" y="1420533"/>
                </a:lnTo>
                <a:lnTo>
                  <a:pt x="1939202" y="1421305"/>
                </a:lnTo>
                <a:lnTo>
                  <a:pt x="1951532" y="1418637"/>
                </a:lnTo>
                <a:lnTo>
                  <a:pt x="1963862" y="1413135"/>
                </a:lnTo>
                <a:lnTo>
                  <a:pt x="1975649" y="1405407"/>
                </a:lnTo>
                <a:lnTo>
                  <a:pt x="1981959" y="1400176"/>
                </a:lnTo>
                <a:lnTo>
                  <a:pt x="1987799" y="1394336"/>
                </a:lnTo>
                <a:lnTo>
                  <a:pt x="1992600" y="1388530"/>
                </a:lnTo>
                <a:close/>
              </a:path>
              <a:path w="3982720" h="3292475">
                <a:moveTo>
                  <a:pt x="2036847" y="1306766"/>
                </a:moveTo>
                <a:lnTo>
                  <a:pt x="2016696" y="1306766"/>
                </a:lnTo>
                <a:lnTo>
                  <a:pt x="2023239" y="1309412"/>
                </a:lnTo>
                <a:lnTo>
                  <a:pt x="2030729" y="1309019"/>
                </a:lnTo>
                <a:lnTo>
                  <a:pt x="2036847" y="1306766"/>
                </a:lnTo>
                <a:close/>
              </a:path>
              <a:path w="3982720" h="3292475">
                <a:moveTo>
                  <a:pt x="2122026" y="1159098"/>
                </a:moveTo>
                <a:lnTo>
                  <a:pt x="2114757" y="1159098"/>
                </a:lnTo>
                <a:lnTo>
                  <a:pt x="2121814" y="1161326"/>
                </a:lnTo>
                <a:lnTo>
                  <a:pt x="2122026" y="1159098"/>
                </a:lnTo>
                <a:close/>
              </a:path>
            </a:pathLst>
          </a:custGeom>
          <a:solidFill>
            <a:srgbClr val="FC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257"/>
            <a:ext cx="3969385" cy="3263900"/>
          </a:xfrm>
          <a:custGeom>
            <a:avLst/>
            <a:gdLst/>
            <a:ahLst/>
            <a:cxnLst/>
            <a:rect l="l" t="t" r="r" b="b"/>
            <a:pathLst>
              <a:path w="3969385" h="3263900">
                <a:moveTo>
                  <a:pt x="90700" y="2971800"/>
                </a:moveTo>
                <a:lnTo>
                  <a:pt x="0" y="3048000"/>
                </a:lnTo>
                <a:lnTo>
                  <a:pt x="0" y="3225800"/>
                </a:lnTo>
                <a:lnTo>
                  <a:pt x="8622" y="3238500"/>
                </a:lnTo>
                <a:lnTo>
                  <a:pt x="23832" y="3263900"/>
                </a:lnTo>
                <a:lnTo>
                  <a:pt x="77023" y="3263900"/>
                </a:lnTo>
                <a:lnTo>
                  <a:pt x="93381" y="3225800"/>
                </a:lnTo>
                <a:lnTo>
                  <a:pt x="99343" y="3187700"/>
                </a:lnTo>
                <a:lnTo>
                  <a:pt x="98285" y="3136900"/>
                </a:lnTo>
                <a:lnTo>
                  <a:pt x="93583" y="3086100"/>
                </a:lnTo>
                <a:lnTo>
                  <a:pt x="91817" y="3060700"/>
                </a:lnTo>
                <a:lnTo>
                  <a:pt x="90253" y="3022600"/>
                </a:lnTo>
                <a:lnTo>
                  <a:pt x="89633" y="2997200"/>
                </a:lnTo>
                <a:lnTo>
                  <a:pt x="90700" y="2971800"/>
                </a:lnTo>
                <a:close/>
              </a:path>
              <a:path w="3969385" h="3263900">
                <a:moveTo>
                  <a:pt x="2273007" y="838200"/>
                </a:moveTo>
                <a:lnTo>
                  <a:pt x="0" y="2603500"/>
                </a:lnTo>
                <a:lnTo>
                  <a:pt x="0" y="3022600"/>
                </a:lnTo>
                <a:lnTo>
                  <a:pt x="92863" y="2959100"/>
                </a:lnTo>
                <a:lnTo>
                  <a:pt x="96127" y="2946400"/>
                </a:lnTo>
                <a:lnTo>
                  <a:pt x="100604" y="2933700"/>
                </a:lnTo>
                <a:lnTo>
                  <a:pt x="106432" y="2921000"/>
                </a:lnTo>
                <a:lnTo>
                  <a:pt x="113744" y="2908300"/>
                </a:lnTo>
                <a:lnTo>
                  <a:pt x="115183" y="2908300"/>
                </a:lnTo>
                <a:lnTo>
                  <a:pt x="137041" y="2895600"/>
                </a:lnTo>
                <a:lnTo>
                  <a:pt x="159372" y="2882900"/>
                </a:lnTo>
                <a:lnTo>
                  <a:pt x="182110" y="2870200"/>
                </a:lnTo>
                <a:lnTo>
                  <a:pt x="205184" y="2870200"/>
                </a:lnTo>
                <a:lnTo>
                  <a:pt x="545743" y="2603500"/>
                </a:lnTo>
                <a:lnTo>
                  <a:pt x="556115" y="2552700"/>
                </a:lnTo>
                <a:lnTo>
                  <a:pt x="564795" y="2489200"/>
                </a:lnTo>
                <a:lnTo>
                  <a:pt x="574408" y="2438400"/>
                </a:lnTo>
                <a:lnTo>
                  <a:pt x="587581" y="2387600"/>
                </a:lnTo>
                <a:lnTo>
                  <a:pt x="606940" y="2349500"/>
                </a:lnTo>
                <a:lnTo>
                  <a:pt x="766057" y="2286000"/>
                </a:lnTo>
                <a:lnTo>
                  <a:pt x="774810" y="2273300"/>
                </a:lnTo>
                <a:lnTo>
                  <a:pt x="784778" y="2260600"/>
                </a:lnTo>
                <a:lnTo>
                  <a:pt x="795826" y="2247900"/>
                </a:lnTo>
                <a:lnTo>
                  <a:pt x="807819" y="2235200"/>
                </a:lnTo>
                <a:lnTo>
                  <a:pt x="824469" y="2222500"/>
                </a:lnTo>
                <a:lnTo>
                  <a:pt x="869017" y="2222500"/>
                </a:lnTo>
                <a:lnTo>
                  <a:pt x="879616" y="2209800"/>
                </a:lnTo>
                <a:lnTo>
                  <a:pt x="890619" y="2184400"/>
                </a:lnTo>
                <a:lnTo>
                  <a:pt x="901621" y="2171700"/>
                </a:lnTo>
                <a:lnTo>
                  <a:pt x="912216" y="2146300"/>
                </a:lnTo>
                <a:lnTo>
                  <a:pt x="976746" y="2146300"/>
                </a:lnTo>
                <a:lnTo>
                  <a:pt x="1009517" y="2133600"/>
                </a:lnTo>
                <a:lnTo>
                  <a:pt x="1037495" y="2120900"/>
                </a:lnTo>
                <a:lnTo>
                  <a:pt x="1045573" y="2120900"/>
                </a:lnTo>
                <a:lnTo>
                  <a:pt x="1052436" y="2108200"/>
                </a:lnTo>
                <a:lnTo>
                  <a:pt x="1057949" y="2095500"/>
                </a:lnTo>
                <a:lnTo>
                  <a:pt x="1061977" y="2082800"/>
                </a:lnTo>
                <a:lnTo>
                  <a:pt x="1069903" y="2044700"/>
                </a:lnTo>
                <a:lnTo>
                  <a:pt x="1082011" y="1993900"/>
                </a:lnTo>
                <a:lnTo>
                  <a:pt x="1097643" y="1930400"/>
                </a:lnTo>
                <a:lnTo>
                  <a:pt x="1116144" y="1879600"/>
                </a:lnTo>
                <a:lnTo>
                  <a:pt x="1136858" y="1841500"/>
                </a:lnTo>
                <a:lnTo>
                  <a:pt x="1134810" y="1828800"/>
                </a:lnTo>
                <a:lnTo>
                  <a:pt x="1142617" y="1816100"/>
                </a:lnTo>
                <a:lnTo>
                  <a:pt x="1156905" y="1790700"/>
                </a:lnTo>
                <a:lnTo>
                  <a:pt x="1174299" y="1778000"/>
                </a:lnTo>
                <a:lnTo>
                  <a:pt x="1182216" y="1765300"/>
                </a:lnTo>
                <a:lnTo>
                  <a:pt x="1195174" y="1765300"/>
                </a:lnTo>
                <a:lnTo>
                  <a:pt x="1218698" y="1752600"/>
                </a:lnTo>
                <a:lnTo>
                  <a:pt x="1248363" y="1739900"/>
                </a:lnTo>
                <a:lnTo>
                  <a:pt x="1277894" y="1714500"/>
                </a:lnTo>
                <a:lnTo>
                  <a:pt x="1419313" y="1714500"/>
                </a:lnTo>
                <a:lnTo>
                  <a:pt x="1417118" y="1701800"/>
                </a:lnTo>
                <a:lnTo>
                  <a:pt x="1411378" y="1676400"/>
                </a:lnTo>
                <a:lnTo>
                  <a:pt x="1411173" y="1651000"/>
                </a:lnTo>
                <a:lnTo>
                  <a:pt x="1418578" y="1638300"/>
                </a:lnTo>
                <a:lnTo>
                  <a:pt x="1428816" y="1625600"/>
                </a:lnTo>
                <a:lnTo>
                  <a:pt x="1441755" y="1612900"/>
                </a:lnTo>
                <a:lnTo>
                  <a:pt x="1457261" y="1600200"/>
                </a:lnTo>
                <a:lnTo>
                  <a:pt x="1471276" y="1587500"/>
                </a:lnTo>
                <a:lnTo>
                  <a:pt x="1486236" y="1574800"/>
                </a:lnTo>
                <a:lnTo>
                  <a:pt x="1502006" y="1574800"/>
                </a:lnTo>
                <a:lnTo>
                  <a:pt x="1518450" y="1562100"/>
                </a:lnTo>
                <a:lnTo>
                  <a:pt x="1513408" y="1549400"/>
                </a:lnTo>
                <a:lnTo>
                  <a:pt x="1643462" y="1549400"/>
                </a:lnTo>
                <a:lnTo>
                  <a:pt x="1688383" y="1536700"/>
                </a:lnTo>
                <a:lnTo>
                  <a:pt x="1723656" y="1511300"/>
                </a:lnTo>
                <a:lnTo>
                  <a:pt x="1735175" y="1498600"/>
                </a:lnTo>
                <a:lnTo>
                  <a:pt x="1754619" y="1498600"/>
                </a:lnTo>
                <a:lnTo>
                  <a:pt x="1767645" y="1473200"/>
                </a:lnTo>
                <a:lnTo>
                  <a:pt x="1777834" y="1447800"/>
                </a:lnTo>
                <a:lnTo>
                  <a:pt x="1788834" y="1409700"/>
                </a:lnTo>
                <a:lnTo>
                  <a:pt x="1804288" y="1384300"/>
                </a:lnTo>
                <a:lnTo>
                  <a:pt x="1809272" y="1371600"/>
                </a:lnTo>
                <a:lnTo>
                  <a:pt x="1819783" y="1371600"/>
                </a:lnTo>
                <a:lnTo>
                  <a:pt x="1825167" y="1358900"/>
                </a:lnTo>
                <a:lnTo>
                  <a:pt x="1964061" y="1358900"/>
                </a:lnTo>
                <a:lnTo>
                  <a:pt x="1968449" y="1346200"/>
                </a:lnTo>
                <a:lnTo>
                  <a:pt x="1977146" y="1333500"/>
                </a:lnTo>
                <a:lnTo>
                  <a:pt x="1982400" y="1308100"/>
                </a:lnTo>
                <a:lnTo>
                  <a:pt x="1985358" y="1295400"/>
                </a:lnTo>
                <a:lnTo>
                  <a:pt x="1987168" y="1270000"/>
                </a:lnTo>
                <a:lnTo>
                  <a:pt x="2018131" y="1270000"/>
                </a:lnTo>
                <a:lnTo>
                  <a:pt x="2025655" y="1257300"/>
                </a:lnTo>
                <a:lnTo>
                  <a:pt x="2031899" y="1257300"/>
                </a:lnTo>
                <a:lnTo>
                  <a:pt x="2036660" y="1244600"/>
                </a:lnTo>
                <a:lnTo>
                  <a:pt x="2039734" y="1231900"/>
                </a:lnTo>
                <a:lnTo>
                  <a:pt x="2041970" y="1219200"/>
                </a:lnTo>
                <a:lnTo>
                  <a:pt x="2040901" y="1206500"/>
                </a:lnTo>
                <a:lnTo>
                  <a:pt x="2039428" y="1181100"/>
                </a:lnTo>
                <a:lnTo>
                  <a:pt x="2040458" y="1168400"/>
                </a:lnTo>
                <a:lnTo>
                  <a:pt x="2043861" y="1155700"/>
                </a:lnTo>
                <a:lnTo>
                  <a:pt x="2049360" y="1155700"/>
                </a:lnTo>
                <a:lnTo>
                  <a:pt x="2056345" y="1143000"/>
                </a:lnTo>
                <a:lnTo>
                  <a:pt x="2064207" y="1130300"/>
                </a:lnTo>
                <a:lnTo>
                  <a:pt x="2093010" y="1130300"/>
                </a:lnTo>
                <a:lnTo>
                  <a:pt x="2094415" y="1117600"/>
                </a:lnTo>
                <a:lnTo>
                  <a:pt x="2099398" y="1104900"/>
                </a:lnTo>
                <a:lnTo>
                  <a:pt x="2107487" y="1079500"/>
                </a:lnTo>
                <a:lnTo>
                  <a:pt x="2118207" y="1066800"/>
                </a:lnTo>
                <a:lnTo>
                  <a:pt x="2134768" y="1066800"/>
                </a:lnTo>
                <a:lnTo>
                  <a:pt x="2142589" y="1054100"/>
                </a:lnTo>
                <a:lnTo>
                  <a:pt x="2150881" y="1054100"/>
                </a:lnTo>
                <a:lnTo>
                  <a:pt x="2159578" y="1041400"/>
                </a:lnTo>
                <a:lnTo>
                  <a:pt x="2168613" y="1028700"/>
                </a:lnTo>
                <a:lnTo>
                  <a:pt x="2177366" y="1016000"/>
                </a:lnTo>
                <a:lnTo>
                  <a:pt x="2195142" y="990600"/>
                </a:lnTo>
                <a:lnTo>
                  <a:pt x="2203894" y="990600"/>
                </a:lnTo>
                <a:lnTo>
                  <a:pt x="2211330" y="977900"/>
                </a:lnTo>
                <a:lnTo>
                  <a:pt x="2232685" y="977900"/>
                </a:lnTo>
                <a:lnTo>
                  <a:pt x="2222335" y="965200"/>
                </a:lnTo>
                <a:lnTo>
                  <a:pt x="2221166" y="939800"/>
                </a:lnTo>
                <a:lnTo>
                  <a:pt x="2237727" y="889000"/>
                </a:lnTo>
                <a:lnTo>
                  <a:pt x="2263850" y="850900"/>
                </a:lnTo>
                <a:lnTo>
                  <a:pt x="2273007" y="838200"/>
                </a:lnTo>
                <a:close/>
              </a:path>
              <a:path w="3969385" h="3263900">
                <a:moveTo>
                  <a:pt x="542141" y="2628900"/>
                </a:moveTo>
                <a:lnTo>
                  <a:pt x="244063" y="2857500"/>
                </a:lnTo>
                <a:lnTo>
                  <a:pt x="266505" y="2857500"/>
                </a:lnTo>
                <a:lnTo>
                  <a:pt x="288611" y="2844800"/>
                </a:lnTo>
                <a:lnTo>
                  <a:pt x="395395" y="2844800"/>
                </a:lnTo>
                <a:lnTo>
                  <a:pt x="416862" y="2832100"/>
                </a:lnTo>
                <a:lnTo>
                  <a:pt x="430001" y="2832100"/>
                </a:lnTo>
                <a:lnTo>
                  <a:pt x="436909" y="2819400"/>
                </a:lnTo>
                <a:lnTo>
                  <a:pt x="444221" y="2819400"/>
                </a:lnTo>
                <a:lnTo>
                  <a:pt x="456664" y="2806700"/>
                </a:lnTo>
                <a:lnTo>
                  <a:pt x="467621" y="2794000"/>
                </a:lnTo>
                <a:lnTo>
                  <a:pt x="476419" y="2781300"/>
                </a:lnTo>
                <a:lnTo>
                  <a:pt x="482381" y="2768600"/>
                </a:lnTo>
                <a:lnTo>
                  <a:pt x="479354" y="2755900"/>
                </a:lnTo>
                <a:lnTo>
                  <a:pt x="475990" y="2743200"/>
                </a:lnTo>
                <a:lnTo>
                  <a:pt x="472762" y="2730500"/>
                </a:lnTo>
                <a:lnTo>
                  <a:pt x="470142" y="2717800"/>
                </a:lnTo>
                <a:lnTo>
                  <a:pt x="478501" y="2705100"/>
                </a:lnTo>
                <a:lnTo>
                  <a:pt x="493328" y="2705100"/>
                </a:lnTo>
                <a:lnTo>
                  <a:pt x="499661" y="2692400"/>
                </a:lnTo>
                <a:lnTo>
                  <a:pt x="513082" y="2679700"/>
                </a:lnTo>
                <a:lnTo>
                  <a:pt x="524411" y="2667000"/>
                </a:lnTo>
                <a:lnTo>
                  <a:pt x="533984" y="2641600"/>
                </a:lnTo>
                <a:lnTo>
                  <a:pt x="542141" y="2628900"/>
                </a:lnTo>
                <a:close/>
              </a:path>
              <a:path w="3969385" h="3263900">
                <a:moveTo>
                  <a:pt x="3314760" y="0"/>
                </a:moveTo>
                <a:lnTo>
                  <a:pt x="2772293" y="0"/>
                </a:lnTo>
                <a:lnTo>
                  <a:pt x="0" y="2159000"/>
                </a:lnTo>
                <a:lnTo>
                  <a:pt x="0" y="2590800"/>
                </a:lnTo>
                <a:lnTo>
                  <a:pt x="2286685" y="800100"/>
                </a:lnTo>
                <a:lnTo>
                  <a:pt x="2296769" y="800100"/>
                </a:lnTo>
                <a:lnTo>
                  <a:pt x="2301811" y="787400"/>
                </a:lnTo>
                <a:lnTo>
                  <a:pt x="3314760" y="0"/>
                </a:lnTo>
                <a:close/>
              </a:path>
              <a:path w="3969385" h="3263900">
                <a:moveTo>
                  <a:pt x="2747978" y="0"/>
                </a:moveTo>
                <a:lnTo>
                  <a:pt x="2206557" y="0"/>
                </a:lnTo>
                <a:lnTo>
                  <a:pt x="0" y="1727200"/>
                </a:lnTo>
                <a:lnTo>
                  <a:pt x="0" y="2146300"/>
                </a:lnTo>
                <a:lnTo>
                  <a:pt x="2747978" y="0"/>
                </a:lnTo>
                <a:close/>
              </a:path>
              <a:path w="3969385" h="3263900">
                <a:moveTo>
                  <a:pt x="1419313" y="1714500"/>
                </a:moveTo>
                <a:lnTo>
                  <a:pt x="1301013" y="1714500"/>
                </a:lnTo>
                <a:lnTo>
                  <a:pt x="1325807" y="1727200"/>
                </a:lnTo>
                <a:lnTo>
                  <a:pt x="1392951" y="1752600"/>
                </a:lnTo>
                <a:lnTo>
                  <a:pt x="1417662" y="1752600"/>
                </a:lnTo>
                <a:lnTo>
                  <a:pt x="1421508" y="1727200"/>
                </a:lnTo>
                <a:lnTo>
                  <a:pt x="1419313" y="1714500"/>
                </a:lnTo>
                <a:close/>
              </a:path>
              <a:path w="3969385" h="3263900">
                <a:moveTo>
                  <a:pt x="2180378" y="0"/>
                </a:moveTo>
                <a:lnTo>
                  <a:pt x="1638948" y="0"/>
                </a:lnTo>
                <a:lnTo>
                  <a:pt x="0" y="1282700"/>
                </a:lnTo>
                <a:lnTo>
                  <a:pt x="0" y="1701800"/>
                </a:lnTo>
                <a:lnTo>
                  <a:pt x="2180378" y="0"/>
                </a:lnTo>
                <a:close/>
              </a:path>
              <a:path w="3969385" h="3263900">
                <a:moveTo>
                  <a:pt x="1643462" y="1549400"/>
                </a:moveTo>
                <a:lnTo>
                  <a:pt x="1513408" y="1549400"/>
                </a:lnTo>
                <a:lnTo>
                  <a:pt x="1524625" y="1562100"/>
                </a:lnTo>
                <a:lnTo>
                  <a:pt x="1544370" y="1562100"/>
                </a:lnTo>
                <a:lnTo>
                  <a:pt x="1550136" y="1574800"/>
                </a:lnTo>
                <a:lnTo>
                  <a:pt x="1559496" y="1574800"/>
                </a:lnTo>
                <a:lnTo>
                  <a:pt x="1597598" y="1562100"/>
                </a:lnTo>
                <a:lnTo>
                  <a:pt x="1643462" y="1549400"/>
                </a:lnTo>
                <a:close/>
              </a:path>
              <a:path w="3969385" h="3263900">
                <a:moveTo>
                  <a:pt x="1958728" y="1358900"/>
                </a:moveTo>
                <a:lnTo>
                  <a:pt x="1867025" y="1358900"/>
                </a:lnTo>
                <a:lnTo>
                  <a:pt x="1881976" y="1384300"/>
                </a:lnTo>
                <a:lnTo>
                  <a:pt x="1935061" y="1384300"/>
                </a:lnTo>
                <a:lnTo>
                  <a:pt x="1946846" y="1371600"/>
                </a:lnTo>
                <a:lnTo>
                  <a:pt x="1952856" y="1371600"/>
                </a:lnTo>
                <a:lnTo>
                  <a:pt x="1958728" y="1358900"/>
                </a:lnTo>
                <a:close/>
              </a:path>
              <a:path w="3969385" h="3263900">
                <a:moveTo>
                  <a:pt x="2002378" y="1270000"/>
                </a:moveTo>
                <a:lnTo>
                  <a:pt x="1987168" y="1270000"/>
                </a:lnTo>
                <a:lnTo>
                  <a:pt x="1994333" y="1282700"/>
                </a:lnTo>
                <a:lnTo>
                  <a:pt x="2002378" y="1270000"/>
                </a:lnTo>
                <a:close/>
              </a:path>
              <a:path w="3969385" h="3263900">
                <a:moveTo>
                  <a:pt x="1613559" y="0"/>
                </a:moveTo>
                <a:lnTo>
                  <a:pt x="1071470" y="0"/>
                </a:lnTo>
                <a:lnTo>
                  <a:pt x="0" y="838200"/>
                </a:lnTo>
                <a:lnTo>
                  <a:pt x="0" y="1257300"/>
                </a:lnTo>
                <a:lnTo>
                  <a:pt x="1613559" y="0"/>
                </a:lnTo>
                <a:close/>
              </a:path>
              <a:path w="3969385" h="3263900">
                <a:moveTo>
                  <a:pt x="1046388" y="0"/>
                </a:moveTo>
                <a:lnTo>
                  <a:pt x="504284" y="0"/>
                </a:lnTo>
                <a:lnTo>
                  <a:pt x="0" y="393700"/>
                </a:lnTo>
                <a:lnTo>
                  <a:pt x="0" y="825500"/>
                </a:lnTo>
                <a:lnTo>
                  <a:pt x="1046388" y="0"/>
                </a:lnTo>
                <a:close/>
              </a:path>
              <a:path w="3969385" h="3263900">
                <a:moveTo>
                  <a:pt x="3881061" y="0"/>
                </a:moveTo>
                <a:lnTo>
                  <a:pt x="3340125" y="0"/>
                </a:lnTo>
                <a:lnTo>
                  <a:pt x="2332050" y="787400"/>
                </a:lnTo>
                <a:lnTo>
                  <a:pt x="2406908" y="787400"/>
                </a:lnTo>
                <a:lnTo>
                  <a:pt x="2454733" y="774700"/>
                </a:lnTo>
                <a:lnTo>
                  <a:pt x="2565258" y="774700"/>
                </a:lnTo>
                <a:lnTo>
                  <a:pt x="2625591" y="762000"/>
                </a:lnTo>
                <a:lnTo>
                  <a:pt x="2687726" y="762000"/>
                </a:lnTo>
                <a:lnTo>
                  <a:pt x="2742699" y="749300"/>
                </a:lnTo>
                <a:lnTo>
                  <a:pt x="2850606" y="749300"/>
                </a:lnTo>
                <a:lnTo>
                  <a:pt x="2901742" y="736600"/>
                </a:lnTo>
                <a:lnTo>
                  <a:pt x="2949803" y="723900"/>
                </a:lnTo>
                <a:lnTo>
                  <a:pt x="3371722" y="406400"/>
                </a:lnTo>
                <a:lnTo>
                  <a:pt x="3392042" y="355600"/>
                </a:lnTo>
                <a:lnTo>
                  <a:pt x="3416544" y="317500"/>
                </a:lnTo>
                <a:lnTo>
                  <a:pt x="3440774" y="279400"/>
                </a:lnTo>
                <a:lnTo>
                  <a:pt x="3460279" y="254000"/>
                </a:lnTo>
                <a:lnTo>
                  <a:pt x="3461003" y="254000"/>
                </a:lnTo>
                <a:lnTo>
                  <a:pt x="3507089" y="228600"/>
                </a:lnTo>
                <a:lnTo>
                  <a:pt x="3552257" y="190500"/>
                </a:lnTo>
                <a:lnTo>
                  <a:pt x="3596645" y="177800"/>
                </a:lnTo>
                <a:lnTo>
                  <a:pt x="3683633" y="127000"/>
                </a:lnTo>
                <a:lnTo>
                  <a:pt x="3726509" y="114300"/>
                </a:lnTo>
                <a:lnTo>
                  <a:pt x="3769156" y="88900"/>
                </a:lnTo>
                <a:lnTo>
                  <a:pt x="3881061" y="0"/>
                </a:lnTo>
                <a:close/>
              </a:path>
              <a:path w="3969385" h="3263900">
                <a:moveTo>
                  <a:pt x="3359514" y="435066"/>
                </a:moveTo>
                <a:lnTo>
                  <a:pt x="2980766" y="723900"/>
                </a:lnTo>
                <a:lnTo>
                  <a:pt x="3034057" y="711200"/>
                </a:lnTo>
                <a:lnTo>
                  <a:pt x="3079313" y="711200"/>
                </a:lnTo>
                <a:lnTo>
                  <a:pt x="3114713" y="698500"/>
                </a:lnTo>
                <a:lnTo>
                  <a:pt x="3138436" y="685800"/>
                </a:lnTo>
                <a:lnTo>
                  <a:pt x="3140608" y="685800"/>
                </a:lnTo>
                <a:lnTo>
                  <a:pt x="3141319" y="673100"/>
                </a:lnTo>
                <a:lnTo>
                  <a:pt x="3142043" y="673100"/>
                </a:lnTo>
                <a:lnTo>
                  <a:pt x="3218590" y="635000"/>
                </a:lnTo>
                <a:lnTo>
                  <a:pt x="3243567" y="609600"/>
                </a:lnTo>
                <a:lnTo>
                  <a:pt x="3242844" y="596900"/>
                </a:lnTo>
                <a:lnTo>
                  <a:pt x="3248602" y="584200"/>
                </a:lnTo>
                <a:lnTo>
                  <a:pt x="3259762" y="571500"/>
                </a:lnTo>
                <a:lnTo>
                  <a:pt x="3275240" y="546100"/>
                </a:lnTo>
                <a:lnTo>
                  <a:pt x="3284076" y="533400"/>
                </a:lnTo>
                <a:lnTo>
                  <a:pt x="3293516" y="520700"/>
                </a:lnTo>
                <a:lnTo>
                  <a:pt x="3302280" y="508000"/>
                </a:lnTo>
                <a:lnTo>
                  <a:pt x="3309086" y="495300"/>
                </a:lnTo>
                <a:lnTo>
                  <a:pt x="3311594" y="482600"/>
                </a:lnTo>
                <a:lnTo>
                  <a:pt x="3315655" y="482600"/>
                </a:lnTo>
                <a:lnTo>
                  <a:pt x="3320930" y="469900"/>
                </a:lnTo>
                <a:lnTo>
                  <a:pt x="3327082" y="469900"/>
                </a:lnTo>
                <a:lnTo>
                  <a:pt x="3332848" y="457200"/>
                </a:lnTo>
                <a:lnTo>
                  <a:pt x="3345802" y="457200"/>
                </a:lnTo>
                <a:lnTo>
                  <a:pt x="3351451" y="444500"/>
                </a:lnTo>
                <a:lnTo>
                  <a:pt x="3356424" y="444500"/>
                </a:lnTo>
                <a:lnTo>
                  <a:pt x="3359514" y="435066"/>
                </a:lnTo>
                <a:close/>
              </a:path>
              <a:path w="3969385" h="3263900">
                <a:moveTo>
                  <a:pt x="3363798" y="431800"/>
                </a:moveTo>
                <a:lnTo>
                  <a:pt x="3360584" y="431800"/>
                </a:lnTo>
                <a:lnTo>
                  <a:pt x="3359514" y="435066"/>
                </a:lnTo>
                <a:lnTo>
                  <a:pt x="3363798" y="431800"/>
                </a:lnTo>
                <a:close/>
              </a:path>
              <a:path w="3969385" h="3263900">
                <a:moveTo>
                  <a:pt x="478874" y="0"/>
                </a:moveTo>
                <a:lnTo>
                  <a:pt x="0" y="0"/>
                </a:lnTo>
                <a:lnTo>
                  <a:pt x="0" y="381000"/>
                </a:lnTo>
                <a:lnTo>
                  <a:pt x="478874" y="0"/>
                </a:lnTo>
                <a:close/>
              </a:path>
              <a:path w="3969385" h="3263900">
                <a:moveTo>
                  <a:pt x="3969092" y="0"/>
                </a:moveTo>
                <a:lnTo>
                  <a:pt x="3907285" y="0"/>
                </a:lnTo>
                <a:lnTo>
                  <a:pt x="3823157" y="76200"/>
                </a:lnTo>
                <a:lnTo>
                  <a:pt x="3866134" y="50800"/>
                </a:lnTo>
                <a:lnTo>
                  <a:pt x="3909664" y="38100"/>
                </a:lnTo>
                <a:lnTo>
                  <a:pt x="3953952" y="12700"/>
                </a:lnTo>
                <a:lnTo>
                  <a:pt x="3969092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0"/>
            <a:ext cx="505459" cy="393700"/>
          </a:xfrm>
          <a:custGeom>
            <a:avLst/>
            <a:gdLst/>
            <a:ahLst/>
            <a:cxnLst/>
            <a:rect l="l" t="t" r="r" b="b"/>
            <a:pathLst>
              <a:path w="505459" h="393700">
                <a:moveTo>
                  <a:pt x="505247" y="0"/>
                </a:moveTo>
                <a:lnTo>
                  <a:pt x="476867" y="0"/>
                </a:lnTo>
                <a:lnTo>
                  <a:pt x="0" y="371242"/>
                </a:lnTo>
                <a:lnTo>
                  <a:pt x="0" y="393338"/>
                </a:lnTo>
                <a:lnTo>
                  <a:pt x="505247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0"/>
            <a:ext cx="505459" cy="393700"/>
          </a:xfrm>
          <a:custGeom>
            <a:avLst/>
            <a:gdLst/>
            <a:ahLst/>
            <a:cxnLst/>
            <a:rect l="l" t="t" r="r" b="b"/>
            <a:pathLst>
              <a:path w="505459" h="393700">
                <a:moveTo>
                  <a:pt x="0" y="393326"/>
                </a:moveTo>
                <a:lnTo>
                  <a:pt x="505231" y="0"/>
                </a:lnTo>
              </a:path>
              <a:path w="505459" h="393700">
                <a:moveTo>
                  <a:pt x="476860" y="0"/>
                </a:moveTo>
                <a:lnTo>
                  <a:pt x="0" y="371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0"/>
            <a:ext cx="1071880" cy="835025"/>
          </a:xfrm>
          <a:custGeom>
            <a:avLst/>
            <a:gdLst/>
            <a:ahLst/>
            <a:cxnLst/>
            <a:rect l="l" t="t" r="r" b="b"/>
            <a:pathLst>
              <a:path w="1071880" h="835025">
                <a:moveTo>
                  <a:pt x="1071781" y="0"/>
                </a:moveTo>
                <a:lnTo>
                  <a:pt x="1044717" y="0"/>
                </a:lnTo>
                <a:lnTo>
                  <a:pt x="0" y="813319"/>
                </a:lnTo>
                <a:lnTo>
                  <a:pt x="0" y="834494"/>
                </a:lnTo>
                <a:lnTo>
                  <a:pt x="1071781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0"/>
            <a:ext cx="1071880" cy="835025"/>
          </a:xfrm>
          <a:custGeom>
            <a:avLst/>
            <a:gdLst/>
            <a:ahLst/>
            <a:cxnLst/>
            <a:rect l="l" t="t" r="r" b="b"/>
            <a:pathLst>
              <a:path w="1071880" h="835025">
                <a:moveTo>
                  <a:pt x="0" y="834490"/>
                </a:moveTo>
                <a:lnTo>
                  <a:pt x="1071772" y="0"/>
                </a:lnTo>
              </a:path>
              <a:path w="1071880" h="835025">
                <a:moveTo>
                  <a:pt x="1044717" y="0"/>
                </a:moveTo>
                <a:lnTo>
                  <a:pt x="0" y="81331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0"/>
            <a:ext cx="1640839" cy="1276985"/>
          </a:xfrm>
          <a:custGeom>
            <a:avLst/>
            <a:gdLst/>
            <a:ahLst/>
            <a:cxnLst/>
            <a:rect l="l" t="t" r="r" b="b"/>
            <a:pathLst>
              <a:path w="1640839" h="1276985">
                <a:moveTo>
                  <a:pt x="1640214" y="0"/>
                </a:moveTo>
                <a:lnTo>
                  <a:pt x="1611850" y="0"/>
                </a:lnTo>
                <a:lnTo>
                  <a:pt x="0" y="1254832"/>
                </a:lnTo>
                <a:lnTo>
                  <a:pt x="0" y="1276914"/>
                </a:lnTo>
                <a:lnTo>
                  <a:pt x="1640214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0"/>
            <a:ext cx="1640839" cy="1276985"/>
          </a:xfrm>
          <a:custGeom>
            <a:avLst/>
            <a:gdLst/>
            <a:ahLst/>
            <a:cxnLst/>
            <a:rect l="l" t="t" r="r" b="b"/>
            <a:pathLst>
              <a:path w="1640839" h="1276985">
                <a:moveTo>
                  <a:pt x="0" y="1276914"/>
                </a:moveTo>
                <a:lnTo>
                  <a:pt x="1640214" y="0"/>
                </a:lnTo>
              </a:path>
              <a:path w="1640839" h="1276985">
                <a:moveTo>
                  <a:pt x="1611840" y="0"/>
                </a:moveTo>
                <a:lnTo>
                  <a:pt x="0" y="125482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0"/>
            <a:ext cx="2205990" cy="1717675"/>
          </a:xfrm>
          <a:custGeom>
            <a:avLst/>
            <a:gdLst/>
            <a:ahLst/>
            <a:cxnLst/>
            <a:rect l="l" t="t" r="r" b="b"/>
            <a:pathLst>
              <a:path w="2205990" h="1717675">
                <a:moveTo>
                  <a:pt x="2205941" y="0"/>
                </a:moveTo>
                <a:lnTo>
                  <a:pt x="2178975" y="0"/>
                </a:lnTo>
                <a:lnTo>
                  <a:pt x="0" y="1696343"/>
                </a:lnTo>
                <a:lnTo>
                  <a:pt x="0" y="1717557"/>
                </a:lnTo>
                <a:lnTo>
                  <a:pt x="2205941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0"/>
            <a:ext cx="2205990" cy="1717675"/>
          </a:xfrm>
          <a:custGeom>
            <a:avLst/>
            <a:gdLst/>
            <a:ahLst/>
            <a:cxnLst/>
            <a:rect l="l" t="t" r="r" b="b"/>
            <a:pathLst>
              <a:path w="2205990" h="1717675">
                <a:moveTo>
                  <a:pt x="0" y="1717554"/>
                </a:moveTo>
                <a:lnTo>
                  <a:pt x="2205930" y="0"/>
                </a:lnTo>
              </a:path>
              <a:path w="2205990" h="1717675">
                <a:moveTo>
                  <a:pt x="2178967" y="0"/>
                </a:moveTo>
                <a:lnTo>
                  <a:pt x="0" y="169634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0"/>
            <a:ext cx="2774950" cy="2160270"/>
          </a:xfrm>
          <a:custGeom>
            <a:avLst/>
            <a:gdLst/>
            <a:ahLst/>
            <a:cxnLst/>
            <a:rect l="l" t="t" r="r" b="b"/>
            <a:pathLst>
              <a:path w="2774950" h="2160270">
                <a:moveTo>
                  <a:pt x="2774472" y="0"/>
                </a:moveTo>
                <a:lnTo>
                  <a:pt x="2746101" y="0"/>
                </a:lnTo>
                <a:lnTo>
                  <a:pt x="0" y="2137852"/>
                </a:lnTo>
                <a:lnTo>
                  <a:pt x="0" y="2159947"/>
                </a:lnTo>
                <a:lnTo>
                  <a:pt x="277447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0"/>
            <a:ext cx="2774950" cy="2160270"/>
          </a:xfrm>
          <a:custGeom>
            <a:avLst/>
            <a:gdLst/>
            <a:ahLst/>
            <a:cxnLst/>
            <a:rect l="l" t="t" r="r" b="b"/>
            <a:pathLst>
              <a:path w="2774950" h="2160270">
                <a:moveTo>
                  <a:pt x="0" y="2159947"/>
                </a:moveTo>
                <a:lnTo>
                  <a:pt x="2774472" y="0"/>
                </a:lnTo>
              </a:path>
              <a:path w="2774950" h="2160270">
                <a:moveTo>
                  <a:pt x="2746101" y="0"/>
                </a:moveTo>
                <a:lnTo>
                  <a:pt x="0" y="21378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299652" y="0"/>
            <a:ext cx="1040130" cy="792480"/>
          </a:xfrm>
          <a:custGeom>
            <a:avLst/>
            <a:gdLst/>
            <a:ahLst/>
            <a:cxnLst/>
            <a:rect l="l" t="t" r="r" b="b"/>
            <a:pathLst>
              <a:path w="1040129" h="792480">
                <a:moveTo>
                  <a:pt x="9928" y="789089"/>
                </a:moveTo>
                <a:lnTo>
                  <a:pt x="4317" y="789089"/>
                </a:lnTo>
                <a:lnTo>
                  <a:pt x="6476" y="791971"/>
                </a:lnTo>
                <a:lnTo>
                  <a:pt x="9928" y="789089"/>
                </a:lnTo>
                <a:close/>
              </a:path>
              <a:path w="1040129" h="792480">
                <a:moveTo>
                  <a:pt x="1039622" y="0"/>
                </a:moveTo>
                <a:lnTo>
                  <a:pt x="1012655" y="0"/>
                </a:lnTo>
                <a:lnTo>
                  <a:pt x="0" y="788365"/>
                </a:lnTo>
                <a:lnTo>
                  <a:pt x="1435" y="790536"/>
                </a:lnTo>
                <a:lnTo>
                  <a:pt x="4317" y="789089"/>
                </a:lnTo>
                <a:lnTo>
                  <a:pt x="9928" y="789089"/>
                </a:lnTo>
                <a:lnTo>
                  <a:pt x="10794" y="788365"/>
                </a:lnTo>
                <a:lnTo>
                  <a:pt x="14047" y="788365"/>
                </a:lnTo>
                <a:lnTo>
                  <a:pt x="15836" y="786930"/>
                </a:lnTo>
                <a:lnTo>
                  <a:pt x="29009" y="786930"/>
                </a:lnTo>
                <a:lnTo>
                  <a:pt x="1039622" y="0"/>
                </a:lnTo>
                <a:close/>
              </a:path>
              <a:path w="1040129" h="792480">
                <a:moveTo>
                  <a:pt x="14047" y="788365"/>
                </a:moveTo>
                <a:lnTo>
                  <a:pt x="10794" y="788365"/>
                </a:lnTo>
                <a:lnTo>
                  <a:pt x="12242" y="789812"/>
                </a:lnTo>
                <a:lnTo>
                  <a:pt x="14047" y="788365"/>
                </a:lnTo>
                <a:close/>
              </a:path>
              <a:path w="1040129" h="792480">
                <a:moveTo>
                  <a:pt x="26631" y="786930"/>
                </a:moveTo>
                <a:lnTo>
                  <a:pt x="20878" y="786930"/>
                </a:lnTo>
                <a:lnTo>
                  <a:pt x="23037" y="789812"/>
                </a:lnTo>
                <a:lnTo>
                  <a:pt x="26631" y="786930"/>
                </a:lnTo>
                <a:close/>
              </a:path>
              <a:path w="1040129" h="792480">
                <a:moveTo>
                  <a:pt x="20878" y="786930"/>
                </a:moveTo>
                <a:lnTo>
                  <a:pt x="15836" y="786930"/>
                </a:lnTo>
                <a:lnTo>
                  <a:pt x="17995" y="789089"/>
                </a:lnTo>
                <a:lnTo>
                  <a:pt x="20878" y="786930"/>
                </a:lnTo>
                <a:close/>
              </a:path>
              <a:path w="1040129" h="792480">
                <a:moveTo>
                  <a:pt x="29009" y="786930"/>
                </a:moveTo>
                <a:lnTo>
                  <a:pt x="26631" y="786930"/>
                </a:lnTo>
                <a:lnTo>
                  <a:pt x="28079" y="787653"/>
                </a:lnTo>
                <a:lnTo>
                  <a:pt x="29009" y="78693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299652" y="0"/>
            <a:ext cx="1040130" cy="792480"/>
          </a:xfrm>
          <a:custGeom>
            <a:avLst/>
            <a:gdLst/>
            <a:ahLst/>
            <a:cxnLst/>
            <a:rect l="l" t="t" r="r" b="b"/>
            <a:pathLst>
              <a:path w="1040129" h="792480">
                <a:moveTo>
                  <a:pt x="0" y="788365"/>
                </a:moveTo>
                <a:lnTo>
                  <a:pt x="1435" y="790536"/>
                </a:lnTo>
                <a:lnTo>
                  <a:pt x="4317" y="789089"/>
                </a:lnTo>
                <a:lnTo>
                  <a:pt x="6476" y="791971"/>
                </a:lnTo>
                <a:lnTo>
                  <a:pt x="10794" y="788365"/>
                </a:lnTo>
                <a:lnTo>
                  <a:pt x="12242" y="789812"/>
                </a:lnTo>
                <a:lnTo>
                  <a:pt x="15836" y="786930"/>
                </a:lnTo>
                <a:lnTo>
                  <a:pt x="17995" y="789089"/>
                </a:lnTo>
                <a:lnTo>
                  <a:pt x="20878" y="786930"/>
                </a:lnTo>
                <a:lnTo>
                  <a:pt x="23037" y="789812"/>
                </a:lnTo>
                <a:lnTo>
                  <a:pt x="26631" y="786930"/>
                </a:lnTo>
                <a:lnTo>
                  <a:pt x="28079" y="787653"/>
                </a:lnTo>
                <a:lnTo>
                  <a:pt x="1039622" y="0"/>
                </a:lnTo>
              </a:path>
              <a:path w="1040129" h="792480">
                <a:moveTo>
                  <a:pt x="1012655" y="0"/>
                </a:moveTo>
                <a:lnTo>
                  <a:pt x="0" y="78836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99173"/>
            <a:ext cx="2289175" cy="1800225"/>
          </a:xfrm>
          <a:custGeom>
            <a:avLst/>
            <a:gdLst/>
            <a:ahLst/>
            <a:cxnLst/>
            <a:rect l="l" t="t" r="r" b="b"/>
            <a:pathLst>
              <a:path w="2289175" h="1800225">
                <a:moveTo>
                  <a:pt x="2285250" y="0"/>
                </a:moveTo>
                <a:lnTo>
                  <a:pt x="0" y="1778858"/>
                </a:lnTo>
                <a:lnTo>
                  <a:pt x="0" y="1799705"/>
                </a:lnTo>
                <a:lnTo>
                  <a:pt x="2275166" y="28803"/>
                </a:lnTo>
                <a:lnTo>
                  <a:pt x="2273731" y="28079"/>
                </a:lnTo>
                <a:lnTo>
                  <a:pt x="2280932" y="22313"/>
                </a:lnTo>
                <a:lnTo>
                  <a:pt x="2278773" y="19443"/>
                </a:lnTo>
                <a:lnTo>
                  <a:pt x="2282367" y="16560"/>
                </a:lnTo>
                <a:lnTo>
                  <a:pt x="2280932" y="14401"/>
                </a:lnTo>
                <a:lnTo>
                  <a:pt x="2286685" y="10083"/>
                </a:lnTo>
                <a:lnTo>
                  <a:pt x="2285250" y="7924"/>
                </a:lnTo>
                <a:lnTo>
                  <a:pt x="2288844" y="5041"/>
                </a:lnTo>
                <a:lnTo>
                  <a:pt x="2285250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799173"/>
            <a:ext cx="2289175" cy="1800225"/>
          </a:xfrm>
          <a:custGeom>
            <a:avLst/>
            <a:gdLst/>
            <a:ahLst/>
            <a:cxnLst/>
            <a:rect l="l" t="t" r="r" b="b"/>
            <a:pathLst>
              <a:path w="2289175" h="1800225">
                <a:moveTo>
                  <a:pt x="0" y="1799705"/>
                </a:moveTo>
                <a:lnTo>
                  <a:pt x="2275166" y="28803"/>
                </a:lnTo>
                <a:lnTo>
                  <a:pt x="2273731" y="28079"/>
                </a:lnTo>
                <a:lnTo>
                  <a:pt x="2280932" y="22313"/>
                </a:lnTo>
                <a:lnTo>
                  <a:pt x="2278773" y="19430"/>
                </a:lnTo>
                <a:lnTo>
                  <a:pt x="2282367" y="16560"/>
                </a:lnTo>
                <a:lnTo>
                  <a:pt x="2280932" y="14401"/>
                </a:lnTo>
                <a:lnTo>
                  <a:pt x="2286685" y="10071"/>
                </a:lnTo>
                <a:lnTo>
                  <a:pt x="2285250" y="7912"/>
                </a:lnTo>
                <a:lnTo>
                  <a:pt x="2288844" y="5029"/>
                </a:lnTo>
                <a:lnTo>
                  <a:pt x="2285250" y="0"/>
                </a:lnTo>
                <a:lnTo>
                  <a:pt x="0" y="177885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bg object 5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68085" y="-359"/>
            <a:ext cx="139722" cy="91410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201574" y="395249"/>
            <a:ext cx="3173095" cy="2470150"/>
          </a:xfrm>
          <a:custGeom>
            <a:avLst/>
            <a:gdLst/>
            <a:ahLst/>
            <a:cxnLst/>
            <a:rect l="l" t="t" r="r" b="b"/>
            <a:pathLst>
              <a:path w="3173095" h="2470150">
                <a:moveTo>
                  <a:pt x="347764" y="2205355"/>
                </a:moveTo>
                <a:lnTo>
                  <a:pt x="344157" y="2199589"/>
                </a:lnTo>
                <a:lnTo>
                  <a:pt x="0" y="2467432"/>
                </a:lnTo>
                <a:lnTo>
                  <a:pt x="2159" y="2469591"/>
                </a:lnTo>
                <a:lnTo>
                  <a:pt x="7200" y="2465984"/>
                </a:lnTo>
                <a:lnTo>
                  <a:pt x="9359" y="2468867"/>
                </a:lnTo>
                <a:lnTo>
                  <a:pt x="12966" y="2465273"/>
                </a:lnTo>
                <a:lnTo>
                  <a:pt x="14401" y="2466708"/>
                </a:lnTo>
                <a:lnTo>
                  <a:pt x="21602" y="2460942"/>
                </a:lnTo>
                <a:lnTo>
                  <a:pt x="23761" y="2463825"/>
                </a:lnTo>
                <a:lnTo>
                  <a:pt x="28079" y="2460942"/>
                </a:lnTo>
                <a:lnTo>
                  <a:pt x="30238" y="2463825"/>
                </a:lnTo>
                <a:lnTo>
                  <a:pt x="36728" y="2458072"/>
                </a:lnTo>
                <a:lnTo>
                  <a:pt x="37439" y="2459507"/>
                </a:lnTo>
                <a:lnTo>
                  <a:pt x="342722" y="2221915"/>
                </a:lnTo>
                <a:lnTo>
                  <a:pt x="341998" y="2220468"/>
                </a:lnTo>
                <a:lnTo>
                  <a:pt x="344881" y="2218309"/>
                </a:lnTo>
                <a:lnTo>
                  <a:pt x="342722" y="2215426"/>
                </a:lnTo>
                <a:lnTo>
                  <a:pt x="343433" y="2214715"/>
                </a:lnTo>
                <a:lnTo>
                  <a:pt x="341274" y="2211832"/>
                </a:lnTo>
                <a:lnTo>
                  <a:pt x="347040" y="2207514"/>
                </a:lnTo>
                <a:lnTo>
                  <a:pt x="346316" y="2206066"/>
                </a:lnTo>
                <a:lnTo>
                  <a:pt x="347764" y="2205355"/>
                </a:lnTo>
                <a:close/>
              </a:path>
              <a:path w="3173095" h="2470150">
                <a:moveTo>
                  <a:pt x="3173031" y="2159"/>
                </a:moveTo>
                <a:lnTo>
                  <a:pt x="3170872" y="0"/>
                </a:lnTo>
                <a:lnTo>
                  <a:pt x="2748216" y="329044"/>
                </a:lnTo>
                <a:lnTo>
                  <a:pt x="2750388" y="331203"/>
                </a:lnTo>
                <a:lnTo>
                  <a:pt x="2751099" y="330479"/>
                </a:lnTo>
                <a:lnTo>
                  <a:pt x="2753271" y="333362"/>
                </a:lnTo>
                <a:lnTo>
                  <a:pt x="2756154" y="331203"/>
                </a:lnTo>
                <a:lnTo>
                  <a:pt x="2756865" y="331927"/>
                </a:lnTo>
                <a:lnTo>
                  <a:pt x="2761196" y="329044"/>
                </a:lnTo>
                <a:lnTo>
                  <a:pt x="2763355" y="331927"/>
                </a:lnTo>
                <a:lnTo>
                  <a:pt x="2769108" y="327596"/>
                </a:lnTo>
                <a:lnTo>
                  <a:pt x="2771267" y="330479"/>
                </a:lnTo>
                <a:lnTo>
                  <a:pt x="2774873" y="327596"/>
                </a:lnTo>
                <a:lnTo>
                  <a:pt x="2776309" y="328320"/>
                </a:lnTo>
                <a:lnTo>
                  <a:pt x="3164382" y="25933"/>
                </a:lnTo>
                <a:lnTo>
                  <a:pt x="3163671" y="24485"/>
                </a:lnTo>
                <a:lnTo>
                  <a:pt x="3166554" y="22326"/>
                </a:lnTo>
                <a:lnTo>
                  <a:pt x="3164382" y="19443"/>
                </a:lnTo>
                <a:lnTo>
                  <a:pt x="3168713" y="16560"/>
                </a:lnTo>
                <a:lnTo>
                  <a:pt x="3166554" y="13677"/>
                </a:lnTo>
                <a:lnTo>
                  <a:pt x="3171596" y="9372"/>
                </a:lnTo>
                <a:lnTo>
                  <a:pt x="3170872" y="7924"/>
                </a:lnTo>
                <a:lnTo>
                  <a:pt x="3173031" y="7200"/>
                </a:lnTo>
                <a:lnTo>
                  <a:pt x="3170148" y="4330"/>
                </a:lnTo>
                <a:lnTo>
                  <a:pt x="3173031" y="2159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bg object 5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359" y="2947996"/>
            <a:ext cx="97185" cy="93671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2219756" y="6007"/>
            <a:ext cx="16068675" cy="1282700"/>
          </a:xfrm>
          <a:custGeom>
            <a:avLst/>
            <a:gdLst/>
            <a:ahLst/>
            <a:cxnLst/>
            <a:rect l="l" t="t" r="r" b="b"/>
            <a:pathLst>
              <a:path w="16068675" h="1282700">
                <a:moveTo>
                  <a:pt x="9435455" y="1143000"/>
                </a:moveTo>
                <a:lnTo>
                  <a:pt x="8729928" y="1143000"/>
                </a:lnTo>
                <a:lnTo>
                  <a:pt x="8741415" y="1155700"/>
                </a:lnTo>
                <a:lnTo>
                  <a:pt x="8751079" y="1181100"/>
                </a:lnTo>
                <a:lnTo>
                  <a:pt x="8758987" y="1193800"/>
                </a:lnTo>
                <a:lnTo>
                  <a:pt x="8765209" y="1193800"/>
                </a:lnTo>
                <a:lnTo>
                  <a:pt x="8792565" y="1219200"/>
                </a:lnTo>
                <a:lnTo>
                  <a:pt x="8819650" y="1231900"/>
                </a:lnTo>
                <a:lnTo>
                  <a:pt x="8826646" y="1244600"/>
                </a:lnTo>
                <a:lnTo>
                  <a:pt x="8821587" y="1257300"/>
                </a:lnTo>
                <a:lnTo>
                  <a:pt x="8807450" y="1257300"/>
                </a:lnTo>
                <a:lnTo>
                  <a:pt x="8814442" y="1270000"/>
                </a:lnTo>
                <a:lnTo>
                  <a:pt x="8836114" y="1282700"/>
                </a:lnTo>
                <a:lnTo>
                  <a:pt x="8862016" y="1282700"/>
                </a:lnTo>
                <a:lnTo>
                  <a:pt x="8895459" y="1270000"/>
                </a:lnTo>
                <a:lnTo>
                  <a:pt x="8939271" y="1257300"/>
                </a:lnTo>
                <a:lnTo>
                  <a:pt x="8990872" y="1231900"/>
                </a:lnTo>
                <a:lnTo>
                  <a:pt x="9223567" y="1181100"/>
                </a:lnTo>
                <a:lnTo>
                  <a:pt x="9275412" y="1168400"/>
                </a:lnTo>
                <a:lnTo>
                  <a:pt x="9319566" y="1168400"/>
                </a:lnTo>
                <a:lnTo>
                  <a:pt x="9353447" y="1155700"/>
                </a:lnTo>
                <a:lnTo>
                  <a:pt x="9417477" y="1155700"/>
                </a:lnTo>
                <a:lnTo>
                  <a:pt x="9435455" y="1143000"/>
                </a:lnTo>
                <a:close/>
              </a:path>
              <a:path w="16068675" h="1282700">
                <a:moveTo>
                  <a:pt x="16068293" y="939800"/>
                </a:moveTo>
                <a:lnTo>
                  <a:pt x="14286813" y="939800"/>
                </a:lnTo>
                <a:lnTo>
                  <a:pt x="14310735" y="952500"/>
                </a:lnTo>
                <a:lnTo>
                  <a:pt x="14334835" y="952500"/>
                </a:lnTo>
                <a:lnTo>
                  <a:pt x="14383333" y="977900"/>
                </a:lnTo>
                <a:lnTo>
                  <a:pt x="14453592" y="1016000"/>
                </a:lnTo>
                <a:lnTo>
                  <a:pt x="14542529" y="1016000"/>
                </a:lnTo>
                <a:lnTo>
                  <a:pt x="14571785" y="1028700"/>
                </a:lnTo>
                <a:lnTo>
                  <a:pt x="14604541" y="1041400"/>
                </a:lnTo>
                <a:lnTo>
                  <a:pt x="14676951" y="1066800"/>
                </a:lnTo>
                <a:lnTo>
                  <a:pt x="14714819" y="1079500"/>
                </a:lnTo>
                <a:lnTo>
                  <a:pt x="14834818" y="1079500"/>
                </a:lnTo>
                <a:lnTo>
                  <a:pt x="14869974" y="1104900"/>
                </a:lnTo>
                <a:lnTo>
                  <a:pt x="14908738" y="1117600"/>
                </a:lnTo>
                <a:lnTo>
                  <a:pt x="14950727" y="1143000"/>
                </a:lnTo>
                <a:lnTo>
                  <a:pt x="14995557" y="1155700"/>
                </a:lnTo>
                <a:lnTo>
                  <a:pt x="15042844" y="1168400"/>
                </a:lnTo>
                <a:lnTo>
                  <a:pt x="15316402" y="1206500"/>
                </a:lnTo>
                <a:lnTo>
                  <a:pt x="15417613" y="1231900"/>
                </a:lnTo>
                <a:lnTo>
                  <a:pt x="15468666" y="1231900"/>
                </a:lnTo>
                <a:lnTo>
                  <a:pt x="15519824" y="1244600"/>
                </a:lnTo>
                <a:lnTo>
                  <a:pt x="15570946" y="1244600"/>
                </a:lnTo>
                <a:lnTo>
                  <a:pt x="15621889" y="1257300"/>
                </a:lnTo>
                <a:lnTo>
                  <a:pt x="15672508" y="1257300"/>
                </a:lnTo>
                <a:lnTo>
                  <a:pt x="15772205" y="1282700"/>
                </a:lnTo>
                <a:lnTo>
                  <a:pt x="15803758" y="1270000"/>
                </a:lnTo>
                <a:lnTo>
                  <a:pt x="15840332" y="1257300"/>
                </a:lnTo>
                <a:lnTo>
                  <a:pt x="15881319" y="1244600"/>
                </a:lnTo>
                <a:lnTo>
                  <a:pt x="15926114" y="1231900"/>
                </a:lnTo>
                <a:lnTo>
                  <a:pt x="15974111" y="1206500"/>
                </a:lnTo>
                <a:lnTo>
                  <a:pt x="16024705" y="1181100"/>
                </a:lnTo>
                <a:lnTo>
                  <a:pt x="16068293" y="1155700"/>
                </a:lnTo>
                <a:lnTo>
                  <a:pt x="16068293" y="939800"/>
                </a:lnTo>
                <a:close/>
              </a:path>
              <a:path w="16068675" h="1282700">
                <a:moveTo>
                  <a:pt x="8171928" y="1016000"/>
                </a:moveTo>
                <a:lnTo>
                  <a:pt x="6528180" y="1016000"/>
                </a:lnTo>
                <a:lnTo>
                  <a:pt x="6549056" y="1028700"/>
                </a:lnTo>
                <a:lnTo>
                  <a:pt x="6578417" y="1028700"/>
                </a:lnTo>
                <a:lnTo>
                  <a:pt x="6615212" y="1041400"/>
                </a:lnTo>
                <a:lnTo>
                  <a:pt x="6658392" y="1041400"/>
                </a:lnTo>
                <a:lnTo>
                  <a:pt x="6706907" y="1054100"/>
                </a:lnTo>
                <a:lnTo>
                  <a:pt x="6759706" y="1054100"/>
                </a:lnTo>
                <a:lnTo>
                  <a:pt x="6815739" y="1066800"/>
                </a:lnTo>
                <a:lnTo>
                  <a:pt x="7333868" y="1066800"/>
                </a:lnTo>
                <a:lnTo>
                  <a:pt x="7371318" y="1092200"/>
                </a:lnTo>
                <a:lnTo>
                  <a:pt x="7413974" y="1104900"/>
                </a:lnTo>
                <a:lnTo>
                  <a:pt x="7460968" y="1117600"/>
                </a:lnTo>
                <a:lnTo>
                  <a:pt x="7511430" y="1143000"/>
                </a:lnTo>
                <a:lnTo>
                  <a:pt x="7564491" y="1143000"/>
                </a:lnTo>
                <a:lnTo>
                  <a:pt x="7674934" y="1168400"/>
                </a:lnTo>
                <a:lnTo>
                  <a:pt x="7766570" y="1168400"/>
                </a:lnTo>
                <a:lnTo>
                  <a:pt x="7771624" y="1143000"/>
                </a:lnTo>
                <a:lnTo>
                  <a:pt x="7792403" y="1130300"/>
                </a:lnTo>
                <a:lnTo>
                  <a:pt x="7987400" y="1130300"/>
                </a:lnTo>
                <a:lnTo>
                  <a:pt x="8023828" y="1104900"/>
                </a:lnTo>
                <a:lnTo>
                  <a:pt x="8135665" y="1028700"/>
                </a:lnTo>
                <a:lnTo>
                  <a:pt x="8171928" y="1016000"/>
                </a:lnTo>
                <a:close/>
              </a:path>
              <a:path w="16068675" h="1282700">
                <a:moveTo>
                  <a:pt x="10010145" y="977900"/>
                </a:moveTo>
                <a:lnTo>
                  <a:pt x="8389541" y="977900"/>
                </a:lnTo>
                <a:lnTo>
                  <a:pt x="8434663" y="1003300"/>
                </a:lnTo>
                <a:lnTo>
                  <a:pt x="8481844" y="1028700"/>
                </a:lnTo>
                <a:lnTo>
                  <a:pt x="8529952" y="1054100"/>
                </a:lnTo>
                <a:lnTo>
                  <a:pt x="8577858" y="1092200"/>
                </a:lnTo>
                <a:lnTo>
                  <a:pt x="8624430" y="1117600"/>
                </a:lnTo>
                <a:lnTo>
                  <a:pt x="8668537" y="1143000"/>
                </a:lnTo>
                <a:lnTo>
                  <a:pt x="8709049" y="1168400"/>
                </a:lnTo>
                <a:lnTo>
                  <a:pt x="8729928" y="1143000"/>
                </a:lnTo>
                <a:lnTo>
                  <a:pt x="9435455" y="1143000"/>
                </a:lnTo>
                <a:lnTo>
                  <a:pt x="9482365" y="1130300"/>
                </a:lnTo>
                <a:lnTo>
                  <a:pt x="9541128" y="1104900"/>
                </a:lnTo>
                <a:lnTo>
                  <a:pt x="9612642" y="1066800"/>
                </a:lnTo>
                <a:lnTo>
                  <a:pt x="9646582" y="1054100"/>
                </a:lnTo>
                <a:lnTo>
                  <a:pt x="9682928" y="1041400"/>
                </a:lnTo>
                <a:lnTo>
                  <a:pt x="9721743" y="1028700"/>
                </a:lnTo>
                <a:lnTo>
                  <a:pt x="9763093" y="1028700"/>
                </a:lnTo>
                <a:lnTo>
                  <a:pt x="9807044" y="1016000"/>
                </a:lnTo>
                <a:lnTo>
                  <a:pt x="9853659" y="1003300"/>
                </a:lnTo>
                <a:lnTo>
                  <a:pt x="9903004" y="990600"/>
                </a:lnTo>
                <a:lnTo>
                  <a:pt x="9955145" y="990600"/>
                </a:lnTo>
                <a:lnTo>
                  <a:pt x="10010145" y="977900"/>
                </a:lnTo>
                <a:close/>
              </a:path>
              <a:path w="16068675" h="1282700">
                <a:moveTo>
                  <a:pt x="9417477" y="1155700"/>
                </a:moveTo>
                <a:lnTo>
                  <a:pt x="9353447" y="1155700"/>
                </a:lnTo>
                <a:lnTo>
                  <a:pt x="9357042" y="1168400"/>
                </a:lnTo>
                <a:lnTo>
                  <a:pt x="9399500" y="1168400"/>
                </a:lnTo>
                <a:lnTo>
                  <a:pt x="9417477" y="1155700"/>
                </a:lnTo>
                <a:close/>
              </a:path>
              <a:path w="16068675" h="1282700">
                <a:moveTo>
                  <a:pt x="7987400" y="1130300"/>
                </a:moveTo>
                <a:lnTo>
                  <a:pt x="7942973" y="1130300"/>
                </a:lnTo>
                <a:lnTo>
                  <a:pt x="7947291" y="1143000"/>
                </a:lnTo>
                <a:lnTo>
                  <a:pt x="7952333" y="1143000"/>
                </a:lnTo>
                <a:lnTo>
                  <a:pt x="7987400" y="1130300"/>
                </a:lnTo>
                <a:close/>
              </a:path>
              <a:path w="16068675" h="1282700">
                <a:moveTo>
                  <a:pt x="10425989" y="965200"/>
                </a:moveTo>
                <a:lnTo>
                  <a:pt x="5186832" y="965200"/>
                </a:lnTo>
                <a:lnTo>
                  <a:pt x="5902515" y="1079500"/>
                </a:lnTo>
                <a:lnTo>
                  <a:pt x="5993377" y="1079500"/>
                </a:lnTo>
                <a:lnTo>
                  <a:pt x="6039944" y="1066800"/>
                </a:lnTo>
                <a:lnTo>
                  <a:pt x="6137418" y="1066800"/>
                </a:lnTo>
                <a:lnTo>
                  <a:pt x="6189151" y="1054100"/>
                </a:lnTo>
                <a:lnTo>
                  <a:pt x="6243431" y="1054100"/>
                </a:lnTo>
                <a:lnTo>
                  <a:pt x="6300672" y="1041400"/>
                </a:lnTo>
                <a:lnTo>
                  <a:pt x="6346242" y="1041400"/>
                </a:lnTo>
                <a:lnTo>
                  <a:pt x="6391536" y="1028700"/>
                </a:lnTo>
                <a:lnTo>
                  <a:pt x="6436795" y="1028700"/>
                </a:lnTo>
                <a:lnTo>
                  <a:pt x="6482263" y="1016000"/>
                </a:lnTo>
                <a:lnTo>
                  <a:pt x="8213733" y="1016000"/>
                </a:lnTo>
                <a:lnTo>
                  <a:pt x="8250410" y="1003300"/>
                </a:lnTo>
                <a:lnTo>
                  <a:pt x="8320252" y="977900"/>
                </a:lnTo>
                <a:lnTo>
                  <a:pt x="10448791" y="977900"/>
                </a:lnTo>
                <a:lnTo>
                  <a:pt x="10425989" y="965200"/>
                </a:lnTo>
                <a:close/>
              </a:path>
              <a:path w="16068675" h="1282700">
                <a:moveTo>
                  <a:pt x="16068293" y="812800"/>
                </a:moveTo>
                <a:lnTo>
                  <a:pt x="11871814" y="812800"/>
                </a:lnTo>
                <a:lnTo>
                  <a:pt x="11913236" y="825500"/>
                </a:lnTo>
                <a:lnTo>
                  <a:pt x="11956477" y="825500"/>
                </a:lnTo>
                <a:lnTo>
                  <a:pt x="12047628" y="850900"/>
                </a:lnTo>
                <a:lnTo>
                  <a:pt x="12243072" y="901700"/>
                </a:lnTo>
                <a:lnTo>
                  <a:pt x="12293516" y="927100"/>
                </a:lnTo>
                <a:lnTo>
                  <a:pt x="12394923" y="952500"/>
                </a:lnTo>
                <a:lnTo>
                  <a:pt x="12445488" y="977900"/>
                </a:lnTo>
                <a:lnTo>
                  <a:pt x="12689037" y="1041400"/>
                </a:lnTo>
                <a:lnTo>
                  <a:pt x="12778434" y="1066800"/>
                </a:lnTo>
                <a:lnTo>
                  <a:pt x="12814036" y="1041400"/>
                </a:lnTo>
                <a:lnTo>
                  <a:pt x="12853723" y="1028700"/>
                </a:lnTo>
                <a:lnTo>
                  <a:pt x="12897259" y="1003300"/>
                </a:lnTo>
                <a:lnTo>
                  <a:pt x="12944407" y="1003300"/>
                </a:lnTo>
                <a:lnTo>
                  <a:pt x="12994931" y="990600"/>
                </a:lnTo>
                <a:lnTo>
                  <a:pt x="13048593" y="990600"/>
                </a:lnTo>
                <a:lnTo>
                  <a:pt x="13105157" y="977900"/>
                </a:lnTo>
                <a:lnTo>
                  <a:pt x="13994787" y="977900"/>
                </a:lnTo>
                <a:lnTo>
                  <a:pt x="14050462" y="965200"/>
                </a:lnTo>
                <a:lnTo>
                  <a:pt x="14192769" y="965200"/>
                </a:lnTo>
                <a:lnTo>
                  <a:pt x="14230806" y="952500"/>
                </a:lnTo>
                <a:lnTo>
                  <a:pt x="14264461" y="952500"/>
                </a:lnTo>
                <a:lnTo>
                  <a:pt x="14272462" y="939800"/>
                </a:lnTo>
                <a:lnTo>
                  <a:pt x="16068293" y="939800"/>
                </a:lnTo>
                <a:lnTo>
                  <a:pt x="16068293" y="812800"/>
                </a:lnTo>
                <a:close/>
              </a:path>
              <a:path w="16068675" h="1282700">
                <a:moveTo>
                  <a:pt x="624989" y="1028700"/>
                </a:moveTo>
                <a:lnTo>
                  <a:pt x="341862" y="1028700"/>
                </a:lnTo>
                <a:lnTo>
                  <a:pt x="395274" y="1041400"/>
                </a:lnTo>
                <a:lnTo>
                  <a:pt x="573948" y="1041400"/>
                </a:lnTo>
                <a:lnTo>
                  <a:pt x="624989" y="1028700"/>
                </a:lnTo>
                <a:close/>
              </a:path>
              <a:path w="16068675" h="1282700">
                <a:moveTo>
                  <a:pt x="13994787" y="977900"/>
                </a:moveTo>
                <a:lnTo>
                  <a:pt x="13266142" y="977900"/>
                </a:lnTo>
                <a:lnTo>
                  <a:pt x="13319115" y="990600"/>
                </a:lnTo>
                <a:lnTo>
                  <a:pt x="13542339" y="990600"/>
                </a:lnTo>
                <a:lnTo>
                  <a:pt x="13589897" y="1003300"/>
                </a:lnTo>
                <a:lnTo>
                  <a:pt x="13637522" y="1003300"/>
                </a:lnTo>
                <a:lnTo>
                  <a:pt x="13780531" y="1028700"/>
                </a:lnTo>
                <a:lnTo>
                  <a:pt x="13828156" y="1028700"/>
                </a:lnTo>
                <a:lnTo>
                  <a:pt x="13875714" y="1041400"/>
                </a:lnTo>
                <a:lnTo>
                  <a:pt x="13906096" y="1016000"/>
                </a:lnTo>
                <a:lnTo>
                  <a:pt x="13946226" y="1003300"/>
                </a:lnTo>
                <a:lnTo>
                  <a:pt x="13994787" y="977900"/>
                </a:lnTo>
                <a:close/>
              </a:path>
              <a:path w="16068675" h="1282700">
                <a:moveTo>
                  <a:pt x="725741" y="1016000"/>
                </a:moveTo>
                <a:lnTo>
                  <a:pt x="232959" y="1016000"/>
                </a:lnTo>
                <a:lnTo>
                  <a:pt x="287556" y="1028700"/>
                </a:lnTo>
                <a:lnTo>
                  <a:pt x="675513" y="1028700"/>
                </a:lnTo>
                <a:lnTo>
                  <a:pt x="725741" y="1016000"/>
                </a:lnTo>
                <a:close/>
              </a:path>
              <a:path w="16068675" h="1282700">
                <a:moveTo>
                  <a:pt x="826186" y="1003300"/>
                </a:moveTo>
                <a:lnTo>
                  <a:pt x="125314" y="1003300"/>
                </a:lnTo>
                <a:lnTo>
                  <a:pt x="178677" y="1016000"/>
                </a:lnTo>
                <a:lnTo>
                  <a:pt x="775892" y="1016000"/>
                </a:lnTo>
                <a:lnTo>
                  <a:pt x="826186" y="1003300"/>
                </a:lnTo>
                <a:close/>
              </a:path>
              <a:path w="16068675" h="1282700">
                <a:moveTo>
                  <a:pt x="16068293" y="0"/>
                </a:moveTo>
                <a:lnTo>
                  <a:pt x="0" y="0"/>
                </a:lnTo>
                <a:lnTo>
                  <a:pt x="0" y="1003300"/>
                </a:lnTo>
                <a:lnTo>
                  <a:pt x="928077" y="1003300"/>
                </a:lnTo>
                <a:lnTo>
                  <a:pt x="981411" y="990600"/>
                </a:lnTo>
                <a:lnTo>
                  <a:pt x="1034252" y="990600"/>
                </a:lnTo>
                <a:lnTo>
                  <a:pt x="1086677" y="977900"/>
                </a:lnTo>
                <a:lnTo>
                  <a:pt x="1138765" y="977900"/>
                </a:lnTo>
                <a:lnTo>
                  <a:pt x="1190593" y="965200"/>
                </a:lnTo>
                <a:lnTo>
                  <a:pt x="1242239" y="965200"/>
                </a:lnTo>
                <a:lnTo>
                  <a:pt x="1293781" y="952500"/>
                </a:lnTo>
                <a:lnTo>
                  <a:pt x="1345297" y="952500"/>
                </a:lnTo>
                <a:lnTo>
                  <a:pt x="1396865" y="939800"/>
                </a:lnTo>
                <a:lnTo>
                  <a:pt x="1743300" y="939800"/>
                </a:lnTo>
                <a:lnTo>
                  <a:pt x="1784325" y="927100"/>
                </a:lnTo>
                <a:lnTo>
                  <a:pt x="1938489" y="927100"/>
                </a:lnTo>
                <a:lnTo>
                  <a:pt x="1987978" y="914400"/>
                </a:lnTo>
                <a:lnTo>
                  <a:pt x="2030386" y="901700"/>
                </a:lnTo>
                <a:lnTo>
                  <a:pt x="2052202" y="863600"/>
                </a:lnTo>
                <a:lnTo>
                  <a:pt x="2088808" y="812800"/>
                </a:lnTo>
                <a:lnTo>
                  <a:pt x="2098065" y="800100"/>
                </a:lnTo>
                <a:lnTo>
                  <a:pt x="2150089" y="800100"/>
                </a:lnTo>
                <a:lnTo>
                  <a:pt x="2183254" y="774700"/>
                </a:lnTo>
                <a:lnTo>
                  <a:pt x="2218308" y="749300"/>
                </a:lnTo>
                <a:lnTo>
                  <a:pt x="2254611" y="736600"/>
                </a:lnTo>
                <a:lnTo>
                  <a:pt x="2288416" y="723900"/>
                </a:lnTo>
                <a:lnTo>
                  <a:pt x="2317224" y="711200"/>
                </a:lnTo>
                <a:lnTo>
                  <a:pt x="2338539" y="698500"/>
                </a:lnTo>
                <a:lnTo>
                  <a:pt x="9986210" y="698500"/>
                </a:lnTo>
                <a:lnTo>
                  <a:pt x="10006481" y="673100"/>
                </a:lnTo>
                <a:lnTo>
                  <a:pt x="10224650" y="673100"/>
                </a:lnTo>
                <a:lnTo>
                  <a:pt x="10251366" y="660400"/>
                </a:lnTo>
                <a:lnTo>
                  <a:pt x="10277678" y="635000"/>
                </a:lnTo>
                <a:lnTo>
                  <a:pt x="10309592" y="622300"/>
                </a:lnTo>
                <a:lnTo>
                  <a:pt x="16068293" y="622300"/>
                </a:lnTo>
                <a:lnTo>
                  <a:pt x="16068293" y="0"/>
                </a:lnTo>
                <a:close/>
              </a:path>
              <a:path w="16068675" h="1282700">
                <a:moveTo>
                  <a:pt x="4848508" y="977900"/>
                </a:moveTo>
                <a:lnTo>
                  <a:pt x="4645795" y="977900"/>
                </a:lnTo>
                <a:lnTo>
                  <a:pt x="4697323" y="990600"/>
                </a:lnTo>
                <a:lnTo>
                  <a:pt x="4798801" y="990600"/>
                </a:lnTo>
                <a:lnTo>
                  <a:pt x="4848508" y="977900"/>
                </a:lnTo>
                <a:close/>
              </a:path>
              <a:path w="16068675" h="1282700">
                <a:moveTo>
                  <a:pt x="10448791" y="977900"/>
                </a:moveTo>
                <a:lnTo>
                  <a:pt x="10373113" y="977900"/>
                </a:lnTo>
                <a:lnTo>
                  <a:pt x="10421603" y="990600"/>
                </a:lnTo>
                <a:lnTo>
                  <a:pt x="10471593" y="990600"/>
                </a:lnTo>
                <a:lnTo>
                  <a:pt x="10448791" y="977900"/>
                </a:lnTo>
                <a:close/>
              </a:path>
              <a:path w="16068675" h="1282700">
                <a:moveTo>
                  <a:pt x="10133087" y="800100"/>
                </a:moveTo>
                <a:lnTo>
                  <a:pt x="3115112" y="800100"/>
                </a:lnTo>
                <a:lnTo>
                  <a:pt x="3126219" y="812800"/>
                </a:lnTo>
                <a:lnTo>
                  <a:pt x="3286458" y="825500"/>
                </a:lnTo>
                <a:lnTo>
                  <a:pt x="3338241" y="825500"/>
                </a:lnTo>
                <a:lnTo>
                  <a:pt x="3393400" y="838200"/>
                </a:lnTo>
                <a:lnTo>
                  <a:pt x="3451277" y="838200"/>
                </a:lnTo>
                <a:lnTo>
                  <a:pt x="3572554" y="863600"/>
                </a:lnTo>
                <a:lnTo>
                  <a:pt x="3634640" y="863600"/>
                </a:lnTo>
                <a:lnTo>
                  <a:pt x="3696815" y="876300"/>
                </a:lnTo>
                <a:lnTo>
                  <a:pt x="3758421" y="876300"/>
                </a:lnTo>
                <a:lnTo>
                  <a:pt x="3818802" y="889000"/>
                </a:lnTo>
                <a:lnTo>
                  <a:pt x="3877299" y="889000"/>
                </a:lnTo>
                <a:lnTo>
                  <a:pt x="3933257" y="901700"/>
                </a:lnTo>
                <a:lnTo>
                  <a:pt x="4079313" y="901700"/>
                </a:lnTo>
                <a:lnTo>
                  <a:pt x="4118536" y="914400"/>
                </a:lnTo>
                <a:lnTo>
                  <a:pt x="4214126" y="914400"/>
                </a:lnTo>
                <a:lnTo>
                  <a:pt x="4257679" y="927100"/>
                </a:lnTo>
                <a:lnTo>
                  <a:pt x="4348872" y="952500"/>
                </a:lnTo>
                <a:lnTo>
                  <a:pt x="4396252" y="952500"/>
                </a:lnTo>
                <a:lnTo>
                  <a:pt x="4493930" y="977900"/>
                </a:lnTo>
                <a:lnTo>
                  <a:pt x="5045027" y="977900"/>
                </a:lnTo>
                <a:lnTo>
                  <a:pt x="5093015" y="965200"/>
                </a:lnTo>
                <a:lnTo>
                  <a:pt x="10425989" y="965200"/>
                </a:lnTo>
                <a:lnTo>
                  <a:pt x="10175161" y="825500"/>
                </a:lnTo>
                <a:lnTo>
                  <a:pt x="10133087" y="800100"/>
                </a:lnTo>
                <a:close/>
              </a:path>
              <a:path w="16068675" h="1282700">
                <a:moveTo>
                  <a:pt x="1743300" y="939800"/>
                </a:moveTo>
                <a:lnTo>
                  <a:pt x="1605945" y="939800"/>
                </a:lnTo>
                <a:lnTo>
                  <a:pt x="1713585" y="965200"/>
                </a:lnTo>
                <a:lnTo>
                  <a:pt x="1743300" y="939800"/>
                </a:lnTo>
                <a:close/>
              </a:path>
              <a:path w="16068675" h="1282700">
                <a:moveTo>
                  <a:pt x="9986210" y="698500"/>
                </a:moveTo>
                <a:lnTo>
                  <a:pt x="2340698" y="698500"/>
                </a:lnTo>
                <a:lnTo>
                  <a:pt x="2369291" y="723900"/>
                </a:lnTo>
                <a:lnTo>
                  <a:pt x="2376461" y="749300"/>
                </a:lnTo>
                <a:lnTo>
                  <a:pt x="2372831" y="774700"/>
                </a:lnTo>
                <a:lnTo>
                  <a:pt x="2369019" y="800100"/>
                </a:lnTo>
                <a:lnTo>
                  <a:pt x="2375647" y="825500"/>
                </a:lnTo>
                <a:lnTo>
                  <a:pt x="2403335" y="850900"/>
                </a:lnTo>
                <a:lnTo>
                  <a:pt x="2421420" y="863600"/>
                </a:lnTo>
                <a:lnTo>
                  <a:pt x="2444834" y="901700"/>
                </a:lnTo>
                <a:lnTo>
                  <a:pt x="2469459" y="939800"/>
                </a:lnTo>
                <a:lnTo>
                  <a:pt x="2491181" y="952500"/>
                </a:lnTo>
                <a:lnTo>
                  <a:pt x="2610131" y="952500"/>
                </a:lnTo>
                <a:lnTo>
                  <a:pt x="2714188" y="927100"/>
                </a:lnTo>
                <a:lnTo>
                  <a:pt x="2815894" y="876300"/>
                </a:lnTo>
                <a:lnTo>
                  <a:pt x="2858281" y="863600"/>
                </a:lnTo>
                <a:lnTo>
                  <a:pt x="2901307" y="838200"/>
                </a:lnTo>
                <a:lnTo>
                  <a:pt x="2989921" y="812800"/>
                </a:lnTo>
                <a:lnTo>
                  <a:pt x="3035827" y="812800"/>
                </a:lnTo>
                <a:lnTo>
                  <a:pt x="3083013" y="800100"/>
                </a:lnTo>
                <a:lnTo>
                  <a:pt x="10133087" y="800100"/>
                </a:lnTo>
                <a:lnTo>
                  <a:pt x="10027902" y="736600"/>
                </a:lnTo>
                <a:lnTo>
                  <a:pt x="9986210" y="698500"/>
                </a:lnTo>
                <a:close/>
              </a:path>
              <a:path w="16068675" h="1282700">
                <a:moveTo>
                  <a:pt x="11331828" y="939800"/>
                </a:moveTo>
                <a:lnTo>
                  <a:pt x="11137823" y="939800"/>
                </a:lnTo>
                <a:lnTo>
                  <a:pt x="11190427" y="952500"/>
                </a:lnTo>
                <a:lnTo>
                  <a:pt x="11284406" y="952500"/>
                </a:lnTo>
                <a:lnTo>
                  <a:pt x="11331828" y="939800"/>
                </a:lnTo>
                <a:close/>
              </a:path>
              <a:path w="16068675" h="1282700">
                <a:moveTo>
                  <a:pt x="11638149" y="876300"/>
                </a:moveTo>
                <a:lnTo>
                  <a:pt x="10907216" y="876300"/>
                </a:lnTo>
                <a:lnTo>
                  <a:pt x="10939359" y="889000"/>
                </a:lnTo>
                <a:lnTo>
                  <a:pt x="10981389" y="914400"/>
                </a:lnTo>
                <a:lnTo>
                  <a:pt x="11030407" y="927100"/>
                </a:lnTo>
                <a:lnTo>
                  <a:pt x="11083517" y="939800"/>
                </a:lnTo>
                <a:lnTo>
                  <a:pt x="11380357" y="939800"/>
                </a:lnTo>
                <a:lnTo>
                  <a:pt x="11428837" y="927100"/>
                </a:lnTo>
                <a:lnTo>
                  <a:pt x="11476110" y="927100"/>
                </a:lnTo>
                <a:lnTo>
                  <a:pt x="11521020" y="914400"/>
                </a:lnTo>
                <a:lnTo>
                  <a:pt x="11562409" y="901700"/>
                </a:lnTo>
                <a:lnTo>
                  <a:pt x="11602357" y="889000"/>
                </a:lnTo>
                <a:lnTo>
                  <a:pt x="11638149" y="876300"/>
                </a:lnTo>
                <a:close/>
              </a:path>
              <a:path w="16068675" h="1282700">
                <a:moveTo>
                  <a:pt x="16068293" y="622300"/>
                </a:moveTo>
                <a:lnTo>
                  <a:pt x="10315358" y="622300"/>
                </a:lnTo>
                <a:lnTo>
                  <a:pt x="10339404" y="635000"/>
                </a:lnTo>
                <a:lnTo>
                  <a:pt x="10365956" y="673100"/>
                </a:lnTo>
                <a:lnTo>
                  <a:pt x="10393288" y="723900"/>
                </a:lnTo>
                <a:lnTo>
                  <a:pt x="10419675" y="787400"/>
                </a:lnTo>
                <a:lnTo>
                  <a:pt x="10443392" y="838200"/>
                </a:lnTo>
                <a:lnTo>
                  <a:pt x="10462712" y="889000"/>
                </a:lnTo>
                <a:lnTo>
                  <a:pt x="10475911" y="914400"/>
                </a:lnTo>
                <a:lnTo>
                  <a:pt x="10505422" y="901700"/>
                </a:lnTo>
                <a:lnTo>
                  <a:pt x="10542883" y="889000"/>
                </a:lnTo>
                <a:lnTo>
                  <a:pt x="10586295" y="876300"/>
                </a:lnTo>
                <a:lnTo>
                  <a:pt x="11638149" y="876300"/>
                </a:lnTo>
                <a:lnTo>
                  <a:pt x="11673155" y="850900"/>
                </a:lnTo>
                <a:lnTo>
                  <a:pt x="11710745" y="838200"/>
                </a:lnTo>
                <a:lnTo>
                  <a:pt x="11737846" y="825500"/>
                </a:lnTo>
                <a:lnTo>
                  <a:pt x="11767244" y="825500"/>
                </a:lnTo>
                <a:lnTo>
                  <a:pt x="11798810" y="812800"/>
                </a:lnTo>
                <a:lnTo>
                  <a:pt x="16068293" y="812800"/>
                </a:lnTo>
                <a:lnTo>
                  <a:pt x="16068293" y="622300"/>
                </a:lnTo>
                <a:close/>
              </a:path>
              <a:path w="16068675" h="1282700">
                <a:moveTo>
                  <a:pt x="10907216" y="876300"/>
                </a:moveTo>
                <a:lnTo>
                  <a:pt x="10633658" y="876300"/>
                </a:lnTo>
                <a:lnTo>
                  <a:pt x="10654127" y="889000"/>
                </a:lnTo>
                <a:lnTo>
                  <a:pt x="10681109" y="901700"/>
                </a:lnTo>
                <a:lnTo>
                  <a:pt x="10836271" y="901700"/>
                </a:lnTo>
                <a:lnTo>
                  <a:pt x="10875440" y="889000"/>
                </a:lnTo>
                <a:lnTo>
                  <a:pt x="10907216" y="876300"/>
                </a:lnTo>
                <a:close/>
              </a:path>
              <a:path w="16068675" h="1282700">
                <a:moveTo>
                  <a:pt x="2150089" y="800100"/>
                </a:moveTo>
                <a:lnTo>
                  <a:pt x="2100224" y="800100"/>
                </a:lnTo>
                <a:lnTo>
                  <a:pt x="2098065" y="812800"/>
                </a:lnTo>
                <a:lnTo>
                  <a:pt x="2121512" y="812800"/>
                </a:lnTo>
                <a:lnTo>
                  <a:pt x="2150089" y="800100"/>
                </a:lnTo>
                <a:close/>
              </a:path>
              <a:path w="16068675" h="1282700">
                <a:moveTo>
                  <a:pt x="10224650" y="673100"/>
                </a:moveTo>
                <a:lnTo>
                  <a:pt x="10006481" y="673100"/>
                </a:lnTo>
                <a:lnTo>
                  <a:pt x="10020183" y="685800"/>
                </a:lnTo>
                <a:lnTo>
                  <a:pt x="10044820" y="698500"/>
                </a:lnTo>
                <a:lnTo>
                  <a:pt x="10076747" y="711200"/>
                </a:lnTo>
                <a:lnTo>
                  <a:pt x="10134313" y="711200"/>
                </a:lnTo>
                <a:lnTo>
                  <a:pt x="10155427" y="698500"/>
                </a:lnTo>
                <a:lnTo>
                  <a:pt x="10191520" y="698500"/>
                </a:lnTo>
                <a:lnTo>
                  <a:pt x="10224650" y="673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220480" y="102"/>
            <a:ext cx="16068040" cy="1141730"/>
          </a:xfrm>
          <a:custGeom>
            <a:avLst/>
            <a:gdLst/>
            <a:ahLst/>
            <a:cxnLst/>
            <a:rect l="l" t="t" r="r" b="b"/>
            <a:pathLst>
              <a:path w="16068040" h="1141730">
                <a:moveTo>
                  <a:pt x="8351625" y="929640"/>
                </a:moveTo>
                <a:lnTo>
                  <a:pt x="7739214" y="929640"/>
                </a:lnTo>
                <a:lnTo>
                  <a:pt x="7768866" y="938530"/>
                </a:lnTo>
                <a:lnTo>
                  <a:pt x="7799329" y="962660"/>
                </a:lnTo>
                <a:lnTo>
                  <a:pt x="7830336" y="996950"/>
                </a:lnTo>
                <a:lnTo>
                  <a:pt x="7861617" y="1036320"/>
                </a:lnTo>
                <a:lnTo>
                  <a:pt x="7883913" y="1062990"/>
                </a:lnTo>
                <a:lnTo>
                  <a:pt x="7926616" y="1109980"/>
                </a:lnTo>
                <a:lnTo>
                  <a:pt x="7966011" y="1137920"/>
                </a:lnTo>
                <a:lnTo>
                  <a:pt x="7975641" y="1141730"/>
                </a:lnTo>
                <a:lnTo>
                  <a:pt x="7991603" y="1141730"/>
                </a:lnTo>
                <a:lnTo>
                  <a:pt x="7998138" y="1140460"/>
                </a:lnTo>
                <a:lnTo>
                  <a:pt x="8004269" y="1137920"/>
                </a:lnTo>
                <a:lnTo>
                  <a:pt x="8009927" y="1134110"/>
                </a:lnTo>
                <a:lnTo>
                  <a:pt x="8016947" y="1127760"/>
                </a:lnTo>
                <a:lnTo>
                  <a:pt x="8023967" y="1122680"/>
                </a:lnTo>
                <a:lnTo>
                  <a:pt x="8051515" y="1096010"/>
                </a:lnTo>
                <a:lnTo>
                  <a:pt x="8072576" y="1059180"/>
                </a:lnTo>
                <a:lnTo>
                  <a:pt x="8140938" y="1059180"/>
                </a:lnTo>
                <a:lnTo>
                  <a:pt x="8179019" y="1036320"/>
                </a:lnTo>
                <a:lnTo>
                  <a:pt x="8273630" y="974090"/>
                </a:lnTo>
                <a:lnTo>
                  <a:pt x="8321754" y="944880"/>
                </a:lnTo>
                <a:lnTo>
                  <a:pt x="8351625" y="929640"/>
                </a:lnTo>
                <a:close/>
              </a:path>
              <a:path w="16068040" h="1141730">
                <a:moveTo>
                  <a:pt x="13097103" y="1052830"/>
                </a:moveTo>
                <a:lnTo>
                  <a:pt x="12588353" y="1052830"/>
                </a:lnTo>
                <a:lnTo>
                  <a:pt x="12622945" y="1088390"/>
                </a:lnTo>
                <a:lnTo>
                  <a:pt x="12657441" y="1126490"/>
                </a:lnTo>
                <a:lnTo>
                  <a:pt x="12685776" y="1132840"/>
                </a:lnTo>
                <a:lnTo>
                  <a:pt x="12717147" y="1137920"/>
                </a:lnTo>
                <a:lnTo>
                  <a:pt x="12750542" y="1141730"/>
                </a:lnTo>
                <a:lnTo>
                  <a:pt x="12820196" y="1141730"/>
                </a:lnTo>
                <a:lnTo>
                  <a:pt x="12890212" y="1132840"/>
                </a:lnTo>
                <a:lnTo>
                  <a:pt x="12980884" y="1108710"/>
                </a:lnTo>
                <a:lnTo>
                  <a:pt x="13031440" y="1087120"/>
                </a:lnTo>
                <a:lnTo>
                  <a:pt x="13078067" y="1062990"/>
                </a:lnTo>
                <a:lnTo>
                  <a:pt x="13097103" y="1052830"/>
                </a:lnTo>
                <a:close/>
              </a:path>
              <a:path w="16068040" h="1141730">
                <a:moveTo>
                  <a:pt x="1584703" y="1108051"/>
                </a:moveTo>
                <a:lnTo>
                  <a:pt x="1575212" y="1108710"/>
                </a:lnTo>
                <a:lnTo>
                  <a:pt x="1567433" y="1109980"/>
                </a:lnTo>
                <a:lnTo>
                  <a:pt x="1570374" y="1109980"/>
                </a:lnTo>
                <a:lnTo>
                  <a:pt x="1584703" y="1108051"/>
                </a:lnTo>
                <a:close/>
              </a:path>
              <a:path w="16068040" h="1141730">
                <a:moveTo>
                  <a:pt x="1731581" y="1092200"/>
                </a:moveTo>
                <a:lnTo>
                  <a:pt x="1722945" y="1092200"/>
                </a:lnTo>
                <a:lnTo>
                  <a:pt x="1701087" y="1093470"/>
                </a:lnTo>
                <a:lnTo>
                  <a:pt x="1680916" y="1096010"/>
                </a:lnTo>
                <a:lnTo>
                  <a:pt x="1662500" y="1098550"/>
                </a:lnTo>
                <a:lnTo>
                  <a:pt x="1645907" y="1101090"/>
                </a:lnTo>
                <a:lnTo>
                  <a:pt x="1608126" y="1104900"/>
                </a:lnTo>
                <a:lnTo>
                  <a:pt x="1584703" y="1108051"/>
                </a:lnTo>
                <a:lnTo>
                  <a:pt x="1593527" y="1107440"/>
                </a:lnTo>
                <a:lnTo>
                  <a:pt x="1619674" y="1104900"/>
                </a:lnTo>
                <a:lnTo>
                  <a:pt x="1650949" y="1103630"/>
                </a:lnTo>
                <a:lnTo>
                  <a:pt x="1653108" y="1103630"/>
                </a:lnTo>
                <a:lnTo>
                  <a:pt x="1655267" y="1101090"/>
                </a:lnTo>
                <a:lnTo>
                  <a:pt x="1658150" y="1101090"/>
                </a:lnTo>
                <a:lnTo>
                  <a:pt x="1681119" y="1098550"/>
                </a:lnTo>
                <a:lnTo>
                  <a:pt x="1748142" y="1094740"/>
                </a:lnTo>
                <a:lnTo>
                  <a:pt x="1740941" y="1094740"/>
                </a:lnTo>
                <a:lnTo>
                  <a:pt x="1731581" y="1092200"/>
                </a:lnTo>
                <a:close/>
              </a:path>
              <a:path w="16068040" h="1141730">
                <a:moveTo>
                  <a:pt x="1789183" y="1094740"/>
                </a:moveTo>
                <a:lnTo>
                  <a:pt x="1748142" y="1094740"/>
                </a:lnTo>
                <a:lnTo>
                  <a:pt x="1761640" y="1096010"/>
                </a:lnTo>
                <a:lnTo>
                  <a:pt x="1769740" y="1096010"/>
                </a:lnTo>
                <a:lnTo>
                  <a:pt x="1775679" y="1097280"/>
                </a:lnTo>
                <a:lnTo>
                  <a:pt x="1782698" y="1098550"/>
                </a:lnTo>
                <a:lnTo>
                  <a:pt x="1788505" y="1096010"/>
                </a:lnTo>
                <a:lnTo>
                  <a:pt x="1789183" y="1094740"/>
                </a:lnTo>
                <a:close/>
              </a:path>
              <a:path w="16068040" h="1141730">
                <a:moveTo>
                  <a:pt x="1959101" y="1061720"/>
                </a:moveTo>
                <a:lnTo>
                  <a:pt x="1280418" y="1061720"/>
                </a:lnTo>
                <a:lnTo>
                  <a:pt x="1321727" y="1062990"/>
                </a:lnTo>
                <a:lnTo>
                  <a:pt x="1538200" y="1075690"/>
                </a:lnTo>
                <a:lnTo>
                  <a:pt x="1578952" y="1076960"/>
                </a:lnTo>
                <a:lnTo>
                  <a:pt x="1658773" y="1084580"/>
                </a:lnTo>
                <a:lnTo>
                  <a:pt x="1692850" y="1088390"/>
                </a:lnTo>
                <a:lnTo>
                  <a:pt x="1722945" y="1092200"/>
                </a:lnTo>
                <a:lnTo>
                  <a:pt x="1761846" y="1087120"/>
                </a:lnTo>
                <a:lnTo>
                  <a:pt x="1806284" y="1080770"/>
                </a:lnTo>
                <a:lnTo>
                  <a:pt x="1856392" y="1074420"/>
                </a:lnTo>
                <a:lnTo>
                  <a:pt x="1912302" y="1068070"/>
                </a:lnTo>
                <a:lnTo>
                  <a:pt x="1920627" y="1066800"/>
                </a:lnTo>
                <a:lnTo>
                  <a:pt x="1931382" y="1065530"/>
                </a:lnTo>
                <a:lnTo>
                  <a:pt x="1944297" y="1062990"/>
                </a:lnTo>
                <a:lnTo>
                  <a:pt x="1959101" y="1061720"/>
                </a:lnTo>
                <a:close/>
              </a:path>
              <a:path w="16068040" h="1141730">
                <a:moveTo>
                  <a:pt x="3521844" y="991870"/>
                </a:moveTo>
                <a:lnTo>
                  <a:pt x="2548080" y="991870"/>
                </a:lnTo>
                <a:lnTo>
                  <a:pt x="2561737" y="993140"/>
                </a:lnTo>
                <a:lnTo>
                  <a:pt x="2573234" y="995680"/>
                </a:lnTo>
                <a:lnTo>
                  <a:pt x="2581897" y="996950"/>
                </a:lnTo>
                <a:lnTo>
                  <a:pt x="2615871" y="1004570"/>
                </a:lnTo>
                <a:lnTo>
                  <a:pt x="2653898" y="1008380"/>
                </a:lnTo>
                <a:lnTo>
                  <a:pt x="2694084" y="1010920"/>
                </a:lnTo>
                <a:lnTo>
                  <a:pt x="2734538" y="1012190"/>
                </a:lnTo>
                <a:lnTo>
                  <a:pt x="2795177" y="1019810"/>
                </a:lnTo>
                <a:lnTo>
                  <a:pt x="2850737" y="1031240"/>
                </a:lnTo>
                <a:lnTo>
                  <a:pt x="2899594" y="1046480"/>
                </a:lnTo>
                <a:lnTo>
                  <a:pt x="2940121" y="1065530"/>
                </a:lnTo>
                <a:lnTo>
                  <a:pt x="2970694" y="1089660"/>
                </a:lnTo>
                <a:lnTo>
                  <a:pt x="3018479" y="1082040"/>
                </a:lnTo>
                <a:lnTo>
                  <a:pt x="3066189" y="1075690"/>
                </a:lnTo>
                <a:lnTo>
                  <a:pt x="3208992" y="1054100"/>
                </a:lnTo>
                <a:lnTo>
                  <a:pt x="3304044" y="1041400"/>
                </a:lnTo>
                <a:lnTo>
                  <a:pt x="3355843" y="1037590"/>
                </a:lnTo>
                <a:lnTo>
                  <a:pt x="3406953" y="1028700"/>
                </a:lnTo>
                <a:lnTo>
                  <a:pt x="3457273" y="1014730"/>
                </a:lnTo>
                <a:lnTo>
                  <a:pt x="3506705" y="998220"/>
                </a:lnTo>
                <a:lnTo>
                  <a:pt x="3521844" y="991870"/>
                </a:lnTo>
                <a:close/>
              </a:path>
              <a:path w="16068040" h="1141730">
                <a:moveTo>
                  <a:pt x="3549094" y="980440"/>
                </a:moveTo>
                <a:lnTo>
                  <a:pt x="249834" y="980440"/>
                </a:lnTo>
                <a:lnTo>
                  <a:pt x="336421" y="982980"/>
                </a:lnTo>
                <a:lnTo>
                  <a:pt x="437910" y="990600"/>
                </a:lnTo>
                <a:lnTo>
                  <a:pt x="605493" y="1009650"/>
                </a:lnTo>
                <a:lnTo>
                  <a:pt x="719058" y="1024890"/>
                </a:lnTo>
                <a:lnTo>
                  <a:pt x="827384" y="1042670"/>
                </a:lnTo>
                <a:lnTo>
                  <a:pt x="877784" y="1050290"/>
                </a:lnTo>
                <a:lnTo>
                  <a:pt x="924716" y="1059180"/>
                </a:lnTo>
                <a:lnTo>
                  <a:pt x="1037513" y="1082040"/>
                </a:lnTo>
                <a:lnTo>
                  <a:pt x="1074207" y="1073150"/>
                </a:lnTo>
                <a:lnTo>
                  <a:pt x="1121567" y="1066800"/>
                </a:lnTo>
                <a:lnTo>
                  <a:pt x="1177840" y="1062990"/>
                </a:lnTo>
                <a:lnTo>
                  <a:pt x="1241272" y="1061720"/>
                </a:lnTo>
                <a:lnTo>
                  <a:pt x="1959101" y="1061720"/>
                </a:lnTo>
                <a:lnTo>
                  <a:pt x="1971846" y="1060450"/>
                </a:lnTo>
                <a:lnTo>
                  <a:pt x="1986008" y="1057910"/>
                </a:lnTo>
                <a:lnTo>
                  <a:pt x="2053735" y="1046480"/>
                </a:lnTo>
                <a:lnTo>
                  <a:pt x="2094822" y="1041400"/>
                </a:lnTo>
                <a:lnTo>
                  <a:pt x="2183739" y="1028700"/>
                </a:lnTo>
                <a:lnTo>
                  <a:pt x="2381726" y="1003300"/>
                </a:lnTo>
                <a:lnTo>
                  <a:pt x="2426385" y="999490"/>
                </a:lnTo>
                <a:lnTo>
                  <a:pt x="2456797" y="995680"/>
                </a:lnTo>
                <a:lnTo>
                  <a:pt x="2485053" y="994410"/>
                </a:lnTo>
                <a:lnTo>
                  <a:pt x="2510614" y="991870"/>
                </a:lnTo>
                <a:lnTo>
                  <a:pt x="3521844" y="991870"/>
                </a:lnTo>
                <a:lnTo>
                  <a:pt x="3549094" y="980440"/>
                </a:lnTo>
                <a:close/>
              </a:path>
              <a:path w="16068040" h="1141730">
                <a:moveTo>
                  <a:pt x="8140938" y="1059180"/>
                </a:moveTo>
                <a:lnTo>
                  <a:pt x="8072576" y="1059180"/>
                </a:lnTo>
                <a:lnTo>
                  <a:pt x="8093455" y="1082040"/>
                </a:lnTo>
                <a:lnTo>
                  <a:pt x="8134592" y="1062990"/>
                </a:lnTo>
                <a:lnTo>
                  <a:pt x="8140938" y="1059180"/>
                </a:lnTo>
                <a:close/>
              </a:path>
              <a:path w="16068040" h="1141730">
                <a:moveTo>
                  <a:pt x="9192896" y="1045210"/>
                </a:moveTo>
                <a:lnTo>
                  <a:pt x="8943047" y="1045210"/>
                </a:lnTo>
                <a:lnTo>
                  <a:pt x="8981081" y="1047750"/>
                </a:lnTo>
                <a:lnTo>
                  <a:pt x="9012433" y="1055370"/>
                </a:lnTo>
                <a:lnTo>
                  <a:pt x="9032851" y="1066800"/>
                </a:lnTo>
                <a:lnTo>
                  <a:pt x="9038081" y="1082040"/>
                </a:lnTo>
                <a:lnTo>
                  <a:pt x="9045282" y="1082040"/>
                </a:lnTo>
                <a:lnTo>
                  <a:pt x="9091020" y="1078230"/>
                </a:lnTo>
                <a:lnTo>
                  <a:pt x="9137817" y="1066800"/>
                </a:lnTo>
                <a:lnTo>
                  <a:pt x="9185053" y="1049020"/>
                </a:lnTo>
                <a:lnTo>
                  <a:pt x="9192896" y="1045210"/>
                </a:lnTo>
                <a:close/>
              </a:path>
              <a:path w="16068040" h="1141730">
                <a:moveTo>
                  <a:pt x="13475443" y="751840"/>
                </a:moveTo>
                <a:lnTo>
                  <a:pt x="11634329" y="751840"/>
                </a:lnTo>
                <a:lnTo>
                  <a:pt x="11678216" y="758190"/>
                </a:lnTo>
                <a:lnTo>
                  <a:pt x="11722517" y="767080"/>
                </a:lnTo>
                <a:lnTo>
                  <a:pt x="11767182" y="781050"/>
                </a:lnTo>
                <a:lnTo>
                  <a:pt x="11812162" y="797560"/>
                </a:lnTo>
                <a:lnTo>
                  <a:pt x="11857405" y="816610"/>
                </a:lnTo>
                <a:lnTo>
                  <a:pt x="11902861" y="836930"/>
                </a:lnTo>
                <a:lnTo>
                  <a:pt x="11948480" y="859790"/>
                </a:lnTo>
                <a:lnTo>
                  <a:pt x="12085814" y="932180"/>
                </a:lnTo>
                <a:lnTo>
                  <a:pt x="12137676" y="958850"/>
                </a:lnTo>
                <a:lnTo>
                  <a:pt x="12239829" y="1007110"/>
                </a:lnTo>
                <a:lnTo>
                  <a:pt x="12290030" y="1027430"/>
                </a:lnTo>
                <a:lnTo>
                  <a:pt x="12339588" y="1043940"/>
                </a:lnTo>
                <a:lnTo>
                  <a:pt x="12388459" y="1056640"/>
                </a:lnTo>
                <a:lnTo>
                  <a:pt x="12436598" y="1065530"/>
                </a:lnTo>
                <a:lnTo>
                  <a:pt x="12483959" y="1068070"/>
                </a:lnTo>
                <a:lnTo>
                  <a:pt x="12511522" y="1066800"/>
                </a:lnTo>
                <a:lnTo>
                  <a:pt x="12538061" y="1064260"/>
                </a:lnTo>
                <a:lnTo>
                  <a:pt x="12563648" y="1059180"/>
                </a:lnTo>
                <a:lnTo>
                  <a:pt x="12588353" y="1052830"/>
                </a:lnTo>
                <a:lnTo>
                  <a:pt x="13097103" y="1052830"/>
                </a:lnTo>
                <a:lnTo>
                  <a:pt x="13160619" y="1016000"/>
                </a:lnTo>
                <a:lnTo>
                  <a:pt x="13197620" y="989330"/>
                </a:lnTo>
                <a:lnTo>
                  <a:pt x="13234669" y="957580"/>
                </a:lnTo>
                <a:lnTo>
                  <a:pt x="13272158" y="923290"/>
                </a:lnTo>
                <a:lnTo>
                  <a:pt x="13310475" y="887730"/>
                </a:lnTo>
                <a:lnTo>
                  <a:pt x="13348447" y="853440"/>
                </a:lnTo>
                <a:lnTo>
                  <a:pt x="13387457" y="819150"/>
                </a:lnTo>
                <a:lnTo>
                  <a:pt x="13427735" y="786130"/>
                </a:lnTo>
                <a:lnTo>
                  <a:pt x="13469511" y="755650"/>
                </a:lnTo>
                <a:lnTo>
                  <a:pt x="13475443" y="751840"/>
                </a:lnTo>
                <a:close/>
              </a:path>
              <a:path w="16068040" h="1141730">
                <a:moveTo>
                  <a:pt x="6631427" y="1019810"/>
                </a:moveTo>
                <a:lnTo>
                  <a:pt x="6282664" y="1019810"/>
                </a:lnTo>
                <a:lnTo>
                  <a:pt x="6328386" y="1022350"/>
                </a:lnTo>
                <a:lnTo>
                  <a:pt x="6370867" y="1029970"/>
                </a:lnTo>
                <a:lnTo>
                  <a:pt x="6407406" y="1041400"/>
                </a:lnTo>
                <a:lnTo>
                  <a:pt x="6435305" y="1056640"/>
                </a:lnTo>
                <a:lnTo>
                  <a:pt x="6445064" y="1051560"/>
                </a:lnTo>
                <a:lnTo>
                  <a:pt x="6465394" y="1046480"/>
                </a:lnTo>
                <a:lnTo>
                  <a:pt x="6495246" y="1040130"/>
                </a:lnTo>
                <a:lnTo>
                  <a:pt x="6533568" y="1033780"/>
                </a:lnTo>
                <a:lnTo>
                  <a:pt x="6631427" y="1019810"/>
                </a:lnTo>
                <a:close/>
              </a:path>
              <a:path w="16068040" h="1141730">
                <a:moveTo>
                  <a:pt x="9430756" y="897890"/>
                </a:moveTo>
                <a:lnTo>
                  <a:pt x="8477803" y="897890"/>
                </a:lnTo>
                <a:lnTo>
                  <a:pt x="8484412" y="899160"/>
                </a:lnTo>
                <a:lnTo>
                  <a:pt x="8554519" y="922020"/>
                </a:lnTo>
                <a:lnTo>
                  <a:pt x="8591225" y="932180"/>
                </a:lnTo>
                <a:lnTo>
                  <a:pt x="8632722" y="935990"/>
                </a:lnTo>
                <a:lnTo>
                  <a:pt x="8668442" y="946150"/>
                </a:lnTo>
                <a:lnTo>
                  <a:pt x="8705362" y="969010"/>
                </a:lnTo>
                <a:lnTo>
                  <a:pt x="8742882" y="996950"/>
                </a:lnTo>
                <a:lnTo>
                  <a:pt x="8780403" y="1026160"/>
                </a:lnTo>
                <a:lnTo>
                  <a:pt x="8817323" y="1047750"/>
                </a:lnTo>
                <a:lnTo>
                  <a:pt x="8853042" y="1056640"/>
                </a:lnTo>
                <a:lnTo>
                  <a:pt x="8862402" y="1056640"/>
                </a:lnTo>
                <a:lnTo>
                  <a:pt x="8866720" y="1054100"/>
                </a:lnTo>
                <a:lnTo>
                  <a:pt x="8884822" y="1050290"/>
                </a:lnTo>
                <a:lnTo>
                  <a:pt x="8923731" y="1045210"/>
                </a:lnTo>
                <a:lnTo>
                  <a:pt x="9192896" y="1045210"/>
                </a:lnTo>
                <a:lnTo>
                  <a:pt x="9232108" y="1026160"/>
                </a:lnTo>
                <a:lnTo>
                  <a:pt x="9278363" y="999490"/>
                </a:lnTo>
                <a:lnTo>
                  <a:pt x="9323196" y="971550"/>
                </a:lnTo>
                <a:lnTo>
                  <a:pt x="9370315" y="939800"/>
                </a:lnTo>
                <a:lnTo>
                  <a:pt x="9413920" y="909320"/>
                </a:lnTo>
                <a:lnTo>
                  <a:pt x="9430756" y="897890"/>
                </a:lnTo>
                <a:close/>
              </a:path>
              <a:path w="16068040" h="1141730">
                <a:moveTo>
                  <a:pt x="6688863" y="1012190"/>
                </a:moveTo>
                <a:lnTo>
                  <a:pt x="6004750" y="1012190"/>
                </a:lnTo>
                <a:lnTo>
                  <a:pt x="6035797" y="1028700"/>
                </a:lnTo>
                <a:lnTo>
                  <a:pt x="6074944" y="1038860"/>
                </a:lnTo>
                <a:lnTo>
                  <a:pt x="6118951" y="1046480"/>
                </a:lnTo>
                <a:lnTo>
                  <a:pt x="6164579" y="1047750"/>
                </a:lnTo>
                <a:lnTo>
                  <a:pt x="6199660" y="1046480"/>
                </a:lnTo>
                <a:lnTo>
                  <a:pt x="6231364" y="1041400"/>
                </a:lnTo>
                <a:lnTo>
                  <a:pt x="6257935" y="1033780"/>
                </a:lnTo>
                <a:lnTo>
                  <a:pt x="6277622" y="1019810"/>
                </a:lnTo>
                <a:lnTo>
                  <a:pt x="6631427" y="1019810"/>
                </a:lnTo>
                <a:lnTo>
                  <a:pt x="6688863" y="1012190"/>
                </a:lnTo>
                <a:close/>
              </a:path>
              <a:path w="16068040" h="1141730">
                <a:moveTo>
                  <a:pt x="9903248" y="781050"/>
                </a:moveTo>
                <a:lnTo>
                  <a:pt x="4325721" y="781050"/>
                </a:lnTo>
                <a:lnTo>
                  <a:pt x="4380555" y="782320"/>
                </a:lnTo>
                <a:lnTo>
                  <a:pt x="4492110" y="787400"/>
                </a:lnTo>
                <a:lnTo>
                  <a:pt x="4604316" y="797560"/>
                </a:lnTo>
                <a:lnTo>
                  <a:pt x="4659964" y="803910"/>
                </a:lnTo>
                <a:lnTo>
                  <a:pt x="4714936" y="811530"/>
                </a:lnTo>
                <a:lnTo>
                  <a:pt x="4821733" y="829310"/>
                </a:lnTo>
                <a:lnTo>
                  <a:pt x="4922470" y="849630"/>
                </a:lnTo>
                <a:lnTo>
                  <a:pt x="4969868" y="861060"/>
                </a:lnTo>
                <a:lnTo>
                  <a:pt x="5014911" y="872490"/>
                </a:lnTo>
                <a:lnTo>
                  <a:pt x="5057321" y="883920"/>
                </a:lnTo>
                <a:lnTo>
                  <a:pt x="5096817" y="896620"/>
                </a:lnTo>
                <a:lnTo>
                  <a:pt x="5133121" y="909320"/>
                </a:lnTo>
                <a:lnTo>
                  <a:pt x="5203537" y="939800"/>
                </a:lnTo>
                <a:lnTo>
                  <a:pt x="5238760" y="958850"/>
                </a:lnTo>
                <a:lnTo>
                  <a:pt x="5275200" y="976630"/>
                </a:lnTo>
                <a:lnTo>
                  <a:pt x="5316435" y="991870"/>
                </a:lnTo>
                <a:lnTo>
                  <a:pt x="5357211" y="1002030"/>
                </a:lnTo>
                <a:lnTo>
                  <a:pt x="5401686" y="1010920"/>
                </a:lnTo>
                <a:lnTo>
                  <a:pt x="5448641" y="1017270"/>
                </a:lnTo>
                <a:lnTo>
                  <a:pt x="5496856" y="1022350"/>
                </a:lnTo>
                <a:lnTo>
                  <a:pt x="5545112" y="1028700"/>
                </a:lnTo>
                <a:lnTo>
                  <a:pt x="5592190" y="1036320"/>
                </a:lnTo>
                <a:lnTo>
                  <a:pt x="5599391" y="1036320"/>
                </a:lnTo>
                <a:lnTo>
                  <a:pt x="5605868" y="1038860"/>
                </a:lnTo>
                <a:lnTo>
                  <a:pt x="5615228" y="1038860"/>
                </a:lnTo>
                <a:lnTo>
                  <a:pt x="5643094" y="1036320"/>
                </a:lnTo>
                <a:lnTo>
                  <a:pt x="5672918" y="1031240"/>
                </a:lnTo>
                <a:lnTo>
                  <a:pt x="5733313" y="1016000"/>
                </a:lnTo>
                <a:lnTo>
                  <a:pt x="5786500" y="999490"/>
                </a:lnTo>
                <a:lnTo>
                  <a:pt x="5807525" y="994410"/>
                </a:lnTo>
                <a:lnTo>
                  <a:pt x="5824029" y="991870"/>
                </a:lnTo>
                <a:lnTo>
                  <a:pt x="5859156" y="991870"/>
                </a:lnTo>
                <a:lnTo>
                  <a:pt x="5863596" y="990600"/>
                </a:lnTo>
                <a:lnTo>
                  <a:pt x="5872276" y="989330"/>
                </a:lnTo>
                <a:lnTo>
                  <a:pt x="6863739" y="989330"/>
                </a:lnTo>
                <a:lnTo>
                  <a:pt x="7086429" y="960120"/>
                </a:lnTo>
                <a:lnTo>
                  <a:pt x="7151715" y="949960"/>
                </a:lnTo>
                <a:lnTo>
                  <a:pt x="7213923" y="941070"/>
                </a:lnTo>
                <a:lnTo>
                  <a:pt x="7272002" y="930910"/>
                </a:lnTo>
                <a:lnTo>
                  <a:pt x="7371574" y="911860"/>
                </a:lnTo>
                <a:lnTo>
                  <a:pt x="7410968" y="901700"/>
                </a:lnTo>
                <a:lnTo>
                  <a:pt x="7463719" y="881380"/>
                </a:lnTo>
                <a:lnTo>
                  <a:pt x="7474978" y="871220"/>
                </a:lnTo>
                <a:lnTo>
                  <a:pt x="9470280" y="871220"/>
                </a:lnTo>
                <a:lnTo>
                  <a:pt x="9487356" y="859790"/>
                </a:lnTo>
                <a:lnTo>
                  <a:pt x="9489515" y="859790"/>
                </a:lnTo>
                <a:lnTo>
                  <a:pt x="9536225" y="855980"/>
                </a:lnTo>
                <a:lnTo>
                  <a:pt x="9590496" y="847090"/>
                </a:lnTo>
                <a:lnTo>
                  <a:pt x="9649896" y="833120"/>
                </a:lnTo>
                <a:lnTo>
                  <a:pt x="9711994" y="817880"/>
                </a:lnTo>
                <a:lnTo>
                  <a:pt x="9763180" y="806450"/>
                </a:lnTo>
                <a:lnTo>
                  <a:pt x="9813016" y="796290"/>
                </a:lnTo>
                <a:lnTo>
                  <a:pt x="9860154" y="787400"/>
                </a:lnTo>
                <a:lnTo>
                  <a:pt x="9903248" y="781050"/>
                </a:lnTo>
                <a:close/>
              </a:path>
              <a:path w="16068040" h="1141730">
                <a:moveTo>
                  <a:pt x="6863739" y="989330"/>
                </a:moveTo>
                <a:lnTo>
                  <a:pt x="5872276" y="989330"/>
                </a:lnTo>
                <a:lnTo>
                  <a:pt x="5880981" y="990600"/>
                </a:lnTo>
                <a:lnTo>
                  <a:pt x="5889551" y="993140"/>
                </a:lnTo>
                <a:lnTo>
                  <a:pt x="5897583" y="996950"/>
                </a:lnTo>
                <a:lnTo>
                  <a:pt x="5904674" y="1000760"/>
                </a:lnTo>
                <a:lnTo>
                  <a:pt x="5909703" y="1003300"/>
                </a:lnTo>
                <a:lnTo>
                  <a:pt x="5914034" y="1005840"/>
                </a:lnTo>
                <a:lnTo>
                  <a:pt x="5919063" y="1010920"/>
                </a:lnTo>
                <a:lnTo>
                  <a:pt x="5942382" y="1023620"/>
                </a:lnTo>
                <a:lnTo>
                  <a:pt x="5954408" y="1027430"/>
                </a:lnTo>
                <a:lnTo>
                  <a:pt x="5967310" y="1028700"/>
                </a:lnTo>
                <a:lnTo>
                  <a:pt x="5975083" y="1028700"/>
                </a:lnTo>
                <a:lnTo>
                  <a:pt x="5984139" y="1024890"/>
                </a:lnTo>
                <a:lnTo>
                  <a:pt x="5994140" y="1019810"/>
                </a:lnTo>
                <a:lnTo>
                  <a:pt x="6004750" y="1012190"/>
                </a:lnTo>
                <a:lnTo>
                  <a:pt x="6688863" y="1012190"/>
                </a:lnTo>
                <a:lnTo>
                  <a:pt x="6750571" y="1004570"/>
                </a:lnTo>
                <a:lnTo>
                  <a:pt x="6863739" y="989330"/>
                </a:lnTo>
                <a:close/>
              </a:path>
              <a:path w="16068040" h="1141730">
                <a:moveTo>
                  <a:pt x="5859156" y="991870"/>
                </a:moveTo>
                <a:lnTo>
                  <a:pt x="5833389" y="991870"/>
                </a:lnTo>
                <a:lnTo>
                  <a:pt x="5837707" y="996950"/>
                </a:lnTo>
                <a:lnTo>
                  <a:pt x="5835548" y="1005840"/>
                </a:lnTo>
                <a:lnTo>
                  <a:pt x="5845435" y="998220"/>
                </a:lnTo>
                <a:lnTo>
                  <a:pt x="5854717" y="993140"/>
                </a:lnTo>
                <a:lnTo>
                  <a:pt x="5859156" y="991870"/>
                </a:lnTo>
                <a:close/>
              </a:path>
              <a:path w="16068040" h="1141730">
                <a:moveTo>
                  <a:pt x="16067569" y="0"/>
                </a:moveTo>
                <a:lnTo>
                  <a:pt x="0" y="0"/>
                </a:lnTo>
                <a:lnTo>
                  <a:pt x="0" y="976630"/>
                </a:lnTo>
                <a:lnTo>
                  <a:pt x="35851" y="980440"/>
                </a:lnTo>
                <a:lnTo>
                  <a:pt x="107022" y="989330"/>
                </a:lnTo>
                <a:lnTo>
                  <a:pt x="143281" y="994410"/>
                </a:lnTo>
                <a:lnTo>
                  <a:pt x="159423" y="988060"/>
                </a:lnTo>
                <a:lnTo>
                  <a:pt x="183327" y="984250"/>
                </a:lnTo>
                <a:lnTo>
                  <a:pt x="213847" y="981710"/>
                </a:lnTo>
                <a:lnTo>
                  <a:pt x="249834" y="980440"/>
                </a:lnTo>
                <a:lnTo>
                  <a:pt x="3549094" y="980440"/>
                </a:lnTo>
                <a:lnTo>
                  <a:pt x="3555150" y="977900"/>
                </a:lnTo>
                <a:lnTo>
                  <a:pt x="3602508" y="956310"/>
                </a:lnTo>
                <a:lnTo>
                  <a:pt x="3648681" y="932180"/>
                </a:lnTo>
                <a:lnTo>
                  <a:pt x="3693569" y="908050"/>
                </a:lnTo>
                <a:lnTo>
                  <a:pt x="3779094" y="861060"/>
                </a:lnTo>
                <a:lnTo>
                  <a:pt x="3819534" y="838200"/>
                </a:lnTo>
                <a:lnTo>
                  <a:pt x="3858292" y="819150"/>
                </a:lnTo>
                <a:lnTo>
                  <a:pt x="3895270" y="802640"/>
                </a:lnTo>
                <a:lnTo>
                  <a:pt x="3930368" y="789940"/>
                </a:lnTo>
                <a:lnTo>
                  <a:pt x="3963488" y="781050"/>
                </a:lnTo>
                <a:lnTo>
                  <a:pt x="3994530" y="778510"/>
                </a:lnTo>
                <a:lnTo>
                  <a:pt x="10308881" y="778510"/>
                </a:lnTo>
                <a:lnTo>
                  <a:pt x="10351350" y="755650"/>
                </a:lnTo>
                <a:lnTo>
                  <a:pt x="11613314" y="755650"/>
                </a:lnTo>
                <a:lnTo>
                  <a:pt x="11634329" y="751840"/>
                </a:lnTo>
                <a:lnTo>
                  <a:pt x="13475443" y="751840"/>
                </a:lnTo>
                <a:lnTo>
                  <a:pt x="13483352" y="746760"/>
                </a:lnTo>
                <a:lnTo>
                  <a:pt x="333349" y="746760"/>
                </a:lnTo>
                <a:lnTo>
                  <a:pt x="333349" y="721360"/>
                </a:lnTo>
                <a:lnTo>
                  <a:pt x="13526383" y="721360"/>
                </a:lnTo>
                <a:lnTo>
                  <a:pt x="13558470" y="706120"/>
                </a:lnTo>
                <a:lnTo>
                  <a:pt x="13606113" y="689610"/>
                </a:lnTo>
                <a:lnTo>
                  <a:pt x="13656169" y="679450"/>
                </a:lnTo>
                <a:lnTo>
                  <a:pt x="13665440" y="676910"/>
                </a:lnTo>
                <a:lnTo>
                  <a:pt x="15722299" y="676910"/>
                </a:lnTo>
                <a:lnTo>
                  <a:pt x="15793789" y="650240"/>
                </a:lnTo>
                <a:lnTo>
                  <a:pt x="15838074" y="638810"/>
                </a:lnTo>
                <a:lnTo>
                  <a:pt x="15882005" y="631190"/>
                </a:lnTo>
                <a:lnTo>
                  <a:pt x="15925532" y="628650"/>
                </a:lnTo>
                <a:lnTo>
                  <a:pt x="16067569" y="628650"/>
                </a:lnTo>
                <a:lnTo>
                  <a:pt x="16067569" y="283210"/>
                </a:lnTo>
                <a:lnTo>
                  <a:pt x="333349" y="283210"/>
                </a:lnTo>
                <a:lnTo>
                  <a:pt x="333349" y="257810"/>
                </a:lnTo>
                <a:lnTo>
                  <a:pt x="16067569" y="257810"/>
                </a:lnTo>
                <a:lnTo>
                  <a:pt x="16067569" y="0"/>
                </a:lnTo>
                <a:close/>
              </a:path>
              <a:path w="16068040" h="1141730">
                <a:moveTo>
                  <a:pt x="15584692" y="746760"/>
                </a:moveTo>
                <a:lnTo>
                  <a:pt x="13871067" y="746760"/>
                </a:lnTo>
                <a:lnTo>
                  <a:pt x="13903996" y="769620"/>
                </a:lnTo>
                <a:lnTo>
                  <a:pt x="13947791" y="801370"/>
                </a:lnTo>
                <a:lnTo>
                  <a:pt x="14035274" y="867410"/>
                </a:lnTo>
                <a:lnTo>
                  <a:pt x="14078690" y="899160"/>
                </a:lnTo>
                <a:lnTo>
                  <a:pt x="14121915" y="928370"/>
                </a:lnTo>
                <a:lnTo>
                  <a:pt x="14165040" y="952500"/>
                </a:lnTo>
                <a:lnTo>
                  <a:pt x="14208156" y="972820"/>
                </a:lnTo>
                <a:lnTo>
                  <a:pt x="14251354" y="985520"/>
                </a:lnTo>
                <a:lnTo>
                  <a:pt x="14294725" y="989330"/>
                </a:lnTo>
                <a:lnTo>
                  <a:pt x="14309203" y="989330"/>
                </a:lnTo>
                <a:lnTo>
                  <a:pt x="14315722" y="988060"/>
                </a:lnTo>
                <a:lnTo>
                  <a:pt x="14327759" y="986790"/>
                </a:lnTo>
                <a:lnTo>
                  <a:pt x="14369449" y="976630"/>
                </a:lnTo>
                <a:lnTo>
                  <a:pt x="14447875" y="941070"/>
                </a:lnTo>
                <a:lnTo>
                  <a:pt x="14477986" y="925830"/>
                </a:lnTo>
                <a:lnTo>
                  <a:pt x="14508097" y="909320"/>
                </a:lnTo>
                <a:lnTo>
                  <a:pt x="14556853" y="885190"/>
                </a:lnTo>
                <a:lnTo>
                  <a:pt x="14821701" y="885190"/>
                </a:lnTo>
                <a:lnTo>
                  <a:pt x="14838235" y="850900"/>
                </a:lnTo>
                <a:lnTo>
                  <a:pt x="14862161" y="774700"/>
                </a:lnTo>
                <a:lnTo>
                  <a:pt x="15534856" y="774700"/>
                </a:lnTo>
                <a:lnTo>
                  <a:pt x="15584692" y="746760"/>
                </a:lnTo>
                <a:close/>
              </a:path>
              <a:path w="16068040" h="1141730">
                <a:moveTo>
                  <a:pt x="15534856" y="774700"/>
                </a:moveTo>
                <a:lnTo>
                  <a:pt x="14862161" y="774700"/>
                </a:lnTo>
                <a:lnTo>
                  <a:pt x="14901634" y="797560"/>
                </a:lnTo>
                <a:lnTo>
                  <a:pt x="14943077" y="825500"/>
                </a:lnTo>
                <a:lnTo>
                  <a:pt x="14984839" y="854710"/>
                </a:lnTo>
                <a:lnTo>
                  <a:pt x="15025265" y="886460"/>
                </a:lnTo>
                <a:lnTo>
                  <a:pt x="15062703" y="918210"/>
                </a:lnTo>
                <a:lnTo>
                  <a:pt x="15095500" y="948690"/>
                </a:lnTo>
                <a:lnTo>
                  <a:pt x="15122003" y="976630"/>
                </a:lnTo>
                <a:lnTo>
                  <a:pt x="15165430" y="965200"/>
                </a:lnTo>
                <a:lnTo>
                  <a:pt x="15209273" y="949960"/>
                </a:lnTo>
                <a:lnTo>
                  <a:pt x="15253482" y="930910"/>
                </a:lnTo>
                <a:lnTo>
                  <a:pt x="15298004" y="909320"/>
                </a:lnTo>
                <a:lnTo>
                  <a:pt x="15342789" y="886460"/>
                </a:lnTo>
                <a:lnTo>
                  <a:pt x="15387786" y="861060"/>
                </a:lnTo>
                <a:lnTo>
                  <a:pt x="15523529" y="781050"/>
                </a:lnTo>
                <a:lnTo>
                  <a:pt x="15534856" y="774700"/>
                </a:lnTo>
                <a:close/>
              </a:path>
              <a:path w="16068040" h="1141730">
                <a:moveTo>
                  <a:pt x="9470280" y="871220"/>
                </a:moveTo>
                <a:lnTo>
                  <a:pt x="7474978" y="871220"/>
                </a:lnTo>
                <a:lnTo>
                  <a:pt x="7534390" y="877570"/>
                </a:lnTo>
                <a:lnTo>
                  <a:pt x="7589139" y="886460"/>
                </a:lnTo>
                <a:lnTo>
                  <a:pt x="7638013" y="900430"/>
                </a:lnTo>
                <a:lnTo>
                  <a:pt x="7679801" y="918210"/>
                </a:lnTo>
                <a:lnTo>
                  <a:pt x="7713293" y="938530"/>
                </a:lnTo>
                <a:lnTo>
                  <a:pt x="7720279" y="934720"/>
                </a:lnTo>
                <a:lnTo>
                  <a:pt x="7727063" y="932180"/>
                </a:lnTo>
                <a:lnTo>
                  <a:pt x="7733442" y="930910"/>
                </a:lnTo>
                <a:lnTo>
                  <a:pt x="7739214" y="929640"/>
                </a:lnTo>
                <a:lnTo>
                  <a:pt x="8351625" y="929640"/>
                </a:lnTo>
                <a:lnTo>
                  <a:pt x="8369050" y="920750"/>
                </a:lnTo>
                <a:lnTo>
                  <a:pt x="8414490" y="904240"/>
                </a:lnTo>
                <a:lnTo>
                  <a:pt x="8457043" y="897890"/>
                </a:lnTo>
                <a:lnTo>
                  <a:pt x="9430756" y="897890"/>
                </a:lnTo>
                <a:lnTo>
                  <a:pt x="9470280" y="871220"/>
                </a:lnTo>
                <a:close/>
              </a:path>
              <a:path w="16068040" h="1141730">
                <a:moveTo>
                  <a:pt x="14821701" y="885190"/>
                </a:moveTo>
                <a:lnTo>
                  <a:pt x="14556853" y="885190"/>
                </a:lnTo>
                <a:lnTo>
                  <a:pt x="14707348" y="927100"/>
                </a:lnTo>
                <a:lnTo>
                  <a:pt x="14719681" y="929640"/>
                </a:lnTo>
                <a:lnTo>
                  <a:pt x="14732859" y="933450"/>
                </a:lnTo>
                <a:lnTo>
                  <a:pt x="14746585" y="935990"/>
                </a:lnTo>
                <a:lnTo>
                  <a:pt x="14769959" y="935990"/>
                </a:lnTo>
                <a:lnTo>
                  <a:pt x="14792242" y="925830"/>
                </a:lnTo>
                <a:lnTo>
                  <a:pt x="14814965" y="899160"/>
                </a:lnTo>
                <a:lnTo>
                  <a:pt x="14821701" y="885190"/>
                </a:lnTo>
                <a:close/>
              </a:path>
              <a:path w="16068040" h="1141730">
                <a:moveTo>
                  <a:pt x="11319105" y="808990"/>
                </a:moveTo>
                <a:lnTo>
                  <a:pt x="10677511" y="808990"/>
                </a:lnTo>
                <a:lnTo>
                  <a:pt x="10716885" y="811530"/>
                </a:lnTo>
                <a:lnTo>
                  <a:pt x="10763453" y="817880"/>
                </a:lnTo>
                <a:lnTo>
                  <a:pt x="10814548" y="828040"/>
                </a:lnTo>
                <a:lnTo>
                  <a:pt x="10867505" y="839470"/>
                </a:lnTo>
                <a:lnTo>
                  <a:pt x="10919657" y="849630"/>
                </a:lnTo>
                <a:lnTo>
                  <a:pt x="10968340" y="858520"/>
                </a:lnTo>
                <a:lnTo>
                  <a:pt x="11010886" y="864870"/>
                </a:lnTo>
                <a:lnTo>
                  <a:pt x="11319105" y="808990"/>
                </a:lnTo>
                <a:close/>
              </a:path>
              <a:path w="16068040" h="1141730">
                <a:moveTo>
                  <a:pt x="11613314" y="755650"/>
                </a:moveTo>
                <a:lnTo>
                  <a:pt x="10351350" y="755650"/>
                </a:lnTo>
                <a:lnTo>
                  <a:pt x="10393137" y="763270"/>
                </a:lnTo>
                <a:lnTo>
                  <a:pt x="10440360" y="775970"/>
                </a:lnTo>
                <a:lnTo>
                  <a:pt x="10490301" y="792480"/>
                </a:lnTo>
                <a:lnTo>
                  <a:pt x="10540241" y="807720"/>
                </a:lnTo>
                <a:lnTo>
                  <a:pt x="10587464" y="820420"/>
                </a:lnTo>
                <a:lnTo>
                  <a:pt x="10629251" y="829310"/>
                </a:lnTo>
                <a:lnTo>
                  <a:pt x="10633863" y="820420"/>
                </a:lnTo>
                <a:lnTo>
                  <a:pt x="10643952" y="814070"/>
                </a:lnTo>
                <a:lnTo>
                  <a:pt x="10658755" y="810260"/>
                </a:lnTo>
                <a:lnTo>
                  <a:pt x="10677511" y="808990"/>
                </a:lnTo>
                <a:lnTo>
                  <a:pt x="11319105" y="808990"/>
                </a:lnTo>
                <a:lnTo>
                  <a:pt x="11613314" y="755650"/>
                </a:lnTo>
                <a:close/>
              </a:path>
              <a:path w="16068040" h="1141730">
                <a:moveTo>
                  <a:pt x="10308881" y="778510"/>
                </a:moveTo>
                <a:lnTo>
                  <a:pt x="9940949" y="778510"/>
                </a:lnTo>
                <a:lnTo>
                  <a:pt x="9967056" y="781050"/>
                </a:lnTo>
                <a:lnTo>
                  <a:pt x="9978217" y="783590"/>
                </a:lnTo>
                <a:lnTo>
                  <a:pt x="9987762" y="786130"/>
                </a:lnTo>
                <a:lnTo>
                  <a:pt x="10025255" y="797560"/>
                </a:lnTo>
                <a:lnTo>
                  <a:pt x="10064706" y="805180"/>
                </a:lnTo>
                <a:lnTo>
                  <a:pt x="10105103" y="810260"/>
                </a:lnTo>
                <a:lnTo>
                  <a:pt x="10145432" y="811530"/>
                </a:lnTo>
                <a:lnTo>
                  <a:pt x="10202012" y="808990"/>
                </a:lnTo>
                <a:lnTo>
                  <a:pt x="10256225" y="797560"/>
                </a:lnTo>
                <a:lnTo>
                  <a:pt x="10306522" y="779780"/>
                </a:lnTo>
                <a:lnTo>
                  <a:pt x="10308881" y="778510"/>
                </a:lnTo>
                <a:close/>
              </a:path>
              <a:path w="16068040" h="1141730">
                <a:moveTo>
                  <a:pt x="9940949" y="778510"/>
                </a:moveTo>
                <a:lnTo>
                  <a:pt x="3994530" y="778510"/>
                </a:lnTo>
                <a:lnTo>
                  <a:pt x="4014418" y="779780"/>
                </a:lnTo>
                <a:lnTo>
                  <a:pt x="4033227" y="784860"/>
                </a:lnTo>
                <a:lnTo>
                  <a:pt x="4051227" y="791210"/>
                </a:lnTo>
                <a:lnTo>
                  <a:pt x="4068686" y="802640"/>
                </a:lnTo>
                <a:lnTo>
                  <a:pt x="4115806" y="795020"/>
                </a:lnTo>
                <a:lnTo>
                  <a:pt x="4165382" y="788670"/>
                </a:lnTo>
                <a:lnTo>
                  <a:pt x="4217101" y="784860"/>
                </a:lnTo>
                <a:lnTo>
                  <a:pt x="4270651" y="782320"/>
                </a:lnTo>
                <a:lnTo>
                  <a:pt x="4325721" y="781050"/>
                </a:lnTo>
                <a:lnTo>
                  <a:pt x="9903248" y="781050"/>
                </a:lnTo>
                <a:lnTo>
                  <a:pt x="9940949" y="778510"/>
                </a:lnTo>
                <a:close/>
              </a:path>
              <a:path w="16068040" h="1141730">
                <a:moveTo>
                  <a:pt x="13511386" y="728755"/>
                </a:moveTo>
                <a:lnTo>
                  <a:pt x="13504214" y="732790"/>
                </a:lnTo>
                <a:lnTo>
                  <a:pt x="13492926" y="740410"/>
                </a:lnTo>
                <a:lnTo>
                  <a:pt x="13481925" y="746760"/>
                </a:lnTo>
                <a:lnTo>
                  <a:pt x="13483352" y="746760"/>
                </a:lnTo>
                <a:lnTo>
                  <a:pt x="13511386" y="728755"/>
                </a:lnTo>
                <a:close/>
              </a:path>
              <a:path w="16068040" h="1141730">
                <a:moveTo>
                  <a:pt x="13845015" y="730894"/>
                </a:moveTo>
                <a:lnTo>
                  <a:pt x="13848098" y="732790"/>
                </a:lnTo>
                <a:lnTo>
                  <a:pt x="13858567" y="740410"/>
                </a:lnTo>
                <a:lnTo>
                  <a:pt x="13869275" y="746760"/>
                </a:lnTo>
                <a:lnTo>
                  <a:pt x="13871067" y="746760"/>
                </a:lnTo>
                <a:lnTo>
                  <a:pt x="13860091" y="739140"/>
                </a:lnTo>
                <a:lnTo>
                  <a:pt x="13845015" y="730894"/>
                </a:lnTo>
                <a:close/>
              </a:path>
              <a:path w="16068040" h="1141730">
                <a:moveTo>
                  <a:pt x="15599939" y="738211"/>
                </a:moveTo>
                <a:lnTo>
                  <a:pt x="15584692" y="746760"/>
                </a:lnTo>
                <a:lnTo>
                  <a:pt x="15585045" y="746760"/>
                </a:lnTo>
                <a:lnTo>
                  <a:pt x="15596658" y="740410"/>
                </a:lnTo>
                <a:lnTo>
                  <a:pt x="15599939" y="738211"/>
                </a:lnTo>
                <a:close/>
              </a:path>
              <a:path w="16068040" h="1141730">
                <a:moveTo>
                  <a:pt x="15629739" y="721920"/>
                </a:moveTo>
                <a:lnTo>
                  <a:pt x="15619406" y="726440"/>
                </a:lnTo>
                <a:lnTo>
                  <a:pt x="15608032" y="732790"/>
                </a:lnTo>
                <a:lnTo>
                  <a:pt x="15599939" y="738211"/>
                </a:lnTo>
                <a:lnTo>
                  <a:pt x="15614140" y="730250"/>
                </a:lnTo>
                <a:lnTo>
                  <a:pt x="15629739" y="721920"/>
                </a:lnTo>
                <a:close/>
              </a:path>
              <a:path w="16068040" h="1141730">
                <a:moveTo>
                  <a:pt x="13828431" y="721824"/>
                </a:moveTo>
                <a:lnTo>
                  <a:pt x="13845015" y="730894"/>
                </a:lnTo>
                <a:lnTo>
                  <a:pt x="13837771" y="726440"/>
                </a:lnTo>
                <a:lnTo>
                  <a:pt x="13828431" y="721824"/>
                </a:lnTo>
                <a:close/>
              </a:path>
              <a:path w="16068040" h="1141730">
                <a:moveTo>
                  <a:pt x="13514492" y="727007"/>
                </a:moveTo>
                <a:lnTo>
                  <a:pt x="13513013" y="727710"/>
                </a:lnTo>
                <a:lnTo>
                  <a:pt x="13511386" y="728755"/>
                </a:lnTo>
                <a:lnTo>
                  <a:pt x="13514492" y="727007"/>
                </a:lnTo>
                <a:close/>
              </a:path>
              <a:path w="16068040" h="1141730">
                <a:moveTo>
                  <a:pt x="13522202" y="723345"/>
                </a:moveTo>
                <a:lnTo>
                  <a:pt x="13515501" y="726440"/>
                </a:lnTo>
                <a:lnTo>
                  <a:pt x="13514492" y="727007"/>
                </a:lnTo>
                <a:lnTo>
                  <a:pt x="13522202" y="723345"/>
                </a:lnTo>
                <a:close/>
              </a:path>
              <a:path w="16068040" h="1141730">
                <a:moveTo>
                  <a:pt x="13526502" y="721360"/>
                </a:moveTo>
                <a:lnTo>
                  <a:pt x="13522202" y="723345"/>
                </a:lnTo>
                <a:lnTo>
                  <a:pt x="13526502" y="721360"/>
                </a:lnTo>
                <a:close/>
              </a:path>
              <a:path w="16068040" h="1141730">
                <a:moveTo>
                  <a:pt x="15631019" y="721360"/>
                </a:moveTo>
                <a:lnTo>
                  <a:pt x="15630787" y="721360"/>
                </a:lnTo>
                <a:lnTo>
                  <a:pt x="15629739" y="721920"/>
                </a:lnTo>
                <a:lnTo>
                  <a:pt x="15631019" y="721360"/>
                </a:lnTo>
                <a:close/>
              </a:path>
              <a:path w="16068040" h="1141730">
                <a:moveTo>
                  <a:pt x="13827583" y="721360"/>
                </a:moveTo>
                <a:lnTo>
                  <a:pt x="13828431" y="721824"/>
                </a:lnTo>
                <a:lnTo>
                  <a:pt x="13827583" y="721360"/>
                </a:lnTo>
                <a:close/>
              </a:path>
              <a:path w="16068040" h="1141730">
                <a:moveTo>
                  <a:pt x="15722299" y="676910"/>
                </a:moveTo>
                <a:lnTo>
                  <a:pt x="13681315" y="676910"/>
                </a:lnTo>
                <a:lnTo>
                  <a:pt x="13726687" y="681990"/>
                </a:lnTo>
                <a:lnTo>
                  <a:pt x="13771538" y="694690"/>
                </a:lnTo>
                <a:lnTo>
                  <a:pt x="13815972" y="715010"/>
                </a:lnTo>
                <a:lnTo>
                  <a:pt x="13827583" y="721360"/>
                </a:lnTo>
                <a:lnTo>
                  <a:pt x="15630787" y="721360"/>
                </a:lnTo>
                <a:lnTo>
                  <a:pt x="15659326" y="706120"/>
                </a:lnTo>
                <a:lnTo>
                  <a:pt x="15704364" y="684530"/>
                </a:lnTo>
                <a:lnTo>
                  <a:pt x="15722299" y="676910"/>
                </a:lnTo>
                <a:close/>
              </a:path>
              <a:path w="16068040" h="1141730">
                <a:moveTo>
                  <a:pt x="16067569" y="628650"/>
                </a:moveTo>
                <a:lnTo>
                  <a:pt x="15950805" y="628650"/>
                </a:lnTo>
                <a:lnTo>
                  <a:pt x="15985699" y="636270"/>
                </a:lnTo>
                <a:lnTo>
                  <a:pt x="16019949" y="651510"/>
                </a:lnTo>
                <a:lnTo>
                  <a:pt x="16053674" y="673100"/>
                </a:lnTo>
                <a:lnTo>
                  <a:pt x="16067569" y="684530"/>
                </a:lnTo>
                <a:lnTo>
                  <a:pt x="16067569" y="628650"/>
                </a:lnTo>
                <a:close/>
              </a:path>
            </a:pathLst>
          </a:custGeom>
          <a:solidFill>
            <a:srgbClr val="F2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550947" y="715784"/>
            <a:ext cx="15300960" cy="32384"/>
          </a:xfrm>
          <a:custGeom>
            <a:avLst/>
            <a:gdLst/>
            <a:ahLst/>
            <a:cxnLst/>
            <a:rect l="l" t="t" r="r" b="b"/>
            <a:pathLst>
              <a:path w="15300960" h="32384">
                <a:moveTo>
                  <a:pt x="13198183" y="0"/>
                </a:moveTo>
                <a:lnTo>
                  <a:pt x="0" y="0"/>
                </a:lnTo>
                <a:lnTo>
                  <a:pt x="0" y="8890"/>
                </a:lnTo>
                <a:lnTo>
                  <a:pt x="0" y="12700"/>
                </a:lnTo>
                <a:lnTo>
                  <a:pt x="0" y="31750"/>
                </a:lnTo>
                <a:lnTo>
                  <a:pt x="13154241" y="31750"/>
                </a:lnTo>
                <a:lnTo>
                  <a:pt x="13154241" y="27940"/>
                </a:lnTo>
                <a:lnTo>
                  <a:pt x="13163639" y="27940"/>
                </a:lnTo>
                <a:lnTo>
                  <a:pt x="13163639" y="24130"/>
                </a:lnTo>
                <a:lnTo>
                  <a:pt x="13170116" y="24130"/>
                </a:lnTo>
                <a:lnTo>
                  <a:pt x="13170116" y="20320"/>
                </a:lnTo>
                <a:lnTo>
                  <a:pt x="13177355" y="20320"/>
                </a:lnTo>
                <a:lnTo>
                  <a:pt x="13177355" y="16510"/>
                </a:lnTo>
                <a:lnTo>
                  <a:pt x="13181673" y="16510"/>
                </a:lnTo>
                <a:lnTo>
                  <a:pt x="13181673" y="12700"/>
                </a:lnTo>
                <a:lnTo>
                  <a:pt x="13188785" y="12700"/>
                </a:lnTo>
                <a:lnTo>
                  <a:pt x="13188785" y="8890"/>
                </a:lnTo>
                <a:lnTo>
                  <a:pt x="13198183" y="8890"/>
                </a:lnTo>
                <a:lnTo>
                  <a:pt x="13198183" y="0"/>
                </a:lnTo>
                <a:close/>
              </a:path>
              <a:path w="15300960" h="32384">
                <a:moveTo>
                  <a:pt x="15294064" y="9182"/>
                </a:moveTo>
                <a:lnTo>
                  <a:pt x="13501332" y="9182"/>
                </a:lnTo>
                <a:lnTo>
                  <a:pt x="13501332" y="12065"/>
                </a:lnTo>
                <a:lnTo>
                  <a:pt x="13510730" y="12065"/>
                </a:lnTo>
                <a:lnTo>
                  <a:pt x="13510730" y="16395"/>
                </a:lnTo>
                <a:lnTo>
                  <a:pt x="13517842" y="16395"/>
                </a:lnTo>
                <a:lnTo>
                  <a:pt x="13517842" y="20701"/>
                </a:lnTo>
                <a:lnTo>
                  <a:pt x="13522160" y="20701"/>
                </a:lnTo>
                <a:lnTo>
                  <a:pt x="13522160" y="23583"/>
                </a:lnTo>
                <a:lnTo>
                  <a:pt x="13529399" y="23583"/>
                </a:lnTo>
                <a:lnTo>
                  <a:pt x="13529399" y="27914"/>
                </a:lnTo>
                <a:lnTo>
                  <a:pt x="13535876" y="27914"/>
                </a:lnTo>
                <a:lnTo>
                  <a:pt x="13535876" y="32232"/>
                </a:lnTo>
                <a:lnTo>
                  <a:pt x="15258885" y="32232"/>
                </a:lnTo>
                <a:lnTo>
                  <a:pt x="15258885" y="27914"/>
                </a:lnTo>
                <a:lnTo>
                  <a:pt x="15265997" y="27914"/>
                </a:lnTo>
                <a:lnTo>
                  <a:pt x="15265997" y="23583"/>
                </a:lnTo>
                <a:lnTo>
                  <a:pt x="15273236" y="23583"/>
                </a:lnTo>
                <a:lnTo>
                  <a:pt x="15273236" y="20701"/>
                </a:lnTo>
                <a:lnTo>
                  <a:pt x="15282634" y="20701"/>
                </a:lnTo>
                <a:lnTo>
                  <a:pt x="15282634" y="16395"/>
                </a:lnTo>
                <a:lnTo>
                  <a:pt x="15284793" y="16395"/>
                </a:lnTo>
                <a:lnTo>
                  <a:pt x="15284793" y="12065"/>
                </a:lnTo>
                <a:lnTo>
                  <a:pt x="15294064" y="12065"/>
                </a:lnTo>
                <a:lnTo>
                  <a:pt x="15294064" y="9182"/>
                </a:lnTo>
                <a:close/>
              </a:path>
              <a:path w="15300960" h="32384">
                <a:moveTo>
                  <a:pt x="15300541" y="0"/>
                </a:moveTo>
                <a:lnTo>
                  <a:pt x="13494855" y="0"/>
                </a:lnTo>
                <a:lnTo>
                  <a:pt x="13494855" y="5080"/>
                </a:lnTo>
                <a:lnTo>
                  <a:pt x="13499173" y="5080"/>
                </a:lnTo>
                <a:lnTo>
                  <a:pt x="13499173" y="8890"/>
                </a:lnTo>
                <a:lnTo>
                  <a:pt x="15300541" y="8890"/>
                </a:lnTo>
                <a:lnTo>
                  <a:pt x="15300541" y="5080"/>
                </a:lnTo>
                <a:lnTo>
                  <a:pt x="15300541" y="0"/>
                </a:lnTo>
                <a:close/>
              </a:path>
            </a:pathLst>
          </a:custGeom>
          <a:solidFill>
            <a:srgbClr val="4C2A1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50960" y="716316"/>
            <a:ext cx="15300960" cy="31750"/>
          </a:xfrm>
          <a:custGeom>
            <a:avLst/>
            <a:gdLst/>
            <a:ahLst/>
            <a:cxnLst/>
            <a:rect l="l" t="t" r="r" b="b"/>
            <a:pathLst>
              <a:path w="15300960" h="31750">
                <a:moveTo>
                  <a:pt x="15258808" y="31686"/>
                </a:moveTo>
                <a:lnTo>
                  <a:pt x="15258808" y="27368"/>
                </a:lnTo>
                <a:lnTo>
                  <a:pt x="15266047" y="27368"/>
                </a:lnTo>
                <a:lnTo>
                  <a:pt x="15266047" y="23037"/>
                </a:lnTo>
                <a:lnTo>
                  <a:pt x="15273286" y="23037"/>
                </a:lnTo>
                <a:lnTo>
                  <a:pt x="15273286" y="20167"/>
                </a:lnTo>
                <a:lnTo>
                  <a:pt x="15282557" y="20167"/>
                </a:lnTo>
                <a:lnTo>
                  <a:pt x="15282557" y="15849"/>
                </a:lnTo>
                <a:lnTo>
                  <a:pt x="15284716" y="15849"/>
                </a:lnTo>
                <a:lnTo>
                  <a:pt x="15284716" y="11518"/>
                </a:lnTo>
                <a:lnTo>
                  <a:pt x="15294114" y="11518"/>
                </a:lnTo>
                <a:lnTo>
                  <a:pt x="15294114" y="8635"/>
                </a:lnTo>
                <a:lnTo>
                  <a:pt x="15300592" y="8635"/>
                </a:lnTo>
                <a:lnTo>
                  <a:pt x="15300592" y="0"/>
                </a:lnTo>
                <a:lnTo>
                  <a:pt x="13494888" y="0"/>
                </a:lnTo>
                <a:lnTo>
                  <a:pt x="13494888" y="4330"/>
                </a:lnTo>
                <a:lnTo>
                  <a:pt x="13499206" y="4330"/>
                </a:lnTo>
                <a:lnTo>
                  <a:pt x="13499206" y="8635"/>
                </a:lnTo>
                <a:lnTo>
                  <a:pt x="13501365" y="8635"/>
                </a:lnTo>
                <a:lnTo>
                  <a:pt x="13501365" y="11518"/>
                </a:lnTo>
                <a:lnTo>
                  <a:pt x="13510636" y="11518"/>
                </a:lnTo>
                <a:lnTo>
                  <a:pt x="13510636" y="15849"/>
                </a:lnTo>
                <a:lnTo>
                  <a:pt x="13517875" y="15849"/>
                </a:lnTo>
                <a:lnTo>
                  <a:pt x="13517875" y="20167"/>
                </a:lnTo>
                <a:lnTo>
                  <a:pt x="13522193" y="20167"/>
                </a:lnTo>
                <a:lnTo>
                  <a:pt x="13522193" y="23037"/>
                </a:lnTo>
                <a:lnTo>
                  <a:pt x="13529432" y="23037"/>
                </a:lnTo>
                <a:lnTo>
                  <a:pt x="13529432" y="27368"/>
                </a:lnTo>
                <a:lnTo>
                  <a:pt x="13535909" y="27368"/>
                </a:lnTo>
                <a:lnTo>
                  <a:pt x="13535909" y="31686"/>
                </a:lnTo>
                <a:lnTo>
                  <a:pt x="15258808" y="31686"/>
                </a:lnTo>
              </a:path>
              <a:path w="15300960" h="31750">
                <a:moveTo>
                  <a:pt x="13154270" y="31686"/>
                </a:moveTo>
                <a:lnTo>
                  <a:pt x="13154270" y="27368"/>
                </a:lnTo>
                <a:lnTo>
                  <a:pt x="13163668" y="27368"/>
                </a:lnTo>
                <a:lnTo>
                  <a:pt x="13163668" y="23037"/>
                </a:lnTo>
                <a:lnTo>
                  <a:pt x="13170145" y="23037"/>
                </a:lnTo>
                <a:lnTo>
                  <a:pt x="13170145" y="20167"/>
                </a:lnTo>
                <a:lnTo>
                  <a:pt x="13177384" y="20167"/>
                </a:lnTo>
                <a:lnTo>
                  <a:pt x="13177384" y="15849"/>
                </a:lnTo>
                <a:lnTo>
                  <a:pt x="13181702" y="15849"/>
                </a:lnTo>
                <a:lnTo>
                  <a:pt x="13181702" y="11518"/>
                </a:lnTo>
                <a:lnTo>
                  <a:pt x="13188814" y="11518"/>
                </a:lnTo>
                <a:lnTo>
                  <a:pt x="13188814" y="8635"/>
                </a:lnTo>
                <a:lnTo>
                  <a:pt x="13198213" y="8635"/>
                </a:lnTo>
                <a:lnTo>
                  <a:pt x="13198213" y="0"/>
                </a:lnTo>
                <a:lnTo>
                  <a:pt x="0" y="0"/>
                </a:lnTo>
                <a:lnTo>
                  <a:pt x="0" y="31686"/>
                </a:lnTo>
                <a:lnTo>
                  <a:pt x="13154270" y="3168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2550959" y="252654"/>
            <a:ext cx="15737205" cy="33020"/>
          </a:xfrm>
          <a:custGeom>
            <a:avLst/>
            <a:gdLst/>
            <a:ahLst/>
            <a:cxnLst/>
            <a:rect l="l" t="t" r="r" b="b"/>
            <a:pathLst>
              <a:path w="15737205" h="33020">
                <a:moveTo>
                  <a:pt x="15737089" y="0"/>
                </a:moveTo>
                <a:lnTo>
                  <a:pt x="0" y="0"/>
                </a:lnTo>
                <a:lnTo>
                  <a:pt x="0" y="32397"/>
                </a:lnTo>
                <a:lnTo>
                  <a:pt x="15737089" y="32397"/>
                </a:lnTo>
                <a:lnTo>
                  <a:pt x="15737089" y="0"/>
                </a:lnTo>
                <a:close/>
              </a:path>
            </a:pathLst>
          </a:custGeom>
          <a:solidFill>
            <a:srgbClr val="4C2A1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2550960" y="252655"/>
            <a:ext cx="15737205" cy="33020"/>
          </a:xfrm>
          <a:custGeom>
            <a:avLst/>
            <a:gdLst/>
            <a:ahLst/>
            <a:cxnLst/>
            <a:rect l="l" t="t" r="r" b="b"/>
            <a:pathLst>
              <a:path w="15737205" h="33020">
                <a:moveTo>
                  <a:pt x="15737090" y="0"/>
                </a:moveTo>
                <a:lnTo>
                  <a:pt x="0" y="0"/>
                </a:lnTo>
                <a:lnTo>
                  <a:pt x="0" y="32397"/>
                </a:lnTo>
                <a:lnTo>
                  <a:pt x="15737090" y="323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2679115" y="8982723"/>
            <a:ext cx="4128135" cy="1304290"/>
          </a:xfrm>
          <a:custGeom>
            <a:avLst/>
            <a:gdLst/>
            <a:ahLst/>
            <a:cxnLst/>
            <a:rect l="l" t="t" r="r" b="b"/>
            <a:pathLst>
              <a:path w="4128134" h="1304290">
                <a:moveTo>
                  <a:pt x="0" y="105112"/>
                </a:moveTo>
                <a:lnTo>
                  <a:pt x="0" y="1304275"/>
                </a:lnTo>
                <a:lnTo>
                  <a:pt x="4127652" y="1304275"/>
                </a:lnTo>
                <a:lnTo>
                  <a:pt x="4127652" y="419021"/>
                </a:lnTo>
                <a:lnTo>
                  <a:pt x="2676893" y="419021"/>
                </a:lnTo>
                <a:lnTo>
                  <a:pt x="2625043" y="414498"/>
                </a:lnTo>
                <a:lnTo>
                  <a:pt x="2560705" y="404442"/>
                </a:lnTo>
                <a:lnTo>
                  <a:pt x="2500822" y="394115"/>
                </a:lnTo>
                <a:lnTo>
                  <a:pt x="2462339" y="388783"/>
                </a:lnTo>
                <a:lnTo>
                  <a:pt x="2384459" y="381091"/>
                </a:lnTo>
                <a:lnTo>
                  <a:pt x="2341642" y="374448"/>
                </a:lnTo>
                <a:lnTo>
                  <a:pt x="2296560" y="366163"/>
                </a:lnTo>
                <a:lnTo>
                  <a:pt x="2249455" y="356401"/>
                </a:lnTo>
                <a:lnTo>
                  <a:pt x="2200566" y="345331"/>
                </a:lnTo>
                <a:lnTo>
                  <a:pt x="2150134" y="333118"/>
                </a:lnTo>
                <a:lnTo>
                  <a:pt x="2098400" y="319930"/>
                </a:lnTo>
                <a:lnTo>
                  <a:pt x="1937791" y="276178"/>
                </a:lnTo>
                <a:lnTo>
                  <a:pt x="1613885" y="184837"/>
                </a:lnTo>
                <a:lnTo>
                  <a:pt x="1512176" y="158143"/>
                </a:lnTo>
                <a:lnTo>
                  <a:pt x="1463577" y="146251"/>
                </a:lnTo>
                <a:lnTo>
                  <a:pt x="1416803" y="135549"/>
                </a:lnTo>
                <a:lnTo>
                  <a:pt x="1384842" y="128870"/>
                </a:lnTo>
                <a:lnTo>
                  <a:pt x="1154125" y="128870"/>
                </a:lnTo>
                <a:lnTo>
                  <a:pt x="1153043" y="128150"/>
                </a:lnTo>
                <a:lnTo>
                  <a:pt x="136804" y="128150"/>
                </a:lnTo>
                <a:lnTo>
                  <a:pt x="126111" y="127599"/>
                </a:lnTo>
                <a:lnTo>
                  <a:pt x="114477" y="125902"/>
                </a:lnTo>
                <a:lnTo>
                  <a:pt x="101767" y="122989"/>
                </a:lnTo>
                <a:lnTo>
                  <a:pt x="87845" y="118794"/>
                </a:lnTo>
                <a:lnTo>
                  <a:pt x="71619" y="115046"/>
                </a:lnTo>
                <a:lnTo>
                  <a:pt x="59040" y="113121"/>
                </a:lnTo>
                <a:lnTo>
                  <a:pt x="57835" y="113035"/>
                </a:lnTo>
                <a:lnTo>
                  <a:pt x="30251" y="113035"/>
                </a:lnTo>
                <a:lnTo>
                  <a:pt x="24106" y="112708"/>
                </a:lnTo>
                <a:lnTo>
                  <a:pt x="17287" y="111503"/>
                </a:lnTo>
                <a:lnTo>
                  <a:pt x="9388" y="109083"/>
                </a:lnTo>
                <a:lnTo>
                  <a:pt x="0" y="105112"/>
                </a:lnTo>
                <a:close/>
              </a:path>
              <a:path w="4128134" h="1304290">
                <a:moveTo>
                  <a:pt x="2964878" y="334064"/>
                </a:moveTo>
                <a:lnTo>
                  <a:pt x="2926900" y="364215"/>
                </a:lnTo>
                <a:lnTo>
                  <a:pt x="2870568" y="383024"/>
                </a:lnTo>
                <a:lnTo>
                  <a:pt x="2837986" y="388513"/>
                </a:lnTo>
                <a:lnTo>
                  <a:pt x="2822369" y="391831"/>
                </a:lnTo>
                <a:lnTo>
                  <a:pt x="2808642" y="396700"/>
                </a:lnTo>
                <a:lnTo>
                  <a:pt x="2781985" y="404396"/>
                </a:lnTo>
                <a:lnTo>
                  <a:pt x="2722187" y="408448"/>
                </a:lnTo>
                <a:lnTo>
                  <a:pt x="2696336" y="416143"/>
                </a:lnTo>
                <a:lnTo>
                  <a:pt x="2692730" y="418301"/>
                </a:lnTo>
                <a:lnTo>
                  <a:pt x="2685529" y="419021"/>
                </a:lnTo>
                <a:lnTo>
                  <a:pt x="4127652" y="419021"/>
                </a:lnTo>
                <a:lnTo>
                  <a:pt x="4127652" y="344864"/>
                </a:lnTo>
                <a:lnTo>
                  <a:pt x="3098799" y="344864"/>
                </a:lnTo>
                <a:lnTo>
                  <a:pt x="3032110" y="340005"/>
                </a:lnTo>
                <a:lnTo>
                  <a:pt x="2964878" y="334064"/>
                </a:lnTo>
                <a:close/>
              </a:path>
              <a:path w="4128134" h="1304290">
                <a:moveTo>
                  <a:pt x="3855503" y="0"/>
                </a:moveTo>
                <a:lnTo>
                  <a:pt x="3817340" y="0"/>
                </a:lnTo>
                <a:lnTo>
                  <a:pt x="3718268" y="2426"/>
                </a:lnTo>
                <a:lnTo>
                  <a:pt x="3639070" y="8831"/>
                </a:lnTo>
                <a:lnTo>
                  <a:pt x="3577227" y="17906"/>
                </a:lnTo>
                <a:lnTo>
                  <a:pt x="3530219" y="28342"/>
                </a:lnTo>
                <a:lnTo>
                  <a:pt x="3453028" y="54714"/>
                </a:lnTo>
                <a:lnTo>
                  <a:pt x="3394620" y="69653"/>
                </a:lnTo>
                <a:lnTo>
                  <a:pt x="3342157" y="87833"/>
                </a:lnTo>
                <a:lnTo>
                  <a:pt x="3305886" y="134992"/>
                </a:lnTo>
                <a:lnTo>
                  <a:pt x="3288596" y="163971"/>
                </a:lnTo>
                <a:lnTo>
                  <a:pt x="3272319" y="182151"/>
                </a:lnTo>
                <a:lnTo>
                  <a:pt x="3240755" y="208732"/>
                </a:lnTo>
                <a:lnTo>
                  <a:pt x="3220726" y="237707"/>
                </a:lnTo>
                <a:lnTo>
                  <a:pt x="3206668" y="266972"/>
                </a:lnTo>
                <a:lnTo>
                  <a:pt x="3193012" y="294423"/>
                </a:lnTo>
                <a:lnTo>
                  <a:pt x="3174193" y="317958"/>
                </a:lnTo>
                <a:lnTo>
                  <a:pt x="3144645" y="335473"/>
                </a:lnTo>
                <a:lnTo>
                  <a:pt x="3098799" y="344864"/>
                </a:lnTo>
                <a:lnTo>
                  <a:pt x="4127652" y="344864"/>
                </a:lnTo>
                <a:lnTo>
                  <a:pt x="4127652" y="57597"/>
                </a:lnTo>
                <a:lnTo>
                  <a:pt x="4036795" y="41790"/>
                </a:lnTo>
                <a:lnTo>
                  <a:pt x="3963945" y="26537"/>
                </a:lnTo>
                <a:lnTo>
                  <a:pt x="3909309" y="13428"/>
                </a:lnTo>
                <a:lnTo>
                  <a:pt x="3873092" y="4052"/>
                </a:lnTo>
                <a:lnTo>
                  <a:pt x="3855503" y="0"/>
                </a:lnTo>
                <a:close/>
              </a:path>
              <a:path w="4128134" h="1304290">
                <a:moveTo>
                  <a:pt x="1252766" y="107994"/>
                </a:moveTo>
                <a:lnTo>
                  <a:pt x="1154125" y="128870"/>
                </a:lnTo>
                <a:lnTo>
                  <a:pt x="1384842" y="128870"/>
                </a:lnTo>
                <a:lnTo>
                  <a:pt x="1372095" y="126206"/>
                </a:lnTo>
                <a:lnTo>
                  <a:pt x="1329692" y="118388"/>
                </a:lnTo>
                <a:lnTo>
                  <a:pt x="1289835" y="112262"/>
                </a:lnTo>
                <a:lnTo>
                  <a:pt x="1252766" y="107994"/>
                </a:lnTo>
                <a:close/>
              </a:path>
              <a:path w="4128134" h="1304290">
                <a:moveTo>
                  <a:pt x="201599" y="115192"/>
                </a:moveTo>
                <a:lnTo>
                  <a:pt x="198716" y="115192"/>
                </a:lnTo>
                <a:lnTo>
                  <a:pt x="192741" y="115698"/>
                </a:lnTo>
                <a:lnTo>
                  <a:pt x="186566" y="117081"/>
                </a:lnTo>
                <a:lnTo>
                  <a:pt x="179985" y="119140"/>
                </a:lnTo>
                <a:lnTo>
                  <a:pt x="172796" y="121672"/>
                </a:lnTo>
                <a:lnTo>
                  <a:pt x="165349" y="123900"/>
                </a:lnTo>
                <a:lnTo>
                  <a:pt x="156957" y="125992"/>
                </a:lnTo>
                <a:lnTo>
                  <a:pt x="147487" y="127543"/>
                </a:lnTo>
                <a:lnTo>
                  <a:pt x="136804" y="128150"/>
                </a:lnTo>
                <a:lnTo>
                  <a:pt x="1153043" y="128150"/>
                </a:lnTo>
                <a:lnTo>
                  <a:pt x="1136062" y="116845"/>
                </a:lnTo>
                <a:lnTo>
                  <a:pt x="1135535" y="116631"/>
                </a:lnTo>
                <a:lnTo>
                  <a:pt x="208076" y="116631"/>
                </a:lnTo>
                <a:lnTo>
                  <a:pt x="204482" y="115912"/>
                </a:lnTo>
                <a:lnTo>
                  <a:pt x="201599" y="115192"/>
                </a:lnTo>
                <a:close/>
              </a:path>
              <a:path w="4128134" h="1304290">
                <a:moveTo>
                  <a:pt x="347751" y="19430"/>
                </a:moveTo>
                <a:lnTo>
                  <a:pt x="298389" y="46263"/>
                </a:lnTo>
                <a:lnTo>
                  <a:pt x="261716" y="75862"/>
                </a:lnTo>
                <a:lnTo>
                  <a:pt x="233142" y="101545"/>
                </a:lnTo>
                <a:lnTo>
                  <a:pt x="208076" y="116631"/>
                </a:lnTo>
                <a:lnTo>
                  <a:pt x="1135535" y="116631"/>
                </a:lnTo>
                <a:lnTo>
                  <a:pt x="1117590" y="109342"/>
                </a:lnTo>
                <a:lnTo>
                  <a:pt x="1111041" y="107994"/>
                </a:lnTo>
                <a:lnTo>
                  <a:pt x="1010856" y="107994"/>
                </a:lnTo>
                <a:lnTo>
                  <a:pt x="991956" y="107004"/>
                </a:lnTo>
                <a:lnTo>
                  <a:pt x="973054" y="103314"/>
                </a:lnTo>
                <a:lnTo>
                  <a:pt x="954152" y="95843"/>
                </a:lnTo>
                <a:lnTo>
                  <a:pt x="935253" y="83512"/>
                </a:lnTo>
                <a:lnTo>
                  <a:pt x="933392" y="82073"/>
                </a:lnTo>
                <a:lnTo>
                  <a:pt x="730059" y="82073"/>
                </a:lnTo>
                <a:lnTo>
                  <a:pt x="722945" y="77753"/>
                </a:lnTo>
                <a:lnTo>
                  <a:pt x="529907" y="77753"/>
                </a:lnTo>
                <a:lnTo>
                  <a:pt x="393222" y="34419"/>
                </a:lnTo>
                <a:lnTo>
                  <a:pt x="347751" y="19430"/>
                </a:lnTo>
                <a:close/>
              </a:path>
              <a:path w="4128134" h="1304290">
                <a:moveTo>
                  <a:pt x="41046" y="112311"/>
                </a:moveTo>
                <a:lnTo>
                  <a:pt x="37439" y="113035"/>
                </a:lnTo>
                <a:lnTo>
                  <a:pt x="57835" y="113035"/>
                </a:lnTo>
                <a:lnTo>
                  <a:pt x="49164" y="112412"/>
                </a:lnTo>
                <a:lnTo>
                  <a:pt x="41046" y="112311"/>
                </a:lnTo>
                <a:close/>
              </a:path>
              <a:path w="4128134" h="1304290">
                <a:moveTo>
                  <a:pt x="1079969" y="104392"/>
                </a:moveTo>
                <a:lnTo>
                  <a:pt x="1071319" y="104527"/>
                </a:lnTo>
                <a:lnTo>
                  <a:pt x="1062602" y="104932"/>
                </a:lnTo>
                <a:lnTo>
                  <a:pt x="1053752" y="105607"/>
                </a:lnTo>
                <a:lnTo>
                  <a:pt x="1044701" y="106551"/>
                </a:lnTo>
                <a:lnTo>
                  <a:pt x="1028045" y="107542"/>
                </a:lnTo>
                <a:lnTo>
                  <a:pt x="1019484" y="107870"/>
                </a:lnTo>
                <a:lnTo>
                  <a:pt x="1010856" y="107994"/>
                </a:lnTo>
                <a:lnTo>
                  <a:pt x="1111041" y="107994"/>
                </a:lnTo>
                <a:lnTo>
                  <a:pt x="1098846" y="105484"/>
                </a:lnTo>
                <a:lnTo>
                  <a:pt x="1079969" y="104392"/>
                </a:lnTo>
                <a:close/>
              </a:path>
              <a:path w="4128134" h="1304290">
                <a:moveTo>
                  <a:pt x="851738" y="51837"/>
                </a:moveTo>
                <a:lnTo>
                  <a:pt x="820070" y="54435"/>
                </a:lnTo>
                <a:lnTo>
                  <a:pt x="788469" y="61285"/>
                </a:lnTo>
                <a:lnTo>
                  <a:pt x="758083" y="70970"/>
                </a:lnTo>
                <a:lnTo>
                  <a:pt x="730059" y="82073"/>
                </a:lnTo>
                <a:lnTo>
                  <a:pt x="933392" y="82073"/>
                </a:lnTo>
                <a:lnTo>
                  <a:pt x="892784" y="57597"/>
                </a:lnTo>
                <a:lnTo>
                  <a:pt x="851738" y="51837"/>
                </a:lnTo>
                <a:close/>
              </a:path>
              <a:path w="4128134" h="1304290">
                <a:moveTo>
                  <a:pt x="643661" y="43916"/>
                </a:moveTo>
                <a:lnTo>
                  <a:pt x="529907" y="77753"/>
                </a:lnTo>
                <a:lnTo>
                  <a:pt x="722945" y="77753"/>
                </a:lnTo>
                <a:lnTo>
                  <a:pt x="711905" y="71048"/>
                </a:lnTo>
                <a:lnTo>
                  <a:pt x="691184" y="60834"/>
                </a:lnTo>
                <a:lnTo>
                  <a:pt x="668301" y="51700"/>
                </a:lnTo>
                <a:lnTo>
                  <a:pt x="643661" y="43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2679115" y="8991598"/>
            <a:ext cx="4128135" cy="1295400"/>
          </a:xfrm>
          <a:custGeom>
            <a:avLst/>
            <a:gdLst/>
            <a:ahLst/>
            <a:cxnLst/>
            <a:rect l="l" t="t" r="r" b="b"/>
            <a:pathLst>
              <a:path w="4128134" h="1295400">
                <a:moveTo>
                  <a:pt x="10083" y="101600"/>
                </a:moveTo>
                <a:lnTo>
                  <a:pt x="0" y="101600"/>
                </a:lnTo>
                <a:lnTo>
                  <a:pt x="0" y="1295400"/>
                </a:lnTo>
                <a:lnTo>
                  <a:pt x="4127652" y="1295400"/>
                </a:lnTo>
                <a:lnTo>
                  <a:pt x="4127652" y="1143000"/>
                </a:lnTo>
                <a:lnTo>
                  <a:pt x="157683" y="1143000"/>
                </a:lnTo>
                <a:lnTo>
                  <a:pt x="157683" y="1130300"/>
                </a:lnTo>
                <a:lnTo>
                  <a:pt x="4127652" y="1130300"/>
                </a:lnTo>
                <a:lnTo>
                  <a:pt x="4127652" y="838200"/>
                </a:lnTo>
                <a:lnTo>
                  <a:pt x="157683" y="838200"/>
                </a:lnTo>
                <a:lnTo>
                  <a:pt x="157683" y="825500"/>
                </a:lnTo>
                <a:lnTo>
                  <a:pt x="4127652" y="825500"/>
                </a:lnTo>
                <a:lnTo>
                  <a:pt x="4127652" y="533400"/>
                </a:lnTo>
                <a:lnTo>
                  <a:pt x="157683" y="533400"/>
                </a:lnTo>
                <a:lnTo>
                  <a:pt x="157683" y="520700"/>
                </a:lnTo>
                <a:lnTo>
                  <a:pt x="2738805" y="520700"/>
                </a:lnTo>
                <a:lnTo>
                  <a:pt x="2689365" y="508000"/>
                </a:lnTo>
                <a:lnTo>
                  <a:pt x="2555214" y="508000"/>
                </a:lnTo>
                <a:lnTo>
                  <a:pt x="2521811" y="495300"/>
                </a:lnTo>
                <a:lnTo>
                  <a:pt x="2485584" y="495300"/>
                </a:lnTo>
                <a:lnTo>
                  <a:pt x="2446749" y="482600"/>
                </a:lnTo>
                <a:lnTo>
                  <a:pt x="2405524" y="469900"/>
                </a:lnTo>
                <a:lnTo>
                  <a:pt x="2362124" y="457200"/>
                </a:lnTo>
                <a:lnTo>
                  <a:pt x="2316765" y="444500"/>
                </a:lnTo>
                <a:lnTo>
                  <a:pt x="2221037" y="419100"/>
                </a:lnTo>
                <a:lnTo>
                  <a:pt x="2171101" y="393700"/>
                </a:lnTo>
                <a:lnTo>
                  <a:pt x="2120071" y="381000"/>
                </a:lnTo>
                <a:lnTo>
                  <a:pt x="2015598" y="330200"/>
                </a:lnTo>
                <a:lnTo>
                  <a:pt x="1962586" y="317500"/>
                </a:lnTo>
                <a:lnTo>
                  <a:pt x="1909346" y="292100"/>
                </a:lnTo>
                <a:lnTo>
                  <a:pt x="1803048" y="254000"/>
                </a:lnTo>
                <a:lnTo>
                  <a:pt x="1750423" y="228600"/>
                </a:lnTo>
                <a:lnTo>
                  <a:pt x="157683" y="228600"/>
                </a:lnTo>
                <a:lnTo>
                  <a:pt x="157683" y="215900"/>
                </a:lnTo>
                <a:lnTo>
                  <a:pt x="1724428" y="215900"/>
                </a:lnTo>
                <a:lnTo>
                  <a:pt x="1698434" y="203200"/>
                </a:lnTo>
                <a:lnTo>
                  <a:pt x="1640249" y="177800"/>
                </a:lnTo>
                <a:lnTo>
                  <a:pt x="1583498" y="165100"/>
                </a:lnTo>
                <a:lnTo>
                  <a:pt x="206730" y="165100"/>
                </a:lnTo>
                <a:lnTo>
                  <a:pt x="156236" y="139700"/>
                </a:lnTo>
                <a:lnTo>
                  <a:pt x="84598" y="139700"/>
                </a:lnTo>
                <a:lnTo>
                  <a:pt x="58500" y="127000"/>
                </a:lnTo>
                <a:lnTo>
                  <a:pt x="33753" y="114300"/>
                </a:lnTo>
                <a:lnTo>
                  <a:pt x="10083" y="101600"/>
                </a:lnTo>
                <a:close/>
              </a:path>
              <a:path w="4128134" h="1295400">
                <a:moveTo>
                  <a:pt x="3018848" y="381000"/>
                </a:moveTo>
                <a:lnTo>
                  <a:pt x="2985045" y="381000"/>
                </a:lnTo>
                <a:lnTo>
                  <a:pt x="2969295" y="393700"/>
                </a:lnTo>
                <a:lnTo>
                  <a:pt x="2947604" y="419100"/>
                </a:lnTo>
                <a:lnTo>
                  <a:pt x="2921054" y="419100"/>
                </a:lnTo>
                <a:lnTo>
                  <a:pt x="2890723" y="431800"/>
                </a:lnTo>
                <a:lnTo>
                  <a:pt x="2858598" y="431800"/>
                </a:lnTo>
                <a:lnTo>
                  <a:pt x="2843645" y="444500"/>
                </a:lnTo>
                <a:lnTo>
                  <a:pt x="2830245" y="444500"/>
                </a:lnTo>
                <a:lnTo>
                  <a:pt x="2812124" y="457200"/>
                </a:lnTo>
                <a:lnTo>
                  <a:pt x="2802977" y="482600"/>
                </a:lnTo>
                <a:lnTo>
                  <a:pt x="2794503" y="495300"/>
                </a:lnTo>
                <a:lnTo>
                  <a:pt x="2778404" y="508000"/>
                </a:lnTo>
                <a:lnTo>
                  <a:pt x="2752284" y="508000"/>
                </a:lnTo>
                <a:lnTo>
                  <a:pt x="2738805" y="520700"/>
                </a:lnTo>
                <a:lnTo>
                  <a:pt x="4127652" y="520700"/>
                </a:lnTo>
                <a:lnTo>
                  <a:pt x="4127652" y="393700"/>
                </a:lnTo>
                <a:lnTo>
                  <a:pt x="3052452" y="393700"/>
                </a:lnTo>
                <a:lnTo>
                  <a:pt x="3018848" y="381000"/>
                </a:lnTo>
                <a:close/>
              </a:path>
              <a:path w="4128134" h="1295400">
                <a:moveTo>
                  <a:pt x="3914533" y="25400"/>
                </a:moveTo>
                <a:lnTo>
                  <a:pt x="3621333" y="25400"/>
                </a:lnTo>
                <a:lnTo>
                  <a:pt x="3606380" y="38100"/>
                </a:lnTo>
                <a:lnTo>
                  <a:pt x="3571100" y="38100"/>
                </a:lnTo>
                <a:lnTo>
                  <a:pt x="3558870" y="50800"/>
                </a:lnTo>
                <a:lnTo>
                  <a:pt x="3537991" y="50800"/>
                </a:lnTo>
                <a:lnTo>
                  <a:pt x="3535344" y="63500"/>
                </a:lnTo>
                <a:lnTo>
                  <a:pt x="3521157" y="76200"/>
                </a:lnTo>
                <a:lnTo>
                  <a:pt x="3499007" y="88900"/>
                </a:lnTo>
                <a:lnTo>
                  <a:pt x="3472471" y="101600"/>
                </a:lnTo>
                <a:lnTo>
                  <a:pt x="3444112" y="114300"/>
                </a:lnTo>
                <a:lnTo>
                  <a:pt x="3415144" y="114300"/>
                </a:lnTo>
                <a:lnTo>
                  <a:pt x="3387118" y="127000"/>
                </a:lnTo>
                <a:lnTo>
                  <a:pt x="3349955" y="152400"/>
                </a:lnTo>
                <a:lnTo>
                  <a:pt x="3309511" y="215900"/>
                </a:lnTo>
                <a:lnTo>
                  <a:pt x="3281224" y="266700"/>
                </a:lnTo>
                <a:lnTo>
                  <a:pt x="3247907" y="304800"/>
                </a:lnTo>
                <a:lnTo>
                  <a:pt x="3209824" y="355600"/>
                </a:lnTo>
                <a:lnTo>
                  <a:pt x="3167235" y="381000"/>
                </a:lnTo>
                <a:lnTo>
                  <a:pt x="3120402" y="393700"/>
                </a:lnTo>
                <a:lnTo>
                  <a:pt x="4127652" y="393700"/>
                </a:lnTo>
                <a:lnTo>
                  <a:pt x="4127652" y="228600"/>
                </a:lnTo>
                <a:lnTo>
                  <a:pt x="3306876" y="228600"/>
                </a:lnTo>
                <a:lnTo>
                  <a:pt x="3309746" y="215900"/>
                </a:lnTo>
                <a:lnTo>
                  <a:pt x="4127652" y="215900"/>
                </a:lnTo>
                <a:lnTo>
                  <a:pt x="4127652" y="101600"/>
                </a:lnTo>
                <a:lnTo>
                  <a:pt x="4089491" y="76200"/>
                </a:lnTo>
                <a:lnTo>
                  <a:pt x="4071359" y="63500"/>
                </a:lnTo>
                <a:lnTo>
                  <a:pt x="3958580" y="63500"/>
                </a:lnTo>
                <a:lnTo>
                  <a:pt x="3945405" y="50800"/>
                </a:lnTo>
                <a:lnTo>
                  <a:pt x="3930476" y="38100"/>
                </a:lnTo>
                <a:lnTo>
                  <a:pt x="3914533" y="25400"/>
                </a:lnTo>
                <a:close/>
              </a:path>
              <a:path w="4128134" h="1295400">
                <a:moveTo>
                  <a:pt x="1739331" y="223180"/>
                </a:moveTo>
                <a:lnTo>
                  <a:pt x="1742628" y="228600"/>
                </a:lnTo>
                <a:lnTo>
                  <a:pt x="1750423" y="228600"/>
                </a:lnTo>
                <a:lnTo>
                  <a:pt x="1739331" y="223180"/>
                </a:lnTo>
                <a:close/>
              </a:path>
              <a:path w="4128134" h="1295400">
                <a:moveTo>
                  <a:pt x="1734900" y="215900"/>
                </a:moveTo>
                <a:lnTo>
                  <a:pt x="1724428" y="215900"/>
                </a:lnTo>
                <a:lnTo>
                  <a:pt x="1739331" y="223180"/>
                </a:lnTo>
                <a:lnTo>
                  <a:pt x="1734900" y="215900"/>
                </a:lnTo>
                <a:close/>
              </a:path>
              <a:path w="4128134" h="1295400">
                <a:moveTo>
                  <a:pt x="352082" y="38100"/>
                </a:moveTo>
                <a:lnTo>
                  <a:pt x="300724" y="63500"/>
                </a:lnTo>
                <a:lnTo>
                  <a:pt x="261450" y="101600"/>
                </a:lnTo>
                <a:lnTo>
                  <a:pt x="236351" y="127000"/>
                </a:lnTo>
                <a:lnTo>
                  <a:pt x="227520" y="165100"/>
                </a:lnTo>
                <a:lnTo>
                  <a:pt x="1583498" y="165100"/>
                </a:lnTo>
                <a:lnTo>
                  <a:pt x="1528495" y="139700"/>
                </a:lnTo>
                <a:lnTo>
                  <a:pt x="1475553" y="127000"/>
                </a:lnTo>
                <a:lnTo>
                  <a:pt x="1424987" y="101600"/>
                </a:lnTo>
                <a:lnTo>
                  <a:pt x="535673" y="101600"/>
                </a:lnTo>
                <a:lnTo>
                  <a:pt x="489977" y="88900"/>
                </a:lnTo>
                <a:lnTo>
                  <a:pt x="443877" y="63500"/>
                </a:lnTo>
                <a:lnTo>
                  <a:pt x="352082" y="38100"/>
                </a:lnTo>
                <a:close/>
              </a:path>
              <a:path w="4128134" h="1295400">
                <a:moveTo>
                  <a:pt x="1117590" y="63500"/>
                </a:moveTo>
                <a:lnTo>
                  <a:pt x="650138" y="63500"/>
                </a:lnTo>
                <a:lnTo>
                  <a:pt x="535673" y="101600"/>
                </a:lnTo>
                <a:lnTo>
                  <a:pt x="1424987" y="101600"/>
                </a:lnTo>
                <a:lnTo>
                  <a:pt x="1377112" y="88900"/>
                </a:lnTo>
                <a:lnTo>
                  <a:pt x="1154125" y="88900"/>
                </a:lnTo>
                <a:lnTo>
                  <a:pt x="1117590" y="63500"/>
                </a:lnTo>
                <a:close/>
              </a:path>
              <a:path w="4128134" h="1295400">
                <a:moveTo>
                  <a:pt x="1332240" y="76200"/>
                </a:moveTo>
                <a:lnTo>
                  <a:pt x="1203717" y="76200"/>
                </a:lnTo>
                <a:lnTo>
                  <a:pt x="1179158" y="88900"/>
                </a:lnTo>
                <a:lnTo>
                  <a:pt x="1377112" y="88900"/>
                </a:lnTo>
                <a:lnTo>
                  <a:pt x="1332240" y="76200"/>
                </a:lnTo>
                <a:close/>
              </a:path>
              <a:path w="4128134" h="1295400">
                <a:moveTo>
                  <a:pt x="1252766" y="63500"/>
                </a:moveTo>
                <a:lnTo>
                  <a:pt x="1228139" y="76200"/>
                </a:lnTo>
                <a:lnTo>
                  <a:pt x="1290687" y="76200"/>
                </a:lnTo>
                <a:lnTo>
                  <a:pt x="1252766" y="63500"/>
                </a:lnTo>
                <a:close/>
              </a:path>
              <a:path w="4128134" h="1295400">
                <a:moveTo>
                  <a:pt x="935253" y="38100"/>
                </a:moveTo>
                <a:lnTo>
                  <a:pt x="705858" y="38100"/>
                </a:lnTo>
                <a:lnTo>
                  <a:pt x="698623" y="50800"/>
                </a:lnTo>
                <a:lnTo>
                  <a:pt x="684707" y="50800"/>
                </a:lnTo>
                <a:lnTo>
                  <a:pt x="678330" y="63500"/>
                </a:lnTo>
                <a:lnTo>
                  <a:pt x="973235" y="63500"/>
                </a:lnTo>
                <a:lnTo>
                  <a:pt x="954447" y="50800"/>
                </a:lnTo>
                <a:lnTo>
                  <a:pt x="935253" y="38100"/>
                </a:lnTo>
                <a:close/>
              </a:path>
              <a:path w="4128134" h="1295400">
                <a:moveTo>
                  <a:pt x="4037113" y="50800"/>
                </a:moveTo>
                <a:lnTo>
                  <a:pt x="3993192" y="50800"/>
                </a:lnTo>
                <a:lnTo>
                  <a:pt x="3982640" y="63500"/>
                </a:lnTo>
                <a:lnTo>
                  <a:pt x="4044403" y="63500"/>
                </a:lnTo>
                <a:lnTo>
                  <a:pt x="4037113" y="50800"/>
                </a:lnTo>
                <a:close/>
              </a:path>
              <a:path w="4128134" h="1295400">
                <a:moveTo>
                  <a:pt x="916452" y="25400"/>
                </a:moveTo>
                <a:lnTo>
                  <a:pt x="757981" y="25400"/>
                </a:lnTo>
                <a:lnTo>
                  <a:pt x="730059" y="38100"/>
                </a:lnTo>
                <a:lnTo>
                  <a:pt x="926090" y="38100"/>
                </a:lnTo>
                <a:lnTo>
                  <a:pt x="916452" y="25400"/>
                </a:lnTo>
                <a:close/>
              </a:path>
              <a:path w="4128134" h="1295400">
                <a:moveTo>
                  <a:pt x="3595585" y="25400"/>
                </a:moveTo>
                <a:lnTo>
                  <a:pt x="3584790" y="25400"/>
                </a:lnTo>
                <a:lnTo>
                  <a:pt x="3579024" y="38100"/>
                </a:lnTo>
                <a:lnTo>
                  <a:pt x="3599903" y="38100"/>
                </a:lnTo>
                <a:lnTo>
                  <a:pt x="3595585" y="25400"/>
                </a:lnTo>
                <a:close/>
              </a:path>
              <a:path w="4128134" h="1295400">
                <a:moveTo>
                  <a:pt x="892784" y="12700"/>
                </a:moveTo>
                <a:lnTo>
                  <a:pt x="819765" y="12700"/>
                </a:lnTo>
                <a:lnTo>
                  <a:pt x="788198" y="25400"/>
                </a:lnTo>
                <a:lnTo>
                  <a:pt x="905597" y="25400"/>
                </a:lnTo>
                <a:lnTo>
                  <a:pt x="892784" y="12700"/>
                </a:lnTo>
                <a:close/>
              </a:path>
              <a:path w="4128134" h="1295400">
                <a:moveTo>
                  <a:pt x="3709928" y="12700"/>
                </a:moveTo>
                <a:lnTo>
                  <a:pt x="3660958" y="12700"/>
                </a:lnTo>
                <a:lnTo>
                  <a:pt x="3640134" y="25400"/>
                </a:lnTo>
                <a:lnTo>
                  <a:pt x="3715829" y="25400"/>
                </a:lnTo>
                <a:lnTo>
                  <a:pt x="3709928" y="12700"/>
                </a:lnTo>
                <a:close/>
              </a:path>
              <a:path w="4128134" h="1295400">
                <a:moveTo>
                  <a:pt x="3893657" y="12700"/>
                </a:moveTo>
                <a:lnTo>
                  <a:pt x="3753175" y="12700"/>
                </a:lnTo>
                <a:lnTo>
                  <a:pt x="3735548" y="25400"/>
                </a:lnTo>
                <a:lnTo>
                  <a:pt x="3904095" y="25400"/>
                </a:lnTo>
                <a:lnTo>
                  <a:pt x="3893657" y="12700"/>
                </a:lnTo>
                <a:close/>
              </a:path>
              <a:path w="4128134" h="1295400">
                <a:moveTo>
                  <a:pt x="3784116" y="0"/>
                </a:moveTo>
                <a:lnTo>
                  <a:pt x="3779176" y="0"/>
                </a:lnTo>
                <a:lnTo>
                  <a:pt x="3767966" y="12700"/>
                </a:lnTo>
                <a:lnTo>
                  <a:pt x="3791148" y="12700"/>
                </a:lnTo>
                <a:lnTo>
                  <a:pt x="3784116" y="0"/>
                </a:lnTo>
                <a:close/>
              </a:path>
              <a:path w="4128134" h="1295400">
                <a:moveTo>
                  <a:pt x="3874934" y="0"/>
                </a:moveTo>
                <a:lnTo>
                  <a:pt x="3846185" y="0"/>
                </a:lnTo>
                <a:lnTo>
                  <a:pt x="3834979" y="12700"/>
                </a:lnTo>
                <a:lnTo>
                  <a:pt x="3883758" y="12700"/>
                </a:lnTo>
                <a:lnTo>
                  <a:pt x="3874934" y="0"/>
                </a:lnTo>
                <a:close/>
              </a:path>
            </a:pathLst>
          </a:custGeom>
          <a:solidFill>
            <a:srgbClr val="F2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835351" y="9198114"/>
            <a:ext cx="1602740" cy="17780"/>
          </a:xfrm>
          <a:custGeom>
            <a:avLst/>
            <a:gdLst/>
            <a:ahLst/>
            <a:cxnLst/>
            <a:rect l="l" t="t" r="r" b="b"/>
            <a:pathLst>
              <a:path w="1602739" h="17779">
                <a:moveTo>
                  <a:pt x="1602676" y="13970"/>
                </a:moveTo>
                <a:lnTo>
                  <a:pt x="1596199" y="13970"/>
                </a:lnTo>
                <a:lnTo>
                  <a:pt x="1596199" y="12700"/>
                </a:lnTo>
                <a:lnTo>
                  <a:pt x="1591881" y="12700"/>
                </a:lnTo>
                <a:lnTo>
                  <a:pt x="1591881" y="10160"/>
                </a:lnTo>
                <a:lnTo>
                  <a:pt x="1583956" y="10160"/>
                </a:lnTo>
                <a:lnTo>
                  <a:pt x="1583956" y="7620"/>
                </a:lnTo>
                <a:lnTo>
                  <a:pt x="1579638" y="7620"/>
                </a:lnTo>
                <a:lnTo>
                  <a:pt x="1579638" y="5080"/>
                </a:lnTo>
                <a:lnTo>
                  <a:pt x="1571726" y="5080"/>
                </a:lnTo>
                <a:lnTo>
                  <a:pt x="1571726" y="2540"/>
                </a:lnTo>
                <a:lnTo>
                  <a:pt x="373672" y="2540"/>
                </a:lnTo>
                <a:lnTo>
                  <a:pt x="373672" y="0"/>
                </a:lnTo>
                <a:lnTo>
                  <a:pt x="0" y="0"/>
                </a:lnTo>
                <a:lnTo>
                  <a:pt x="0" y="2540"/>
                </a:lnTo>
                <a:lnTo>
                  <a:pt x="0" y="5080"/>
                </a:lnTo>
                <a:lnTo>
                  <a:pt x="0" y="7620"/>
                </a:lnTo>
                <a:lnTo>
                  <a:pt x="0" y="10160"/>
                </a:lnTo>
                <a:lnTo>
                  <a:pt x="0" y="12700"/>
                </a:lnTo>
                <a:lnTo>
                  <a:pt x="0" y="13970"/>
                </a:lnTo>
                <a:lnTo>
                  <a:pt x="368630" y="13970"/>
                </a:lnTo>
                <a:lnTo>
                  <a:pt x="368630" y="17780"/>
                </a:lnTo>
                <a:lnTo>
                  <a:pt x="1602676" y="17780"/>
                </a:lnTo>
                <a:lnTo>
                  <a:pt x="1602676" y="1397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5980951" y="9198114"/>
            <a:ext cx="826769" cy="17780"/>
          </a:xfrm>
          <a:custGeom>
            <a:avLst/>
            <a:gdLst/>
            <a:ahLst/>
            <a:cxnLst/>
            <a:rect l="l" t="t" r="r" b="b"/>
            <a:pathLst>
              <a:path w="826770" h="17779">
                <a:moveTo>
                  <a:pt x="826541" y="0"/>
                </a:moveTo>
                <a:lnTo>
                  <a:pt x="554380" y="0"/>
                </a:lnTo>
                <a:lnTo>
                  <a:pt x="554380" y="2540"/>
                </a:lnTo>
                <a:lnTo>
                  <a:pt x="7200" y="2540"/>
                </a:lnTo>
                <a:lnTo>
                  <a:pt x="7200" y="5080"/>
                </a:lnTo>
                <a:lnTo>
                  <a:pt x="5765" y="5080"/>
                </a:lnTo>
                <a:lnTo>
                  <a:pt x="5765" y="10160"/>
                </a:lnTo>
                <a:lnTo>
                  <a:pt x="2882" y="10160"/>
                </a:lnTo>
                <a:lnTo>
                  <a:pt x="2882" y="12700"/>
                </a:lnTo>
                <a:lnTo>
                  <a:pt x="0" y="12700"/>
                </a:lnTo>
                <a:lnTo>
                  <a:pt x="0" y="13970"/>
                </a:lnTo>
                <a:lnTo>
                  <a:pt x="0" y="17780"/>
                </a:lnTo>
                <a:lnTo>
                  <a:pt x="561581" y="17780"/>
                </a:lnTo>
                <a:lnTo>
                  <a:pt x="561581" y="13970"/>
                </a:lnTo>
                <a:lnTo>
                  <a:pt x="826541" y="13970"/>
                </a:lnTo>
                <a:lnTo>
                  <a:pt x="826541" y="12700"/>
                </a:lnTo>
                <a:lnTo>
                  <a:pt x="826541" y="10160"/>
                </a:lnTo>
                <a:lnTo>
                  <a:pt x="826541" y="5080"/>
                </a:lnTo>
                <a:lnTo>
                  <a:pt x="826541" y="2540"/>
                </a:lnTo>
                <a:lnTo>
                  <a:pt x="826541" y="0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2836075" y="9501644"/>
            <a:ext cx="3972560" cy="624840"/>
          </a:xfrm>
          <a:custGeom>
            <a:avLst/>
            <a:gdLst/>
            <a:ahLst/>
            <a:cxnLst/>
            <a:rect l="l" t="t" r="r" b="b"/>
            <a:pathLst>
              <a:path w="3972559" h="624840">
                <a:moveTo>
                  <a:pt x="3972128" y="607060"/>
                </a:moveTo>
                <a:lnTo>
                  <a:pt x="3715105" y="607060"/>
                </a:lnTo>
                <a:lnTo>
                  <a:pt x="3715105" y="609600"/>
                </a:lnTo>
                <a:lnTo>
                  <a:pt x="379425" y="609600"/>
                </a:lnTo>
                <a:lnTo>
                  <a:pt x="379425" y="607060"/>
                </a:lnTo>
                <a:lnTo>
                  <a:pt x="0" y="607060"/>
                </a:lnTo>
                <a:lnTo>
                  <a:pt x="0" y="609600"/>
                </a:lnTo>
                <a:lnTo>
                  <a:pt x="0" y="621030"/>
                </a:lnTo>
                <a:lnTo>
                  <a:pt x="376555" y="621030"/>
                </a:lnTo>
                <a:lnTo>
                  <a:pt x="376555" y="624840"/>
                </a:lnTo>
                <a:lnTo>
                  <a:pt x="3717975" y="624840"/>
                </a:lnTo>
                <a:lnTo>
                  <a:pt x="3717975" y="621030"/>
                </a:lnTo>
                <a:lnTo>
                  <a:pt x="3972128" y="621030"/>
                </a:lnTo>
                <a:lnTo>
                  <a:pt x="3972128" y="609600"/>
                </a:lnTo>
                <a:lnTo>
                  <a:pt x="3972128" y="607060"/>
                </a:lnTo>
                <a:close/>
              </a:path>
              <a:path w="3972559" h="624840">
                <a:moveTo>
                  <a:pt x="3972128" y="303530"/>
                </a:moveTo>
                <a:lnTo>
                  <a:pt x="3715105" y="303530"/>
                </a:lnTo>
                <a:lnTo>
                  <a:pt x="3715105" y="306070"/>
                </a:lnTo>
                <a:lnTo>
                  <a:pt x="379425" y="306070"/>
                </a:lnTo>
                <a:lnTo>
                  <a:pt x="379425" y="303530"/>
                </a:lnTo>
                <a:lnTo>
                  <a:pt x="0" y="303530"/>
                </a:lnTo>
                <a:lnTo>
                  <a:pt x="0" y="306070"/>
                </a:lnTo>
                <a:lnTo>
                  <a:pt x="0" y="317500"/>
                </a:lnTo>
                <a:lnTo>
                  <a:pt x="376555" y="317500"/>
                </a:lnTo>
                <a:lnTo>
                  <a:pt x="376555" y="320040"/>
                </a:lnTo>
                <a:lnTo>
                  <a:pt x="3717975" y="320040"/>
                </a:lnTo>
                <a:lnTo>
                  <a:pt x="3717975" y="317500"/>
                </a:lnTo>
                <a:lnTo>
                  <a:pt x="3972128" y="317500"/>
                </a:lnTo>
                <a:lnTo>
                  <a:pt x="3972128" y="306070"/>
                </a:lnTo>
                <a:lnTo>
                  <a:pt x="3972128" y="303530"/>
                </a:lnTo>
                <a:close/>
              </a:path>
              <a:path w="3972559" h="624840">
                <a:moveTo>
                  <a:pt x="3972128" y="0"/>
                </a:moveTo>
                <a:lnTo>
                  <a:pt x="3715105" y="0"/>
                </a:lnTo>
                <a:lnTo>
                  <a:pt x="3715105" y="2540"/>
                </a:lnTo>
                <a:lnTo>
                  <a:pt x="379425" y="2540"/>
                </a:lnTo>
                <a:lnTo>
                  <a:pt x="379425" y="0"/>
                </a:lnTo>
                <a:lnTo>
                  <a:pt x="0" y="0"/>
                </a:lnTo>
                <a:lnTo>
                  <a:pt x="0" y="2540"/>
                </a:lnTo>
                <a:lnTo>
                  <a:pt x="0" y="13970"/>
                </a:lnTo>
                <a:lnTo>
                  <a:pt x="376555" y="13970"/>
                </a:lnTo>
                <a:lnTo>
                  <a:pt x="376555" y="17780"/>
                </a:lnTo>
                <a:lnTo>
                  <a:pt x="3717975" y="17780"/>
                </a:lnTo>
                <a:lnTo>
                  <a:pt x="3717975" y="13970"/>
                </a:lnTo>
                <a:lnTo>
                  <a:pt x="3972128" y="13970"/>
                </a:lnTo>
                <a:lnTo>
                  <a:pt x="3972128" y="2540"/>
                </a:lnTo>
                <a:lnTo>
                  <a:pt x="3972128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10248" y="8343898"/>
            <a:ext cx="1466215" cy="1943100"/>
          </a:xfrm>
          <a:custGeom>
            <a:avLst/>
            <a:gdLst/>
            <a:ahLst/>
            <a:cxnLst/>
            <a:rect l="l" t="t" r="r" b="b"/>
            <a:pathLst>
              <a:path w="1466215" h="1943100">
                <a:moveTo>
                  <a:pt x="674045" y="1384300"/>
                </a:moveTo>
                <a:lnTo>
                  <a:pt x="660849" y="1384300"/>
                </a:lnTo>
                <a:lnTo>
                  <a:pt x="692537" y="1422400"/>
                </a:lnTo>
                <a:lnTo>
                  <a:pt x="703324" y="1422400"/>
                </a:lnTo>
                <a:lnTo>
                  <a:pt x="737891" y="1460500"/>
                </a:lnTo>
                <a:lnTo>
                  <a:pt x="772497" y="1485900"/>
                </a:lnTo>
                <a:lnTo>
                  <a:pt x="807183" y="1524000"/>
                </a:lnTo>
                <a:lnTo>
                  <a:pt x="841989" y="1549400"/>
                </a:lnTo>
                <a:lnTo>
                  <a:pt x="876955" y="1587500"/>
                </a:lnTo>
                <a:lnTo>
                  <a:pt x="912121" y="1612900"/>
                </a:lnTo>
                <a:lnTo>
                  <a:pt x="1021914" y="1727200"/>
                </a:lnTo>
                <a:lnTo>
                  <a:pt x="1058556" y="1752600"/>
                </a:lnTo>
                <a:lnTo>
                  <a:pt x="1094991" y="1790700"/>
                </a:lnTo>
                <a:lnTo>
                  <a:pt x="1163335" y="1866900"/>
                </a:lnTo>
                <a:lnTo>
                  <a:pt x="1186433" y="1879600"/>
                </a:lnTo>
                <a:lnTo>
                  <a:pt x="1220336" y="1917700"/>
                </a:lnTo>
                <a:lnTo>
                  <a:pt x="1244863" y="1943100"/>
                </a:lnTo>
                <a:lnTo>
                  <a:pt x="1273543" y="1943100"/>
                </a:lnTo>
                <a:lnTo>
                  <a:pt x="1127560" y="1790700"/>
                </a:lnTo>
                <a:lnTo>
                  <a:pt x="1053991" y="1727200"/>
                </a:lnTo>
                <a:lnTo>
                  <a:pt x="1017238" y="1689100"/>
                </a:lnTo>
                <a:lnTo>
                  <a:pt x="941638" y="1612900"/>
                </a:lnTo>
                <a:lnTo>
                  <a:pt x="903838" y="1587500"/>
                </a:lnTo>
                <a:lnTo>
                  <a:pt x="828240" y="1511300"/>
                </a:lnTo>
                <a:lnTo>
                  <a:pt x="790441" y="1485900"/>
                </a:lnTo>
                <a:lnTo>
                  <a:pt x="714844" y="1422400"/>
                </a:lnTo>
                <a:lnTo>
                  <a:pt x="687757" y="1397000"/>
                </a:lnTo>
                <a:lnTo>
                  <a:pt x="674045" y="1384300"/>
                </a:lnTo>
                <a:close/>
              </a:path>
              <a:path w="1466215" h="1943100">
                <a:moveTo>
                  <a:pt x="27236" y="177800"/>
                </a:moveTo>
                <a:lnTo>
                  <a:pt x="0" y="177800"/>
                </a:lnTo>
                <a:lnTo>
                  <a:pt x="798" y="190500"/>
                </a:lnTo>
                <a:lnTo>
                  <a:pt x="4229" y="203200"/>
                </a:lnTo>
                <a:lnTo>
                  <a:pt x="38351" y="241300"/>
                </a:lnTo>
                <a:lnTo>
                  <a:pt x="50307" y="266700"/>
                </a:lnTo>
                <a:lnTo>
                  <a:pt x="77171" y="304800"/>
                </a:lnTo>
                <a:lnTo>
                  <a:pt x="185666" y="457200"/>
                </a:lnTo>
                <a:lnTo>
                  <a:pt x="229852" y="508000"/>
                </a:lnTo>
                <a:lnTo>
                  <a:pt x="251777" y="546100"/>
                </a:lnTo>
                <a:lnTo>
                  <a:pt x="273499" y="571500"/>
                </a:lnTo>
                <a:lnTo>
                  <a:pt x="384895" y="723900"/>
                </a:lnTo>
                <a:lnTo>
                  <a:pt x="413175" y="762000"/>
                </a:lnTo>
                <a:lnTo>
                  <a:pt x="445381" y="800100"/>
                </a:lnTo>
                <a:lnTo>
                  <a:pt x="510554" y="876300"/>
                </a:lnTo>
                <a:lnTo>
                  <a:pt x="576203" y="965200"/>
                </a:lnTo>
                <a:lnTo>
                  <a:pt x="609008" y="1003300"/>
                </a:lnTo>
                <a:lnTo>
                  <a:pt x="734823" y="1155700"/>
                </a:lnTo>
                <a:lnTo>
                  <a:pt x="766447" y="1206500"/>
                </a:lnTo>
                <a:lnTo>
                  <a:pt x="861722" y="1320800"/>
                </a:lnTo>
                <a:lnTo>
                  <a:pt x="920490" y="1397000"/>
                </a:lnTo>
                <a:lnTo>
                  <a:pt x="950110" y="1447800"/>
                </a:lnTo>
                <a:lnTo>
                  <a:pt x="1009300" y="1524000"/>
                </a:lnTo>
                <a:lnTo>
                  <a:pt x="1067812" y="1600200"/>
                </a:lnTo>
                <a:lnTo>
                  <a:pt x="1096975" y="1651000"/>
                </a:lnTo>
                <a:lnTo>
                  <a:pt x="1155492" y="1727200"/>
                </a:lnTo>
                <a:lnTo>
                  <a:pt x="1216393" y="1816100"/>
                </a:lnTo>
                <a:lnTo>
                  <a:pt x="1247311" y="1854200"/>
                </a:lnTo>
                <a:lnTo>
                  <a:pt x="1277869" y="1905000"/>
                </a:lnTo>
                <a:lnTo>
                  <a:pt x="1308186" y="1943100"/>
                </a:lnTo>
                <a:lnTo>
                  <a:pt x="1335963" y="1943100"/>
                </a:lnTo>
                <a:lnTo>
                  <a:pt x="1307591" y="1905000"/>
                </a:lnTo>
                <a:lnTo>
                  <a:pt x="1252664" y="1828800"/>
                </a:lnTo>
                <a:lnTo>
                  <a:pt x="1223862" y="1790700"/>
                </a:lnTo>
                <a:lnTo>
                  <a:pt x="1136413" y="1676400"/>
                </a:lnTo>
                <a:lnTo>
                  <a:pt x="1107954" y="1625600"/>
                </a:lnTo>
                <a:lnTo>
                  <a:pt x="1079740" y="1587500"/>
                </a:lnTo>
                <a:lnTo>
                  <a:pt x="1051265" y="1549400"/>
                </a:lnTo>
                <a:lnTo>
                  <a:pt x="1022537" y="1511300"/>
                </a:lnTo>
                <a:lnTo>
                  <a:pt x="993565" y="1460500"/>
                </a:lnTo>
                <a:lnTo>
                  <a:pt x="964356" y="1422400"/>
                </a:lnTo>
                <a:lnTo>
                  <a:pt x="905266" y="1346200"/>
                </a:lnTo>
                <a:lnTo>
                  <a:pt x="875400" y="1308100"/>
                </a:lnTo>
                <a:lnTo>
                  <a:pt x="811029" y="1231900"/>
                </a:lnTo>
                <a:lnTo>
                  <a:pt x="778833" y="1181100"/>
                </a:lnTo>
                <a:lnTo>
                  <a:pt x="682148" y="1066800"/>
                </a:lnTo>
                <a:lnTo>
                  <a:pt x="649873" y="1016000"/>
                </a:lnTo>
                <a:lnTo>
                  <a:pt x="552849" y="901700"/>
                </a:lnTo>
                <a:lnTo>
                  <a:pt x="401026" y="711200"/>
                </a:lnTo>
                <a:lnTo>
                  <a:pt x="370984" y="660400"/>
                </a:lnTo>
                <a:lnTo>
                  <a:pt x="311361" y="584200"/>
                </a:lnTo>
                <a:lnTo>
                  <a:pt x="252468" y="508000"/>
                </a:lnTo>
                <a:lnTo>
                  <a:pt x="223338" y="469900"/>
                </a:lnTo>
                <a:lnTo>
                  <a:pt x="194443" y="419100"/>
                </a:lnTo>
                <a:lnTo>
                  <a:pt x="165800" y="381000"/>
                </a:lnTo>
                <a:lnTo>
                  <a:pt x="137426" y="342900"/>
                </a:lnTo>
                <a:lnTo>
                  <a:pt x="128752" y="330200"/>
                </a:lnTo>
                <a:lnTo>
                  <a:pt x="119876" y="317500"/>
                </a:lnTo>
                <a:lnTo>
                  <a:pt x="112215" y="304800"/>
                </a:lnTo>
                <a:lnTo>
                  <a:pt x="107189" y="292100"/>
                </a:lnTo>
                <a:lnTo>
                  <a:pt x="156603" y="292100"/>
                </a:lnTo>
                <a:lnTo>
                  <a:pt x="119358" y="254000"/>
                </a:lnTo>
                <a:lnTo>
                  <a:pt x="82011" y="228600"/>
                </a:lnTo>
                <a:lnTo>
                  <a:pt x="44547" y="190500"/>
                </a:lnTo>
                <a:lnTo>
                  <a:pt x="32760" y="190500"/>
                </a:lnTo>
                <a:lnTo>
                  <a:pt x="27236" y="177800"/>
                </a:lnTo>
                <a:close/>
              </a:path>
              <a:path w="1466215" h="1943100">
                <a:moveTo>
                  <a:pt x="1465964" y="1676400"/>
                </a:moveTo>
                <a:lnTo>
                  <a:pt x="1438151" y="1676400"/>
                </a:lnTo>
                <a:lnTo>
                  <a:pt x="1443810" y="1689100"/>
                </a:lnTo>
                <a:lnTo>
                  <a:pt x="1464525" y="1689100"/>
                </a:lnTo>
                <a:lnTo>
                  <a:pt x="1465964" y="1676400"/>
                </a:lnTo>
                <a:close/>
              </a:path>
              <a:path w="1466215" h="1943100">
                <a:moveTo>
                  <a:pt x="156603" y="292100"/>
                </a:moveTo>
                <a:lnTo>
                  <a:pt x="125817" y="292100"/>
                </a:lnTo>
                <a:lnTo>
                  <a:pt x="135570" y="304800"/>
                </a:lnTo>
                <a:lnTo>
                  <a:pt x="146067" y="317500"/>
                </a:lnTo>
                <a:lnTo>
                  <a:pt x="152355" y="317500"/>
                </a:lnTo>
                <a:lnTo>
                  <a:pt x="159115" y="330200"/>
                </a:lnTo>
                <a:lnTo>
                  <a:pt x="172703" y="342900"/>
                </a:lnTo>
                <a:lnTo>
                  <a:pt x="210684" y="368300"/>
                </a:lnTo>
                <a:lnTo>
                  <a:pt x="285290" y="431800"/>
                </a:lnTo>
                <a:lnTo>
                  <a:pt x="322459" y="469900"/>
                </a:lnTo>
                <a:lnTo>
                  <a:pt x="360529" y="508000"/>
                </a:lnTo>
                <a:lnTo>
                  <a:pt x="398607" y="533400"/>
                </a:lnTo>
                <a:lnTo>
                  <a:pt x="627730" y="762000"/>
                </a:lnTo>
                <a:lnTo>
                  <a:pt x="661579" y="787400"/>
                </a:lnTo>
                <a:lnTo>
                  <a:pt x="762520" y="901700"/>
                </a:lnTo>
                <a:lnTo>
                  <a:pt x="796024" y="927100"/>
                </a:lnTo>
                <a:lnTo>
                  <a:pt x="963238" y="1117600"/>
                </a:lnTo>
                <a:lnTo>
                  <a:pt x="1027620" y="1181100"/>
                </a:lnTo>
                <a:lnTo>
                  <a:pt x="1221714" y="1409700"/>
                </a:lnTo>
                <a:lnTo>
                  <a:pt x="1251479" y="1447800"/>
                </a:lnTo>
                <a:lnTo>
                  <a:pt x="1281408" y="1473200"/>
                </a:lnTo>
                <a:lnTo>
                  <a:pt x="1341004" y="1549400"/>
                </a:lnTo>
                <a:lnTo>
                  <a:pt x="1370293" y="1587500"/>
                </a:lnTo>
                <a:lnTo>
                  <a:pt x="1398990" y="1625600"/>
                </a:lnTo>
                <a:lnTo>
                  <a:pt x="1426908" y="1663700"/>
                </a:lnTo>
                <a:lnTo>
                  <a:pt x="1432629" y="1676400"/>
                </a:lnTo>
                <a:lnTo>
                  <a:pt x="1465511" y="1676400"/>
                </a:lnTo>
                <a:lnTo>
                  <a:pt x="1462900" y="1663700"/>
                </a:lnTo>
                <a:lnTo>
                  <a:pt x="1456350" y="1651000"/>
                </a:lnTo>
                <a:lnTo>
                  <a:pt x="1448857" y="1638300"/>
                </a:lnTo>
                <a:lnTo>
                  <a:pt x="1440825" y="1625600"/>
                </a:lnTo>
                <a:lnTo>
                  <a:pt x="1432661" y="1600200"/>
                </a:lnTo>
                <a:lnTo>
                  <a:pt x="1404647" y="1562100"/>
                </a:lnTo>
                <a:lnTo>
                  <a:pt x="1359098" y="1485900"/>
                </a:lnTo>
                <a:lnTo>
                  <a:pt x="1316782" y="1485900"/>
                </a:lnTo>
                <a:lnTo>
                  <a:pt x="1309096" y="1473200"/>
                </a:lnTo>
                <a:lnTo>
                  <a:pt x="1292986" y="1460500"/>
                </a:lnTo>
                <a:lnTo>
                  <a:pt x="1258428" y="1409700"/>
                </a:lnTo>
                <a:lnTo>
                  <a:pt x="1120193" y="1257300"/>
                </a:lnTo>
                <a:lnTo>
                  <a:pt x="1057319" y="1181100"/>
                </a:lnTo>
                <a:lnTo>
                  <a:pt x="1025795" y="1155700"/>
                </a:lnTo>
                <a:lnTo>
                  <a:pt x="994582" y="1117600"/>
                </a:lnTo>
                <a:lnTo>
                  <a:pt x="963957" y="1079500"/>
                </a:lnTo>
                <a:lnTo>
                  <a:pt x="897941" y="1003300"/>
                </a:lnTo>
                <a:lnTo>
                  <a:pt x="864965" y="977900"/>
                </a:lnTo>
                <a:lnTo>
                  <a:pt x="766315" y="863600"/>
                </a:lnTo>
                <a:lnTo>
                  <a:pt x="733567" y="838200"/>
                </a:lnTo>
                <a:lnTo>
                  <a:pt x="659462" y="762000"/>
                </a:lnTo>
                <a:lnTo>
                  <a:pt x="508211" y="609600"/>
                </a:lnTo>
                <a:lnTo>
                  <a:pt x="341900" y="457200"/>
                </a:lnTo>
                <a:lnTo>
                  <a:pt x="304908" y="419100"/>
                </a:lnTo>
                <a:lnTo>
                  <a:pt x="267899" y="393700"/>
                </a:lnTo>
                <a:lnTo>
                  <a:pt x="193763" y="317500"/>
                </a:lnTo>
                <a:lnTo>
                  <a:pt x="156603" y="292100"/>
                </a:lnTo>
                <a:close/>
              </a:path>
              <a:path w="1466215" h="1943100">
                <a:moveTo>
                  <a:pt x="284322" y="0"/>
                </a:moveTo>
                <a:lnTo>
                  <a:pt x="272780" y="0"/>
                </a:lnTo>
                <a:lnTo>
                  <a:pt x="271341" y="12700"/>
                </a:lnTo>
                <a:lnTo>
                  <a:pt x="272736" y="25400"/>
                </a:lnTo>
                <a:lnTo>
                  <a:pt x="274941" y="25400"/>
                </a:lnTo>
                <a:lnTo>
                  <a:pt x="278226" y="38100"/>
                </a:lnTo>
                <a:lnTo>
                  <a:pt x="282860" y="38100"/>
                </a:lnTo>
                <a:lnTo>
                  <a:pt x="299712" y="63500"/>
                </a:lnTo>
                <a:lnTo>
                  <a:pt x="333685" y="88900"/>
                </a:lnTo>
                <a:lnTo>
                  <a:pt x="350537" y="114300"/>
                </a:lnTo>
                <a:lnTo>
                  <a:pt x="381543" y="152400"/>
                </a:lnTo>
                <a:lnTo>
                  <a:pt x="412109" y="190500"/>
                </a:lnTo>
                <a:lnTo>
                  <a:pt x="473040" y="279400"/>
                </a:lnTo>
                <a:lnTo>
                  <a:pt x="503966" y="317500"/>
                </a:lnTo>
                <a:lnTo>
                  <a:pt x="535571" y="355600"/>
                </a:lnTo>
                <a:lnTo>
                  <a:pt x="560635" y="393700"/>
                </a:lnTo>
                <a:lnTo>
                  <a:pt x="585969" y="431800"/>
                </a:lnTo>
                <a:lnTo>
                  <a:pt x="611303" y="457200"/>
                </a:lnTo>
                <a:lnTo>
                  <a:pt x="636367" y="495300"/>
                </a:lnTo>
                <a:lnTo>
                  <a:pt x="902760" y="838200"/>
                </a:lnTo>
                <a:lnTo>
                  <a:pt x="934159" y="876300"/>
                </a:lnTo>
                <a:lnTo>
                  <a:pt x="964853" y="914400"/>
                </a:lnTo>
                <a:lnTo>
                  <a:pt x="994929" y="965200"/>
                </a:lnTo>
                <a:lnTo>
                  <a:pt x="1024477" y="1003300"/>
                </a:lnTo>
                <a:lnTo>
                  <a:pt x="1053585" y="1041400"/>
                </a:lnTo>
                <a:lnTo>
                  <a:pt x="1082340" y="1092200"/>
                </a:lnTo>
                <a:lnTo>
                  <a:pt x="1110830" y="1130300"/>
                </a:lnTo>
                <a:lnTo>
                  <a:pt x="1135827" y="1168400"/>
                </a:lnTo>
                <a:lnTo>
                  <a:pt x="1161042" y="1219200"/>
                </a:lnTo>
                <a:lnTo>
                  <a:pt x="1211570" y="1295400"/>
                </a:lnTo>
                <a:lnTo>
                  <a:pt x="1236605" y="1333500"/>
                </a:lnTo>
                <a:lnTo>
                  <a:pt x="1261300" y="1371600"/>
                </a:lnTo>
                <a:lnTo>
                  <a:pt x="1292896" y="1422400"/>
                </a:lnTo>
                <a:lnTo>
                  <a:pt x="1323949" y="1473200"/>
                </a:lnTo>
                <a:lnTo>
                  <a:pt x="1324673" y="1485900"/>
                </a:lnTo>
                <a:lnTo>
                  <a:pt x="1359098" y="1485900"/>
                </a:lnTo>
                <a:lnTo>
                  <a:pt x="1321140" y="1422400"/>
                </a:lnTo>
                <a:lnTo>
                  <a:pt x="1293373" y="1384300"/>
                </a:lnTo>
                <a:lnTo>
                  <a:pt x="1265587" y="1333500"/>
                </a:lnTo>
                <a:lnTo>
                  <a:pt x="1237750" y="1295400"/>
                </a:lnTo>
                <a:lnTo>
                  <a:pt x="1209828" y="1244600"/>
                </a:lnTo>
                <a:lnTo>
                  <a:pt x="1181789" y="1206500"/>
                </a:lnTo>
                <a:lnTo>
                  <a:pt x="1153601" y="1155700"/>
                </a:lnTo>
                <a:lnTo>
                  <a:pt x="1125232" y="1117600"/>
                </a:lnTo>
                <a:lnTo>
                  <a:pt x="1095703" y="1066800"/>
                </a:lnTo>
                <a:lnTo>
                  <a:pt x="1066114" y="1028700"/>
                </a:lnTo>
                <a:lnTo>
                  <a:pt x="1036405" y="977900"/>
                </a:lnTo>
                <a:lnTo>
                  <a:pt x="1006517" y="939800"/>
                </a:lnTo>
                <a:lnTo>
                  <a:pt x="976388" y="901700"/>
                </a:lnTo>
                <a:lnTo>
                  <a:pt x="945959" y="863600"/>
                </a:lnTo>
                <a:lnTo>
                  <a:pt x="913104" y="812800"/>
                </a:lnTo>
                <a:lnTo>
                  <a:pt x="880291" y="774700"/>
                </a:lnTo>
                <a:lnTo>
                  <a:pt x="781984" y="647700"/>
                </a:lnTo>
                <a:lnTo>
                  <a:pt x="749219" y="596900"/>
                </a:lnTo>
                <a:lnTo>
                  <a:pt x="650769" y="482600"/>
                </a:lnTo>
                <a:lnTo>
                  <a:pt x="620846" y="431800"/>
                </a:lnTo>
                <a:lnTo>
                  <a:pt x="531358" y="317500"/>
                </a:lnTo>
                <a:lnTo>
                  <a:pt x="501955" y="279400"/>
                </a:lnTo>
                <a:lnTo>
                  <a:pt x="472933" y="241300"/>
                </a:lnTo>
                <a:lnTo>
                  <a:pt x="442887" y="203200"/>
                </a:lnTo>
                <a:lnTo>
                  <a:pt x="412367" y="165100"/>
                </a:lnTo>
                <a:lnTo>
                  <a:pt x="381712" y="114300"/>
                </a:lnTo>
                <a:lnTo>
                  <a:pt x="351257" y="76200"/>
                </a:lnTo>
                <a:lnTo>
                  <a:pt x="335588" y="63500"/>
                </a:lnTo>
                <a:lnTo>
                  <a:pt x="319850" y="38100"/>
                </a:lnTo>
                <a:lnTo>
                  <a:pt x="303977" y="25400"/>
                </a:lnTo>
                <a:lnTo>
                  <a:pt x="287901" y="12700"/>
                </a:lnTo>
                <a:lnTo>
                  <a:pt x="284322" y="0"/>
                </a:lnTo>
                <a:close/>
              </a:path>
              <a:path w="1466215" h="1943100">
                <a:moveTo>
                  <a:pt x="7831" y="165100"/>
                </a:moveTo>
                <a:lnTo>
                  <a:pt x="5673" y="165100"/>
                </a:lnTo>
                <a:lnTo>
                  <a:pt x="5673" y="177800"/>
                </a:lnTo>
                <a:lnTo>
                  <a:pt x="12152" y="177800"/>
                </a:lnTo>
                <a:lnTo>
                  <a:pt x="7831" y="16510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bg object 6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413167"/>
            <a:ext cx="1689760" cy="1540709"/>
          </a:xfrm>
          <a:prstGeom prst="rect">
            <a:avLst/>
          </a:prstGeom>
        </p:spPr>
      </p:pic>
      <p:sp>
        <p:nvSpPr>
          <p:cNvPr id="67" name="bg object 67"/>
          <p:cNvSpPr/>
          <p:nvPr/>
        </p:nvSpPr>
        <p:spPr>
          <a:xfrm>
            <a:off x="16946626" y="1257"/>
            <a:ext cx="790575" cy="977900"/>
          </a:xfrm>
          <a:custGeom>
            <a:avLst/>
            <a:gdLst/>
            <a:ahLst/>
            <a:cxnLst/>
            <a:rect l="l" t="t" r="r" b="b"/>
            <a:pathLst>
              <a:path w="790575" h="977900">
                <a:moveTo>
                  <a:pt x="47498" y="162560"/>
                </a:moveTo>
                <a:lnTo>
                  <a:pt x="35306" y="162560"/>
                </a:lnTo>
                <a:lnTo>
                  <a:pt x="33147" y="165100"/>
                </a:lnTo>
                <a:lnTo>
                  <a:pt x="29591" y="168910"/>
                </a:lnTo>
                <a:lnTo>
                  <a:pt x="51863" y="220980"/>
                </a:lnTo>
                <a:lnTo>
                  <a:pt x="100032" y="304800"/>
                </a:lnTo>
                <a:lnTo>
                  <a:pt x="122332" y="345440"/>
                </a:lnTo>
                <a:lnTo>
                  <a:pt x="142871" y="387350"/>
                </a:lnTo>
                <a:lnTo>
                  <a:pt x="161290" y="427990"/>
                </a:lnTo>
                <a:lnTo>
                  <a:pt x="171323" y="473710"/>
                </a:lnTo>
                <a:lnTo>
                  <a:pt x="172847" y="481330"/>
                </a:lnTo>
                <a:lnTo>
                  <a:pt x="168529" y="486410"/>
                </a:lnTo>
                <a:lnTo>
                  <a:pt x="151257" y="486410"/>
                </a:lnTo>
                <a:lnTo>
                  <a:pt x="129543" y="488950"/>
                </a:lnTo>
                <a:lnTo>
                  <a:pt x="66929" y="502920"/>
                </a:lnTo>
                <a:lnTo>
                  <a:pt x="27174" y="518160"/>
                </a:lnTo>
                <a:lnTo>
                  <a:pt x="7874" y="530860"/>
                </a:lnTo>
                <a:lnTo>
                  <a:pt x="4318" y="534670"/>
                </a:lnTo>
                <a:lnTo>
                  <a:pt x="0" y="539750"/>
                </a:lnTo>
                <a:lnTo>
                  <a:pt x="2159" y="547370"/>
                </a:lnTo>
                <a:lnTo>
                  <a:pt x="7874" y="552450"/>
                </a:lnTo>
                <a:lnTo>
                  <a:pt x="11557" y="554990"/>
                </a:lnTo>
                <a:lnTo>
                  <a:pt x="14478" y="557530"/>
                </a:lnTo>
                <a:lnTo>
                  <a:pt x="17272" y="557530"/>
                </a:lnTo>
                <a:lnTo>
                  <a:pt x="53848" y="565150"/>
                </a:lnTo>
                <a:lnTo>
                  <a:pt x="71564" y="570230"/>
                </a:lnTo>
                <a:lnTo>
                  <a:pt x="89281" y="574040"/>
                </a:lnTo>
                <a:lnTo>
                  <a:pt x="111571" y="577850"/>
                </a:lnTo>
                <a:lnTo>
                  <a:pt x="133969" y="580390"/>
                </a:lnTo>
                <a:lnTo>
                  <a:pt x="156342" y="581660"/>
                </a:lnTo>
                <a:lnTo>
                  <a:pt x="206629" y="581660"/>
                </a:lnTo>
                <a:lnTo>
                  <a:pt x="214630" y="584200"/>
                </a:lnTo>
                <a:lnTo>
                  <a:pt x="218186" y="585470"/>
                </a:lnTo>
                <a:lnTo>
                  <a:pt x="223266" y="591820"/>
                </a:lnTo>
                <a:lnTo>
                  <a:pt x="221742" y="594360"/>
                </a:lnTo>
                <a:lnTo>
                  <a:pt x="216374" y="612140"/>
                </a:lnTo>
                <a:lnTo>
                  <a:pt x="210899" y="628650"/>
                </a:lnTo>
                <a:lnTo>
                  <a:pt x="205257" y="645160"/>
                </a:lnTo>
                <a:lnTo>
                  <a:pt x="199390" y="661670"/>
                </a:lnTo>
                <a:lnTo>
                  <a:pt x="186225" y="704850"/>
                </a:lnTo>
                <a:lnTo>
                  <a:pt x="173704" y="748030"/>
                </a:lnTo>
                <a:lnTo>
                  <a:pt x="161992" y="791210"/>
                </a:lnTo>
                <a:lnTo>
                  <a:pt x="151257" y="835660"/>
                </a:lnTo>
                <a:lnTo>
                  <a:pt x="147911" y="850900"/>
                </a:lnTo>
                <a:lnTo>
                  <a:pt x="144494" y="866140"/>
                </a:lnTo>
                <a:lnTo>
                  <a:pt x="141220" y="881380"/>
                </a:lnTo>
                <a:lnTo>
                  <a:pt x="138303" y="896620"/>
                </a:lnTo>
                <a:lnTo>
                  <a:pt x="134973" y="913130"/>
                </a:lnTo>
                <a:lnTo>
                  <a:pt x="132334" y="929640"/>
                </a:lnTo>
                <a:lnTo>
                  <a:pt x="129980" y="946150"/>
                </a:lnTo>
                <a:lnTo>
                  <a:pt x="127508" y="962660"/>
                </a:lnTo>
                <a:lnTo>
                  <a:pt x="127508" y="966470"/>
                </a:lnTo>
                <a:lnTo>
                  <a:pt x="128905" y="969010"/>
                </a:lnTo>
                <a:lnTo>
                  <a:pt x="129667" y="971550"/>
                </a:lnTo>
                <a:lnTo>
                  <a:pt x="131064" y="975360"/>
                </a:lnTo>
                <a:lnTo>
                  <a:pt x="134620" y="976630"/>
                </a:lnTo>
                <a:lnTo>
                  <a:pt x="136779" y="977900"/>
                </a:lnTo>
                <a:lnTo>
                  <a:pt x="146939" y="977900"/>
                </a:lnTo>
                <a:lnTo>
                  <a:pt x="151257" y="976630"/>
                </a:lnTo>
                <a:lnTo>
                  <a:pt x="153416" y="975360"/>
                </a:lnTo>
                <a:lnTo>
                  <a:pt x="154813" y="974090"/>
                </a:lnTo>
                <a:lnTo>
                  <a:pt x="163857" y="965200"/>
                </a:lnTo>
                <a:lnTo>
                  <a:pt x="181709" y="947420"/>
                </a:lnTo>
                <a:lnTo>
                  <a:pt x="190754" y="938530"/>
                </a:lnTo>
                <a:lnTo>
                  <a:pt x="198098" y="930910"/>
                </a:lnTo>
                <a:lnTo>
                  <a:pt x="165608" y="930910"/>
                </a:lnTo>
                <a:lnTo>
                  <a:pt x="158369" y="927100"/>
                </a:lnTo>
                <a:lnTo>
                  <a:pt x="158369" y="922020"/>
                </a:lnTo>
                <a:lnTo>
                  <a:pt x="159893" y="918210"/>
                </a:lnTo>
                <a:lnTo>
                  <a:pt x="161071" y="908050"/>
                </a:lnTo>
                <a:lnTo>
                  <a:pt x="162464" y="896620"/>
                </a:lnTo>
                <a:lnTo>
                  <a:pt x="164000" y="886460"/>
                </a:lnTo>
                <a:lnTo>
                  <a:pt x="165608" y="875030"/>
                </a:lnTo>
                <a:lnTo>
                  <a:pt x="173513" y="825500"/>
                </a:lnTo>
                <a:lnTo>
                  <a:pt x="183419" y="775970"/>
                </a:lnTo>
                <a:lnTo>
                  <a:pt x="195754" y="726440"/>
                </a:lnTo>
                <a:lnTo>
                  <a:pt x="210947" y="678180"/>
                </a:lnTo>
                <a:lnTo>
                  <a:pt x="213106" y="673100"/>
                </a:lnTo>
                <a:lnTo>
                  <a:pt x="213106" y="666750"/>
                </a:lnTo>
                <a:lnTo>
                  <a:pt x="216027" y="661670"/>
                </a:lnTo>
                <a:lnTo>
                  <a:pt x="222380" y="641350"/>
                </a:lnTo>
                <a:lnTo>
                  <a:pt x="231140" y="621030"/>
                </a:lnTo>
                <a:lnTo>
                  <a:pt x="243137" y="601980"/>
                </a:lnTo>
                <a:lnTo>
                  <a:pt x="259207" y="584200"/>
                </a:lnTo>
                <a:lnTo>
                  <a:pt x="262659" y="579120"/>
                </a:lnTo>
                <a:lnTo>
                  <a:pt x="262445" y="574040"/>
                </a:lnTo>
                <a:lnTo>
                  <a:pt x="258992" y="568960"/>
                </a:lnTo>
                <a:lnTo>
                  <a:pt x="252730" y="566420"/>
                </a:lnTo>
                <a:lnTo>
                  <a:pt x="248412" y="565150"/>
                </a:lnTo>
                <a:lnTo>
                  <a:pt x="243332" y="562610"/>
                </a:lnTo>
                <a:lnTo>
                  <a:pt x="238379" y="562610"/>
                </a:lnTo>
                <a:lnTo>
                  <a:pt x="227143" y="561340"/>
                </a:lnTo>
                <a:lnTo>
                  <a:pt x="216027" y="561340"/>
                </a:lnTo>
                <a:lnTo>
                  <a:pt x="204910" y="560070"/>
                </a:lnTo>
                <a:lnTo>
                  <a:pt x="158950" y="560070"/>
                </a:lnTo>
                <a:lnTo>
                  <a:pt x="108712" y="556260"/>
                </a:lnTo>
                <a:lnTo>
                  <a:pt x="94313" y="554990"/>
                </a:lnTo>
                <a:lnTo>
                  <a:pt x="80391" y="551180"/>
                </a:lnTo>
                <a:lnTo>
                  <a:pt x="67135" y="546100"/>
                </a:lnTo>
                <a:lnTo>
                  <a:pt x="54737" y="539750"/>
                </a:lnTo>
                <a:lnTo>
                  <a:pt x="54737" y="534670"/>
                </a:lnTo>
                <a:lnTo>
                  <a:pt x="58293" y="530860"/>
                </a:lnTo>
                <a:lnTo>
                  <a:pt x="63373" y="529590"/>
                </a:lnTo>
                <a:lnTo>
                  <a:pt x="82421" y="521970"/>
                </a:lnTo>
                <a:lnTo>
                  <a:pt x="102028" y="514350"/>
                </a:lnTo>
                <a:lnTo>
                  <a:pt x="122469" y="509270"/>
                </a:lnTo>
                <a:lnTo>
                  <a:pt x="144018" y="508000"/>
                </a:lnTo>
                <a:lnTo>
                  <a:pt x="172847" y="508000"/>
                </a:lnTo>
                <a:lnTo>
                  <a:pt x="179959" y="506730"/>
                </a:lnTo>
                <a:lnTo>
                  <a:pt x="192708" y="505460"/>
                </a:lnTo>
                <a:lnTo>
                  <a:pt x="200802" y="500380"/>
                </a:lnTo>
                <a:lnTo>
                  <a:pt x="204444" y="492760"/>
                </a:lnTo>
                <a:lnTo>
                  <a:pt x="203835" y="481330"/>
                </a:lnTo>
                <a:lnTo>
                  <a:pt x="196984" y="452120"/>
                </a:lnTo>
                <a:lnTo>
                  <a:pt x="187515" y="425450"/>
                </a:lnTo>
                <a:lnTo>
                  <a:pt x="175760" y="397510"/>
                </a:lnTo>
                <a:lnTo>
                  <a:pt x="162052" y="370840"/>
                </a:lnTo>
                <a:lnTo>
                  <a:pt x="151145" y="349250"/>
                </a:lnTo>
                <a:lnTo>
                  <a:pt x="139858" y="327660"/>
                </a:lnTo>
                <a:lnTo>
                  <a:pt x="127762" y="306070"/>
                </a:lnTo>
                <a:lnTo>
                  <a:pt x="114427" y="284480"/>
                </a:lnTo>
                <a:lnTo>
                  <a:pt x="110871" y="278130"/>
                </a:lnTo>
                <a:lnTo>
                  <a:pt x="108712" y="271780"/>
                </a:lnTo>
                <a:lnTo>
                  <a:pt x="107315" y="265430"/>
                </a:lnTo>
                <a:lnTo>
                  <a:pt x="108712" y="262890"/>
                </a:lnTo>
                <a:lnTo>
                  <a:pt x="147231" y="262890"/>
                </a:lnTo>
                <a:lnTo>
                  <a:pt x="133223" y="248920"/>
                </a:lnTo>
                <a:lnTo>
                  <a:pt x="115770" y="231140"/>
                </a:lnTo>
                <a:lnTo>
                  <a:pt x="98853" y="212090"/>
                </a:lnTo>
                <a:lnTo>
                  <a:pt x="65532" y="176530"/>
                </a:lnTo>
                <a:lnTo>
                  <a:pt x="60452" y="170180"/>
                </a:lnTo>
                <a:lnTo>
                  <a:pt x="56134" y="165100"/>
                </a:lnTo>
                <a:lnTo>
                  <a:pt x="47498" y="162560"/>
                </a:lnTo>
                <a:close/>
              </a:path>
              <a:path w="790575" h="977900">
                <a:moveTo>
                  <a:pt x="469267" y="619760"/>
                </a:moveTo>
                <a:lnTo>
                  <a:pt x="430530" y="619760"/>
                </a:lnTo>
                <a:lnTo>
                  <a:pt x="432689" y="621030"/>
                </a:lnTo>
                <a:lnTo>
                  <a:pt x="434213" y="621030"/>
                </a:lnTo>
                <a:lnTo>
                  <a:pt x="443325" y="629920"/>
                </a:lnTo>
                <a:lnTo>
                  <a:pt x="452247" y="638810"/>
                </a:lnTo>
                <a:lnTo>
                  <a:pt x="460787" y="647700"/>
                </a:lnTo>
                <a:lnTo>
                  <a:pt x="468757" y="656590"/>
                </a:lnTo>
                <a:lnTo>
                  <a:pt x="480359" y="669290"/>
                </a:lnTo>
                <a:lnTo>
                  <a:pt x="491664" y="683260"/>
                </a:lnTo>
                <a:lnTo>
                  <a:pt x="514096" y="709930"/>
                </a:lnTo>
                <a:lnTo>
                  <a:pt x="523226" y="721360"/>
                </a:lnTo>
                <a:lnTo>
                  <a:pt x="532177" y="732790"/>
                </a:lnTo>
                <a:lnTo>
                  <a:pt x="540724" y="742950"/>
                </a:lnTo>
                <a:lnTo>
                  <a:pt x="548640" y="754380"/>
                </a:lnTo>
                <a:lnTo>
                  <a:pt x="560514" y="772160"/>
                </a:lnTo>
                <a:lnTo>
                  <a:pt x="572293" y="791210"/>
                </a:lnTo>
                <a:lnTo>
                  <a:pt x="583930" y="808990"/>
                </a:lnTo>
                <a:lnTo>
                  <a:pt x="595376" y="826770"/>
                </a:lnTo>
                <a:lnTo>
                  <a:pt x="609903" y="848360"/>
                </a:lnTo>
                <a:lnTo>
                  <a:pt x="624252" y="868680"/>
                </a:lnTo>
                <a:lnTo>
                  <a:pt x="653034" y="910590"/>
                </a:lnTo>
                <a:lnTo>
                  <a:pt x="659104" y="918210"/>
                </a:lnTo>
                <a:lnTo>
                  <a:pt x="665591" y="927100"/>
                </a:lnTo>
                <a:lnTo>
                  <a:pt x="672625" y="934720"/>
                </a:lnTo>
                <a:lnTo>
                  <a:pt x="680339" y="942340"/>
                </a:lnTo>
                <a:lnTo>
                  <a:pt x="684022" y="947420"/>
                </a:lnTo>
                <a:lnTo>
                  <a:pt x="688975" y="949960"/>
                </a:lnTo>
                <a:lnTo>
                  <a:pt x="700532" y="949960"/>
                </a:lnTo>
                <a:lnTo>
                  <a:pt x="709168" y="947420"/>
                </a:lnTo>
                <a:lnTo>
                  <a:pt x="713486" y="939800"/>
                </a:lnTo>
                <a:lnTo>
                  <a:pt x="712851" y="932180"/>
                </a:lnTo>
                <a:lnTo>
                  <a:pt x="712851" y="927100"/>
                </a:lnTo>
                <a:lnTo>
                  <a:pt x="711327" y="924560"/>
                </a:lnTo>
                <a:lnTo>
                  <a:pt x="711327" y="922020"/>
                </a:lnTo>
                <a:lnTo>
                  <a:pt x="704671" y="887730"/>
                </a:lnTo>
                <a:lnTo>
                  <a:pt x="704000" y="885190"/>
                </a:lnTo>
                <a:lnTo>
                  <a:pt x="673227" y="885190"/>
                </a:lnTo>
                <a:lnTo>
                  <a:pt x="669544" y="883920"/>
                </a:lnTo>
                <a:lnTo>
                  <a:pt x="606139" y="801370"/>
                </a:lnTo>
                <a:lnTo>
                  <a:pt x="586180" y="772160"/>
                </a:lnTo>
                <a:lnTo>
                  <a:pt x="548483" y="720090"/>
                </a:lnTo>
                <a:lnTo>
                  <a:pt x="530494" y="697230"/>
                </a:lnTo>
                <a:lnTo>
                  <a:pt x="511673" y="674370"/>
                </a:lnTo>
                <a:lnTo>
                  <a:pt x="491744" y="651510"/>
                </a:lnTo>
                <a:lnTo>
                  <a:pt x="485963" y="645160"/>
                </a:lnTo>
                <a:lnTo>
                  <a:pt x="481123" y="637540"/>
                </a:lnTo>
                <a:lnTo>
                  <a:pt x="476545" y="629920"/>
                </a:lnTo>
                <a:lnTo>
                  <a:pt x="471551" y="622300"/>
                </a:lnTo>
                <a:lnTo>
                  <a:pt x="469267" y="619760"/>
                </a:lnTo>
                <a:close/>
              </a:path>
              <a:path w="790575" h="977900">
                <a:moveTo>
                  <a:pt x="433451" y="577850"/>
                </a:moveTo>
                <a:lnTo>
                  <a:pt x="421259" y="577850"/>
                </a:lnTo>
                <a:lnTo>
                  <a:pt x="416941" y="579120"/>
                </a:lnTo>
                <a:lnTo>
                  <a:pt x="386208" y="624840"/>
                </a:lnTo>
                <a:lnTo>
                  <a:pt x="368728" y="654050"/>
                </a:lnTo>
                <a:lnTo>
                  <a:pt x="350843" y="684530"/>
                </a:lnTo>
                <a:lnTo>
                  <a:pt x="332613" y="713740"/>
                </a:lnTo>
                <a:lnTo>
                  <a:pt x="305591" y="758190"/>
                </a:lnTo>
                <a:lnTo>
                  <a:pt x="276844" y="802640"/>
                </a:lnTo>
                <a:lnTo>
                  <a:pt x="245405" y="845820"/>
                </a:lnTo>
                <a:lnTo>
                  <a:pt x="210312" y="886460"/>
                </a:lnTo>
                <a:lnTo>
                  <a:pt x="165608" y="930910"/>
                </a:lnTo>
                <a:lnTo>
                  <a:pt x="198098" y="930910"/>
                </a:lnTo>
                <a:lnTo>
                  <a:pt x="235473" y="890270"/>
                </a:lnTo>
                <a:lnTo>
                  <a:pt x="275717" y="839470"/>
                </a:lnTo>
                <a:lnTo>
                  <a:pt x="308149" y="796290"/>
                </a:lnTo>
                <a:lnTo>
                  <a:pt x="336296" y="750570"/>
                </a:lnTo>
                <a:lnTo>
                  <a:pt x="339852" y="744220"/>
                </a:lnTo>
                <a:lnTo>
                  <a:pt x="344932" y="736600"/>
                </a:lnTo>
                <a:lnTo>
                  <a:pt x="375570" y="688340"/>
                </a:lnTo>
                <a:lnTo>
                  <a:pt x="402463" y="647700"/>
                </a:lnTo>
                <a:lnTo>
                  <a:pt x="406179" y="642620"/>
                </a:lnTo>
                <a:lnTo>
                  <a:pt x="410575" y="636270"/>
                </a:lnTo>
                <a:lnTo>
                  <a:pt x="415232" y="629920"/>
                </a:lnTo>
                <a:lnTo>
                  <a:pt x="419735" y="622300"/>
                </a:lnTo>
                <a:lnTo>
                  <a:pt x="421259" y="621030"/>
                </a:lnTo>
                <a:lnTo>
                  <a:pt x="424815" y="619760"/>
                </a:lnTo>
                <a:lnTo>
                  <a:pt x="469267" y="619760"/>
                </a:lnTo>
                <a:lnTo>
                  <a:pt x="453342" y="601980"/>
                </a:lnTo>
                <a:lnTo>
                  <a:pt x="444386" y="590550"/>
                </a:lnTo>
                <a:lnTo>
                  <a:pt x="435610" y="580390"/>
                </a:lnTo>
                <a:lnTo>
                  <a:pt x="433451" y="577850"/>
                </a:lnTo>
                <a:close/>
              </a:path>
              <a:path w="790575" h="977900">
                <a:moveTo>
                  <a:pt x="788384" y="378460"/>
                </a:moveTo>
                <a:lnTo>
                  <a:pt x="609635" y="378460"/>
                </a:lnTo>
                <a:lnTo>
                  <a:pt x="660491" y="381000"/>
                </a:lnTo>
                <a:lnTo>
                  <a:pt x="686181" y="383540"/>
                </a:lnTo>
                <a:lnTo>
                  <a:pt x="688975" y="383540"/>
                </a:lnTo>
                <a:lnTo>
                  <a:pt x="691134" y="384810"/>
                </a:lnTo>
                <a:lnTo>
                  <a:pt x="692658" y="386080"/>
                </a:lnTo>
                <a:lnTo>
                  <a:pt x="693293" y="389890"/>
                </a:lnTo>
                <a:lnTo>
                  <a:pt x="689737" y="393700"/>
                </a:lnTo>
                <a:lnTo>
                  <a:pt x="686181" y="394970"/>
                </a:lnTo>
                <a:lnTo>
                  <a:pt x="682498" y="396240"/>
                </a:lnTo>
                <a:lnTo>
                  <a:pt x="675386" y="398780"/>
                </a:lnTo>
                <a:lnTo>
                  <a:pt x="645838" y="408940"/>
                </a:lnTo>
                <a:lnTo>
                  <a:pt x="584838" y="426720"/>
                </a:lnTo>
                <a:lnTo>
                  <a:pt x="553720" y="434340"/>
                </a:lnTo>
                <a:lnTo>
                  <a:pt x="541865" y="438150"/>
                </a:lnTo>
                <a:lnTo>
                  <a:pt x="534225" y="443230"/>
                </a:lnTo>
                <a:lnTo>
                  <a:pt x="530395" y="450850"/>
                </a:lnTo>
                <a:lnTo>
                  <a:pt x="529971" y="459740"/>
                </a:lnTo>
                <a:lnTo>
                  <a:pt x="531526" y="473710"/>
                </a:lnTo>
                <a:lnTo>
                  <a:pt x="539242" y="514350"/>
                </a:lnTo>
                <a:lnTo>
                  <a:pt x="557180" y="568960"/>
                </a:lnTo>
                <a:lnTo>
                  <a:pt x="581025" y="621030"/>
                </a:lnTo>
                <a:lnTo>
                  <a:pt x="584854" y="628650"/>
                </a:lnTo>
                <a:lnTo>
                  <a:pt x="588327" y="635000"/>
                </a:lnTo>
                <a:lnTo>
                  <a:pt x="590847" y="642620"/>
                </a:lnTo>
                <a:lnTo>
                  <a:pt x="591820" y="650240"/>
                </a:lnTo>
                <a:lnTo>
                  <a:pt x="593217" y="656590"/>
                </a:lnTo>
                <a:lnTo>
                  <a:pt x="597535" y="661670"/>
                </a:lnTo>
                <a:lnTo>
                  <a:pt x="601218" y="668020"/>
                </a:lnTo>
                <a:lnTo>
                  <a:pt x="612159" y="684530"/>
                </a:lnTo>
                <a:lnTo>
                  <a:pt x="621125" y="702310"/>
                </a:lnTo>
                <a:lnTo>
                  <a:pt x="628042" y="720090"/>
                </a:lnTo>
                <a:lnTo>
                  <a:pt x="635057" y="746760"/>
                </a:lnTo>
                <a:lnTo>
                  <a:pt x="638095" y="754380"/>
                </a:lnTo>
                <a:lnTo>
                  <a:pt x="663257" y="819150"/>
                </a:lnTo>
                <a:lnTo>
                  <a:pt x="676783" y="868680"/>
                </a:lnTo>
                <a:lnTo>
                  <a:pt x="676783" y="873760"/>
                </a:lnTo>
                <a:lnTo>
                  <a:pt x="678180" y="877570"/>
                </a:lnTo>
                <a:lnTo>
                  <a:pt x="676783" y="881380"/>
                </a:lnTo>
                <a:lnTo>
                  <a:pt x="673227" y="885190"/>
                </a:lnTo>
                <a:lnTo>
                  <a:pt x="704000" y="885190"/>
                </a:lnTo>
                <a:lnTo>
                  <a:pt x="684502" y="820420"/>
                </a:lnTo>
                <a:lnTo>
                  <a:pt x="657199" y="749300"/>
                </a:lnTo>
                <a:lnTo>
                  <a:pt x="626000" y="676910"/>
                </a:lnTo>
                <a:lnTo>
                  <a:pt x="609854" y="641350"/>
                </a:lnTo>
                <a:lnTo>
                  <a:pt x="599529" y="617220"/>
                </a:lnTo>
                <a:lnTo>
                  <a:pt x="581404" y="570230"/>
                </a:lnTo>
                <a:lnTo>
                  <a:pt x="567561" y="528320"/>
                </a:lnTo>
                <a:lnTo>
                  <a:pt x="560953" y="490220"/>
                </a:lnTo>
                <a:lnTo>
                  <a:pt x="559435" y="471170"/>
                </a:lnTo>
                <a:lnTo>
                  <a:pt x="560649" y="463550"/>
                </a:lnTo>
                <a:lnTo>
                  <a:pt x="564292" y="457200"/>
                </a:lnTo>
                <a:lnTo>
                  <a:pt x="570364" y="452120"/>
                </a:lnTo>
                <a:lnTo>
                  <a:pt x="578866" y="448310"/>
                </a:lnTo>
                <a:lnTo>
                  <a:pt x="600463" y="443230"/>
                </a:lnTo>
                <a:lnTo>
                  <a:pt x="643088" y="430530"/>
                </a:lnTo>
                <a:lnTo>
                  <a:pt x="663829" y="422910"/>
                </a:lnTo>
                <a:lnTo>
                  <a:pt x="673403" y="421640"/>
                </a:lnTo>
                <a:lnTo>
                  <a:pt x="682704" y="417830"/>
                </a:lnTo>
                <a:lnTo>
                  <a:pt x="700532" y="412750"/>
                </a:lnTo>
                <a:lnTo>
                  <a:pt x="768985" y="387350"/>
                </a:lnTo>
                <a:lnTo>
                  <a:pt x="773303" y="384810"/>
                </a:lnTo>
                <a:lnTo>
                  <a:pt x="778256" y="384810"/>
                </a:lnTo>
                <a:lnTo>
                  <a:pt x="783336" y="381000"/>
                </a:lnTo>
                <a:lnTo>
                  <a:pt x="787654" y="379730"/>
                </a:lnTo>
                <a:lnTo>
                  <a:pt x="788384" y="378460"/>
                </a:lnTo>
                <a:close/>
              </a:path>
              <a:path w="790575" h="977900">
                <a:moveTo>
                  <a:pt x="147231" y="262890"/>
                </a:moveTo>
                <a:lnTo>
                  <a:pt x="112395" y="262890"/>
                </a:lnTo>
                <a:lnTo>
                  <a:pt x="118872" y="264160"/>
                </a:lnTo>
                <a:lnTo>
                  <a:pt x="125349" y="267970"/>
                </a:lnTo>
                <a:lnTo>
                  <a:pt x="131064" y="273050"/>
                </a:lnTo>
                <a:lnTo>
                  <a:pt x="152749" y="297180"/>
                </a:lnTo>
                <a:lnTo>
                  <a:pt x="163782" y="308610"/>
                </a:lnTo>
                <a:lnTo>
                  <a:pt x="175006" y="318770"/>
                </a:lnTo>
                <a:lnTo>
                  <a:pt x="190259" y="334010"/>
                </a:lnTo>
                <a:lnTo>
                  <a:pt x="204168" y="349250"/>
                </a:lnTo>
                <a:lnTo>
                  <a:pt x="217529" y="364490"/>
                </a:lnTo>
                <a:lnTo>
                  <a:pt x="231140" y="379730"/>
                </a:lnTo>
                <a:lnTo>
                  <a:pt x="236220" y="384810"/>
                </a:lnTo>
                <a:lnTo>
                  <a:pt x="241173" y="389890"/>
                </a:lnTo>
                <a:lnTo>
                  <a:pt x="247015" y="393700"/>
                </a:lnTo>
                <a:lnTo>
                  <a:pt x="250571" y="396240"/>
                </a:lnTo>
                <a:lnTo>
                  <a:pt x="254889" y="398780"/>
                </a:lnTo>
                <a:lnTo>
                  <a:pt x="264922" y="398780"/>
                </a:lnTo>
                <a:lnTo>
                  <a:pt x="290830" y="374650"/>
                </a:lnTo>
                <a:lnTo>
                  <a:pt x="295151" y="368300"/>
                </a:lnTo>
                <a:lnTo>
                  <a:pt x="260604" y="368300"/>
                </a:lnTo>
                <a:lnTo>
                  <a:pt x="255579" y="367030"/>
                </a:lnTo>
                <a:lnTo>
                  <a:pt x="250031" y="364490"/>
                </a:lnTo>
                <a:lnTo>
                  <a:pt x="243673" y="359410"/>
                </a:lnTo>
                <a:lnTo>
                  <a:pt x="236220" y="351790"/>
                </a:lnTo>
                <a:lnTo>
                  <a:pt x="184388" y="300990"/>
                </a:lnTo>
                <a:lnTo>
                  <a:pt x="158692" y="274320"/>
                </a:lnTo>
                <a:lnTo>
                  <a:pt x="147231" y="262890"/>
                </a:lnTo>
                <a:close/>
              </a:path>
              <a:path w="790575" h="977900">
                <a:moveTo>
                  <a:pt x="465127" y="92710"/>
                </a:moveTo>
                <a:lnTo>
                  <a:pt x="435610" y="92710"/>
                </a:lnTo>
                <a:lnTo>
                  <a:pt x="439166" y="93980"/>
                </a:lnTo>
                <a:lnTo>
                  <a:pt x="440690" y="95250"/>
                </a:lnTo>
                <a:lnTo>
                  <a:pt x="441325" y="97790"/>
                </a:lnTo>
                <a:lnTo>
                  <a:pt x="441325" y="99060"/>
                </a:lnTo>
                <a:lnTo>
                  <a:pt x="447792" y="130810"/>
                </a:lnTo>
                <a:lnTo>
                  <a:pt x="454199" y="161290"/>
                </a:lnTo>
                <a:lnTo>
                  <a:pt x="460488" y="191770"/>
                </a:lnTo>
                <a:lnTo>
                  <a:pt x="466598" y="223520"/>
                </a:lnTo>
                <a:lnTo>
                  <a:pt x="467995" y="226060"/>
                </a:lnTo>
                <a:lnTo>
                  <a:pt x="479065" y="260350"/>
                </a:lnTo>
                <a:lnTo>
                  <a:pt x="486267" y="295910"/>
                </a:lnTo>
                <a:lnTo>
                  <a:pt x="491158" y="331470"/>
                </a:lnTo>
                <a:lnTo>
                  <a:pt x="495300" y="367030"/>
                </a:lnTo>
                <a:lnTo>
                  <a:pt x="495300" y="369570"/>
                </a:lnTo>
                <a:lnTo>
                  <a:pt x="496824" y="373380"/>
                </a:lnTo>
                <a:lnTo>
                  <a:pt x="497459" y="375920"/>
                </a:lnTo>
                <a:lnTo>
                  <a:pt x="499745" y="379730"/>
                </a:lnTo>
                <a:lnTo>
                  <a:pt x="503301" y="382270"/>
                </a:lnTo>
                <a:lnTo>
                  <a:pt x="509778" y="382270"/>
                </a:lnTo>
                <a:lnTo>
                  <a:pt x="528528" y="379730"/>
                </a:lnTo>
                <a:lnTo>
                  <a:pt x="547100" y="378460"/>
                </a:lnTo>
                <a:lnTo>
                  <a:pt x="788384" y="378460"/>
                </a:lnTo>
                <a:lnTo>
                  <a:pt x="790575" y="374650"/>
                </a:lnTo>
                <a:lnTo>
                  <a:pt x="789051" y="369570"/>
                </a:lnTo>
                <a:lnTo>
                  <a:pt x="787654" y="367030"/>
                </a:lnTo>
                <a:lnTo>
                  <a:pt x="732917" y="367030"/>
                </a:lnTo>
                <a:lnTo>
                  <a:pt x="677862" y="364490"/>
                </a:lnTo>
                <a:lnTo>
                  <a:pt x="650549" y="361950"/>
                </a:lnTo>
                <a:lnTo>
                  <a:pt x="622808" y="360680"/>
                </a:lnTo>
                <a:lnTo>
                  <a:pt x="608464" y="358140"/>
                </a:lnTo>
                <a:lnTo>
                  <a:pt x="594455" y="356870"/>
                </a:lnTo>
                <a:lnTo>
                  <a:pt x="533527" y="356870"/>
                </a:lnTo>
                <a:lnTo>
                  <a:pt x="526288" y="355600"/>
                </a:lnTo>
                <a:lnTo>
                  <a:pt x="521335" y="353060"/>
                </a:lnTo>
                <a:lnTo>
                  <a:pt x="520573" y="346710"/>
                </a:lnTo>
                <a:lnTo>
                  <a:pt x="517652" y="339090"/>
                </a:lnTo>
                <a:lnTo>
                  <a:pt x="513334" y="323850"/>
                </a:lnTo>
                <a:lnTo>
                  <a:pt x="507978" y="300990"/>
                </a:lnTo>
                <a:lnTo>
                  <a:pt x="497171" y="256540"/>
                </a:lnTo>
                <a:lnTo>
                  <a:pt x="491744" y="233680"/>
                </a:lnTo>
                <a:lnTo>
                  <a:pt x="481911" y="189230"/>
                </a:lnTo>
                <a:lnTo>
                  <a:pt x="472608" y="143510"/>
                </a:lnTo>
                <a:lnTo>
                  <a:pt x="465555" y="99060"/>
                </a:lnTo>
                <a:lnTo>
                  <a:pt x="465127" y="92710"/>
                </a:lnTo>
                <a:close/>
              </a:path>
              <a:path w="790575" h="977900">
                <a:moveTo>
                  <a:pt x="460756" y="0"/>
                </a:moveTo>
                <a:lnTo>
                  <a:pt x="441325" y="0"/>
                </a:lnTo>
                <a:lnTo>
                  <a:pt x="437769" y="6350"/>
                </a:lnTo>
                <a:lnTo>
                  <a:pt x="434213" y="11430"/>
                </a:lnTo>
                <a:lnTo>
                  <a:pt x="433451" y="17780"/>
                </a:lnTo>
                <a:lnTo>
                  <a:pt x="430530" y="24130"/>
                </a:lnTo>
                <a:lnTo>
                  <a:pt x="425067" y="41910"/>
                </a:lnTo>
                <a:lnTo>
                  <a:pt x="419496" y="59690"/>
                </a:lnTo>
                <a:lnTo>
                  <a:pt x="414045" y="77470"/>
                </a:lnTo>
                <a:lnTo>
                  <a:pt x="408940" y="93980"/>
                </a:lnTo>
                <a:lnTo>
                  <a:pt x="403477" y="111760"/>
                </a:lnTo>
                <a:lnTo>
                  <a:pt x="396382" y="129540"/>
                </a:lnTo>
                <a:lnTo>
                  <a:pt x="388741" y="146050"/>
                </a:lnTo>
                <a:lnTo>
                  <a:pt x="381635" y="162560"/>
                </a:lnTo>
                <a:lnTo>
                  <a:pt x="372969" y="186690"/>
                </a:lnTo>
                <a:lnTo>
                  <a:pt x="363077" y="208280"/>
                </a:lnTo>
                <a:lnTo>
                  <a:pt x="351827" y="229870"/>
                </a:lnTo>
                <a:lnTo>
                  <a:pt x="339090" y="251460"/>
                </a:lnTo>
                <a:lnTo>
                  <a:pt x="335573" y="257810"/>
                </a:lnTo>
                <a:lnTo>
                  <a:pt x="329017" y="269240"/>
                </a:lnTo>
                <a:lnTo>
                  <a:pt x="325501" y="275590"/>
                </a:lnTo>
                <a:lnTo>
                  <a:pt x="321901" y="283210"/>
                </a:lnTo>
                <a:lnTo>
                  <a:pt x="317754" y="290830"/>
                </a:lnTo>
                <a:lnTo>
                  <a:pt x="296481" y="326390"/>
                </a:lnTo>
                <a:lnTo>
                  <a:pt x="282956" y="346710"/>
                </a:lnTo>
                <a:lnTo>
                  <a:pt x="276409" y="356870"/>
                </a:lnTo>
                <a:lnTo>
                  <a:pt x="270684" y="363220"/>
                </a:lnTo>
                <a:lnTo>
                  <a:pt x="265507" y="367030"/>
                </a:lnTo>
                <a:lnTo>
                  <a:pt x="260604" y="368300"/>
                </a:lnTo>
                <a:lnTo>
                  <a:pt x="295151" y="368300"/>
                </a:lnTo>
                <a:lnTo>
                  <a:pt x="298608" y="363220"/>
                </a:lnTo>
                <a:lnTo>
                  <a:pt x="313404" y="340360"/>
                </a:lnTo>
                <a:lnTo>
                  <a:pt x="321183" y="328930"/>
                </a:lnTo>
                <a:lnTo>
                  <a:pt x="346726" y="287020"/>
                </a:lnTo>
                <a:lnTo>
                  <a:pt x="369258" y="243840"/>
                </a:lnTo>
                <a:lnTo>
                  <a:pt x="389241" y="199390"/>
                </a:lnTo>
                <a:lnTo>
                  <a:pt x="407140" y="156210"/>
                </a:lnTo>
                <a:lnTo>
                  <a:pt x="423418" y="110490"/>
                </a:lnTo>
                <a:lnTo>
                  <a:pt x="426212" y="97790"/>
                </a:lnTo>
                <a:lnTo>
                  <a:pt x="432054" y="92710"/>
                </a:lnTo>
                <a:lnTo>
                  <a:pt x="465127" y="92710"/>
                </a:lnTo>
                <a:lnTo>
                  <a:pt x="462471" y="53340"/>
                </a:lnTo>
                <a:lnTo>
                  <a:pt x="465074" y="7620"/>
                </a:lnTo>
                <a:lnTo>
                  <a:pt x="465074" y="3810"/>
                </a:lnTo>
                <a:lnTo>
                  <a:pt x="460756" y="0"/>
                </a:lnTo>
                <a:close/>
              </a:path>
              <a:path w="790575" h="977900">
                <a:moveTo>
                  <a:pt x="779780" y="360680"/>
                </a:moveTo>
                <a:lnTo>
                  <a:pt x="768985" y="360680"/>
                </a:lnTo>
                <a:lnTo>
                  <a:pt x="763905" y="361950"/>
                </a:lnTo>
                <a:lnTo>
                  <a:pt x="732917" y="367030"/>
                </a:lnTo>
                <a:lnTo>
                  <a:pt x="787654" y="367030"/>
                </a:lnTo>
                <a:lnTo>
                  <a:pt x="784098" y="361950"/>
                </a:lnTo>
                <a:lnTo>
                  <a:pt x="779780" y="360680"/>
                </a:lnTo>
                <a:close/>
              </a:path>
              <a:path w="790575" h="977900">
                <a:moveTo>
                  <a:pt x="566674" y="353060"/>
                </a:moveTo>
                <a:lnTo>
                  <a:pt x="559435" y="353060"/>
                </a:lnTo>
                <a:lnTo>
                  <a:pt x="551561" y="355600"/>
                </a:lnTo>
                <a:lnTo>
                  <a:pt x="544322" y="356870"/>
                </a:lnTo>
                <a:lnTo>
                  <a:pt x="594455" y="356870"/>
                </a:lnTo>
                <a:lnTo>
                  <a:pt x="580588" y="354330"/>
                </a:lnTo>
                <a:lnTo>
                  <a:pt x="566674" y="35306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7273889" y="1077836"/>
            <a:ext cx="904875" cy="699770"/>
          </a:xfrm>
          <a:custGeom>
            <a:avLst/>
            <a:gdLst/>
            <a:ahLst/>
            <a:cxnLst/>
            <a:rect l="l" t="t" r="r" b="b"/>
            <a:pathLst>
              <a:path w="904875" h="699769">
                <a:moveTo>
                  <a:pt x="376829" y="427990"/>
                </a:moveTo>
                <a:lnTo>
                  <a:pt x="331485" y="427990"/>
                </a:lnTo>
                <a:lnTo>
                  <a:pt x="338437" y="429260"/>
                </a:lnTo>
                <a:lnTo>
                  <a:pt x="345376" y="431800"/>
                </a:lnTo>
                <a:lnTo>
                  <a:pt x="352577" y="439420"/>
                </a:lnTo>
                <a:lnTo>
                  <a:pt x="360314" y="449580"/>
                </a:lnTo>
                <a:lnTo>
                  <a:pt x="386955" y="488950"/>
                </a:lnTo>
                <a:lnTo>
                  <a:pt x="415226" y="528320"/>
                </a:lnTo>
                <a:lnTo>
                  <a:pt x="445379" y="566420"/>
                </a:lnTo>
                <a:lnTo>
                  <a:pt x="477662" y="601980"/>
                </a:lnTo>
                <a:lnTo>
                  <a:pt x="481980" y="608330"/>
                </a:lnTo>
                <a:lnTo>
                  <a:pt x="492140" y="622300"/>
                </a:lnTo>
                <a:lnTo>
                  <a:pt x="505206" y="640080"/>
                </a:lnTo>
                <a:lnTo>
                  <a:pt x="518461" y="656590"/>
                </a:lnTo>
                <a:lnTo>
                  <a:pt x="545353" y="692150"/>
                </a:lnTo>
                <a:lnTo>
                  <a:pt x="546750" y="69342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592" y="698500"/>
                </a:lnTo>
                <a:lnTo>
                  <a:pt x="556148" y="699770"/>
                </a:lnTo>
                <a:lnTo>
                  <a:pt x="564784" y="69977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579" y="688340"/>
                </a:lnTo>
                <a:lnTo>
                  <a:pt x="568821" y="657860"/>
                </a:lnTo>
                <a:lnTo>
                  <a:pt x="56406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523763" y="627380"/>
                </a:lnTo>
                <a:lnTo>
                  <a:pt x="521604" y="626110"/>
                </a:lnTo>
                <a:lnTo>
                  <a:pt x="491128" y="588010"/>
                </a:lnTo>
                <a:lnTo>
                  <a:pt x="462010" y="551180"/>
                </a:lnTo>
                <a:lnTo>
                  <a:pt x="433701" y="514350"/>
                </a:lnTo>
                <a:lnTo>
                  <a:pt x="405653" y="476250"/>
                </a:lnTo>
                <a:lnTo>
                  <a:pt x="380097" y="433070"/>
                </a:lnTo>
                <a:lnTo>
                  <a:pt x="376829" y="427990"/>
                </a:lnTo>
                <a:close/>
              </a:path>
              <a:path w="904875" h="699769">
                <a:moveTo>
                  <a:pt x="501411" y="381000"/>
                </a:moveTo>
                <a:lnTo>
                  <a:pt x="496458" y="381000"/>
                </a:lnTo>
                <a:lnTo>
                  <a:pt x="490616" y="382270"/>
                </a:lnTo>
                <a:lnTo>
                  <a:pt x="485663" y="384810"/>
                </a:lnTo>
                <a:lnTo>
                  <a:pt x="478875" y="388620"/>
                </a:lnTo>
                <a:lnTo>
                  <a:pt x="475170" y="394970"/>
                </a:lnTo>
                <a:lnTo>
                  <a:pt x="475251" y="402590"/>
                </a:lnTo>
                <a:lnTo>
                  <a:pt x="479821" y="408940"/>
                </a:lnTo>
                <a:lnTo>
                  <a:pt x="487060" y="414020"/>
                </a:lnTo>
                <a:lnTo>
                  <a:pt x="492140" y="419100"/>
                </a:lnTo>
                <a:lnTo>
                  <a:pt x="499429" y="468630"/>
                </a:lnTo>
                <a:lnTo>
                  <a:pt x="508095" y="508000"/>
                </a:lnTo>
                <a:lnTo>
                  <a:pt x="518118" y="547370"/>
                </a:lnTo>
                <a:lnTo>
                  <a:pt x="528843" y="586740"/>
                </a:lnTo>
                <a:lnTo>
                  <a:pt x="531151" y="598170"/>
                </a:lnTo>
                <a:lnTo>
                  <a:pt x="532923" y="608330"/>
                </a:lnTo>
                <a:lnTo>
                  <a:pt x="535955" y="629920"/>
                </a:lnTo>
                <a:lnTo>
                  <a:pt x="533796" y="631190"/>
                </a:lnTo>
                <a:lnTo>
                  <a:pt x="564063" y="631190"/>
                </a:lnTo>
                <a:lnTo>
                  <a:pt x="558256" y="599440"/>
                </a:lnTo>
                <a:lnTo>
                  <a:pt x="551068" y="570230"/>
                </a:lnTo>
                <a:lnTo>
                  <a:pt x="544454" y="547370"/>
                </a:lnTo>
                <a:lnTo>
                  <a:pt x="538353" y="523240"/>
                </a:lnTo>
                <a:lnTo>
                  <a:pt x="526684" y="476250"/>
                </a:lnTo>
                <a:lnTo>
                  <a:pt x="521785" y="436880"/>
                </a:lnTo>
                <a:lnTo>
                  <a:pt x="521604" y="420370"/>
                </a:lnTo>
                <a:lnTo>
                  <a:pt x="523001" y="412750"/>
                </a:lnTo>
                <a:lnTo>
                  <a:pt x="526684" y="407670"/>
                </a:lnTo>
                <a:lnTo>
                  <a:pt x="542436" y="402590"/>
                </a:lnTo>
                <a:lnTo>
                  <a:pt x="557668" y="400050"/>
                </a:lnTo>
                <a:lnTo>
                  <a:pt x="620918" y="400050"/>
                </a:lnTo>
                <a:lnTo>
                  <a:pt x="663719" y="398780"/>
                </a:lnTo>
                <a:lnTo>
                  <a:pt x="749845" y="391160"/>
                </a:lnTo>
                <a:lnTo>
                  <a:pt x="793003" y="384810"/>
                </a:lnTo>
                <a:lnTo>
                  <a:pt x="807946" y="382270"/>
                </a:lnTo>
                <a:lnTo>
                  <a:pt x="512968" y="382270"/>
                </a:lnTo>
                <a:lnTo>
                  <a:pt x="501411" y="381000"/>
                </a:lnTo>
                <a:close/>
              </a:path>
              <a:path w="904875" h="699769">
                <a:moveTo>
                  <a:pt x="15509" y="256540"/>
                </a:moveTo>
                <a:lnTo>
                  <a:pt x="9032" y="25654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30720" y="283210"/>
                </a:lnTo>
                <a:lnTo>
                  <a:pt x="50355" y="289560"/>
                </a:lnTo>
                <a:lnTo>
                  <a:pt x="68919" y="297180"/>
                </a:lnTo>
                <a:lnTo>
                  <a:pt x="85994" y="306070"/>
                </a:lnTo>
                <a:lnTo>
                  <a:pt x="88153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449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4650"/>
                </a:lnTo>
                <a:lnTo>
                  <a:pt x="247284" y="378460"/>
                </a:lnTo>
                <a:lnTo>
                  <a:pt x="243572" y="383540"/>
                </a:lnTo>
                <a:lnTo>
                  <a:pt x="239871" y="387350"/>
                </a:lnTo>
                <a:lnTo>
                  <a:pt x="235908" y="392430"/>
                </a:lnTo>
                <a:lnTo>
                  <a:pt x="207875" y="426720"/>
                </a:lnTo>
                <a:lnTo>
                  <a:pt x="164330" y="487680"/>
                </a:lnTo>
                <a:lnTo>
                  <a:pt x="143652" y="519430"/>
                </a:lnTo>
                <a:lnTo>
                  <a:pt x="129510" y="53975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1980"/>
                </a:lnTo>
                <a:lnTo>
                  <a:pt x="70119" y="604520"/>
                </a:lnTo>
                <a:lnTo>
                  <a:pt x="69484" y="60706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8915" y="618490"/>
                </a:lnTo>
                <a:lnTo>
                  <a:pt x="92471" y="617220"/>
                </a:lnTo>
                <a:lnTo>
                  <a:pt x="95392" y="615950"/>
                </a:lnTo>
                <a:lnTo>
                  <a:pt x="107979" y="608330"/>
                </a:lnTo>
                <a:lnTo>
                  <a:pt x="120650" y="599440"/>
                </a:lnTo>
                <a:lnTo>
                  <a:pt x="132915" y="591820"/>
                </a:lnTo>
                <a:lnTo>
                  <a:pt x="144287" y="582930"/>
                </a:lnTo>
                <a:lnTo>
                  <a:pt x="171098" y="557530"/>
                </a:lnTo>
                <a:lnTo>
                  <a:pt x="210153" y="521970"/>
                </a:lnTo>
                <a:lnTo>
                  <a:pt x="176672" y="521970"/>
                </a:lnTo>
                <a:lnTo>
                  <a:pt x="174513" y="519430"/>
                </a:lnTo>
                <a:lnTo>
                  <a:pt x="174513" y="516890"/>
                </a:lnTo>
                <a:lnTo>
                  <a:pt x="194230" y="485140"/>
                </a:lnTo>
                <a:lnTo>
                  <a:pt x="216804" y="454660"/>
                </a:lnTo>
                <a:lnTo>
                  <a:pt x="241093" y="426720"/>
                </a:lnTo>
                <a:lnTo>
                  <a:pt x="265953" y="397510"/>
                </a:lnTo>
                <a:lnTo>
                  <a:pt x="272829" y="392430"/>
                </a:lnTo>
                <a:lnTo>
                  <a:pt x="280003" y="386080"/>
                </a:lnTo>
                <a:lnTo>
                  <a:pt x="287010" y="381000"/>
                </a:lnTo>
                <a:lnTo>
                  <a:pt x="293385" y="374650"/>
                </a:lnTo>
                <a:lnTo>
                  <a:pt x="296850" y="369570"/>
                </a:lnTo>
                <a:lnTo>
                  <a:pt x="296719" y="363220"/>
                </a:lnTo>
                <a:lnTo>
                  <a:pt x="293493" y="359410"/>
                </a:lnTo>
                <a:lnTo>
                  <a:pt x="287670" y="355600"/>
                </a:lnTo>
                <a:lnTo>
                  <a:pt x="285511" y="355600"/>
                </a:lnTo>
                <a:lnTo>
                  <a:pt x="282590" y="354330"/>
                </a:lnTo>
                <a:lnTo>
                  <a:pt x="279669" y="354330"/>
                </a:lnTo>
                <a:lnTo>
                  <a:pt x="236729" y="345440"/>
                </a:lnTo>
                <a:lnTo>
                  <a:pt x="195897" y="331470"/>
                </a:lnTo>
                <a:lnTo>
                  <a:pt x="116982" y="298450"/>
                </a:lnTo>
                <a:lnTo>
                  <a:pt x="113426" y="29591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45" y="285750"/>
                </a:lnTo>
                <a:lnTo>
                  <a:pt x="126063" y="285750"/>
                </a:lnTo>
                <a:lnTo>
                  <a:pt x="137100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56356" y="27940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6700"/>
                </a:lnTo>
                <a:lnTo>
                  <a:pt x="181189" y="266700"/>
                </a:lnTo>
                <a:lnTo>
                  <a:pt x="167624" y="265430"/>
                </a:lnTo>
                <a:lnTo>
                  <a:pt x="120413" y="265430"/>
                </a:lnTo>
                <a:lnTo>
                  <a:pt x="110140" y="264160"/>
                </a:lnTo>
                <a:lnTo>
                  <a:pt x="99891" y="264160"/>
                </a:lnTo>
                <a:lnTo>
                  <a:pt x="89677" y="262890"/>
                </a:lnTo>
                <a:lnTo>
                  <a:pt x="71552" y="260350"/>
                </a:lnTo>
                <a:lnTo>
                  <a:pt x="15509" y="256540"/>
                </a:lnTo>
                <a:close/>
              </a:path>
              <a:path w="904875" h="699769">
                <a:moveTo>
                  <a:pt x="352440" y="401320"/>
                </a:moveTo>
                <a:lnTo>
                  <a:pt x="345201" y="401320"/>
                </a:lnTo>
                <a:lnTo>
                  <a:pt x="342280" y="402590"/>
                </a:lnTo>
                <a:lnTo>
                  <a:pt x="338724" y="403860"/>
                </a:lnTo>
                <a:lnTo>
                  <a:pt x="282384" y="436880"/>
                </a:lnTo>
                <a:lnTo>
                  <a:pt x="233568" y="477520"/>
                </a:lnTo>
                <a:lnTo>
                  <a:pt x="223226" y="487680"/>
                </a:lnTo>
                <a:lnTo>
                  <a:pt x="212645" y="497840"/>
                </a:lnTo>
                <a:lnTo>
                  <a:pt x="191150" y="51562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672" y="521970"/>
                </a:lnTo>
                <a:lnTo>
                  <a:pt x="210153" y="521970"/>
                </a:lnTo>
                <a:lnTo>
                  <a:pt x="224101" y="509270"/>
                </a:lnTo>
                <a:lnTo>
                  <a:pt x="263342" y="472440"/>
                </a:lnTo>
                <a:lnTo>
                  <a:pt x="276082" y="461010"/>
                </a:lnTo>
                <a:lnTo>
                  <a:pt x="289345" y="450850"/>
                </a:lnTo>
                <a:lnTo>
                  <a:pt x="303418" y="440690"/>
                </a:lnTo>
                <a:lnTo>
                  <a:pt x="310876" y="435610"/>
                </a:lnTo>
                <a:lnTo>
                  <a:pt x="318023" y="431800"/>
                </a:lnTo>
                <a:lnTo>
                  <a:pt x="324885" y="427990"/>
                </a:lnTo>
                <a:lnTo>
                  <a:pt x="376829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3870" y="410210"/>
                </a:lnTo>
                <a:lnTo>
                  <a:pt x="356758" y="402590"/>
                </a:lnTo>
                <a:lnTo>
                  <a:pt x="352440" y="401320"/>
                </a:lnTo>
                <a:close/>
              </a:path>
              <a:path w="904875" h="699769">
                <a:moveTo>
                  <a:pt x="571261" y="379730"/>
                </a:moveTo>
                <a:lnTo>
                  <a:pt x="554081" y="379730"/>
                </a:lnTo>
                <a:lnTo>
                  <a:pt x="530578" y="382270"/>
                </a:lnTo>
                <a:lnTo>
                  <a:pt x="596153" y="382270"/>
                </a:lnTo>
                <a:lnTo>
                  <a:pt x="589414" y="381000"/>
                </a:lnTo>
                <a:lnTo>
                  <a:pt x="577103" y="381000"/>
                </a:lnTo>
                <a:lnTo>
                  <a:pt x="571261" y="379730"/>
                </a:lnTo>
                <a:close/>
              </a:path>
              <a:path w="904875" h="699769">
                <a:moveTo>
                  <a:pt x="639033" y="287020"/>
                </a:moveTo>
                <a:lnTo>
                  <a:pt x="563387" y="287020"/>
                </a:lnTo>
                <a:lnTo>
                  <a:pt x="565546" y="288290"/>
                </a:lnTo>
                <a:lnTo>
                  <a:pt x="569102" y="288290"/>
                </a:lnTo>
                <a:lnTo>
                  <a:pt x="671169" y="311150"/>
                </a:lnTo>
                <a:lnTo>
                  <a:pt x="705246" y="320040"/>
                </a:lnTo>
                <a:lnTo>
                  <a:pt x="732323" y="325120"/>
                </a:lnTo>
                <a:lnTo>
                  <a:pt x="759555" y="332740"/>
                </a:lnTo>
                <a:lnTo>
                  <a:pt x="813958" y="345440"/>
                </a:lnTo>
                <a:lnTo>
                  <a:pt x="821070" y="347980"/>
                </a:lnTo>
                <a:lnTo>
                  <a:pt x="824753" y="349250"/>
                </a:lnTo>
                <a:lnTo>
                  <a:pt x="827547" y="351790"/>
                </a:lnTo>
                <a:lnTo>
                  <a:pt x="828309" y="354330"/>
                </a:lnTo>
                <a:lnTo>
                  <a:pt x="827547" y="356870"/>
                </a:lnTo>
                <a:lnTo>
                  <a:pt x="823991" y="356870"/>
                </a:lnTo>
                <a:lnTo>
                  <a:pt x="785241" y="364490"/>
                </a:lnTo>
                <a:lnTo>
                  <a:pt x="746680" y="370840"/>
                </a:lnTo>
                <a:lnTo>
                  <a:pt x="708263" y="375920"/>
                </a:lnTo>
                <a:lnTo>
                  <a:pt x="669940" y="379730"/>
                </a:lnTo>
                <a:lnTo>
                  <a:pt x="654798" y="379730"/>
                </a:lnTo>
                <a:lnTo>
                  <a:pt x="624560" y="382270"/>
                </a:lnTo>
                <a:lnTo>
                  <a:pt x="807946" y="382270"/>
                </a:lnTo>
                <a:lnTo>
                  <a:pt x="815417" y="381000"/>
                </a:lnTo>
                <a:lnTo>
                  <a:pt x="838200" y="378460"/>
                </a:lnTo>
                <a:lnTo>
                  <a:pt x="884443" y="370840"/>
                </a:lnTo>
                <a:lnTo>
                  <a:pt x="893079" y="369570"/>
                </a:lnTo>
                <a:lnTo>
                  <a:pt x="900318" y="369570"/>
                </a:lnTo>
                <a:lnTo>
                  <a:pt x="903874" y="361950"/>
                </a:lnTo>
                <a:lnTo>
                  <a:pt x="904636" y="355600"/>
                </a:lnTo>
                <a:lnTo>
                  <a:pt x="897397" y="349250"/>
                </a:lnTo>
                <a:lnTo>
                  <a:pt x="885967" y="346710"/>
                </a:lnTo>
                <a:lnTo>
                  <a:pt x="833010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904875" h="699769">
                <a:moveTo>
                  <a:pt x="357616" y="284480"/>
                </a:moveTo>
                <a:lnTo>
                  <a:pt x="165195" y="284480"/>
                </a:lnTo>
                <a:lnTo>
                  <a:pt x="182514" y="287020"/>
                </a:lnTo>
                <a:lnTo>
                  <a:pt x="234521" y="292100"/>
                </a:lnTo>
                <a:lnTo>
                  <a:pt x="260881" y="29591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27929" y="306070"/>
                </a:lnTo>
                <a:lnTo>
                  <a:pt x="332247" y="308610"/>
                </a:lnTo>
                <a:lnTo>
                  <a:pt x="336565" y="309880"/>
                </a:lnTo>
                <a:lnTo>
                  <a:pt x="340883" y="309880"/>
                </a:lnTo>
                <a:lnTo>
                  <a:pt x="347360" y="308610"/>
                </a:lnTo>
                <a:lnTo>
                  <a:pt x="360314" y="307340"/>
                </a:lnTo>
                <a:lnTo>
                  <a:pt x="366791" y="306070"/>
                </a:lnTo>
                <a:lnTo>
                  <a:pt x="368950" y="30607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5910"/>
                </a:lnTo>
                <a:lnTo>
                  <a:pt x="371109" y="294640"/>
                </a:lnTo>
                <a:lnTo>
                  <a:pt x="370347" y="293370"/>
                </a:lnTo>
                <a:lnTo>
                  <a:pt x="367553" y="29083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904875" h="699769">
                <a:moveTo>
                  <a:pt x="485552" y="76200"/>
                </a:moveTo>
                <a:lnTo>
                  <a:pt x="456072" y="76200"/>
                </a:lnTo>
                <a:lnTo>
                  <a:pt x="459628" y="78740"/>
                </a:lnTo>
                <a:lnTo>
                  <a:pt x="459628" y="82550"/>
                </a:lnTo>
                <a:lnTo>
                  <a:pt x="460390" y="86360"/>
                </a:lnTo>
                <a:lnTo>
                  <a:pt x="460390" y="90170"/>
                </a:lnTo>
                <a:lnTo>
                  <a:pt x="456922" y="133350"/>
                </a:lnTo>
                <a:lnTo>
                  <a:pt x="453120" y="176530"/>
                </a:lnTo>
                <a:lnTo>
                  <a:pt x="449175" y="21971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8130"/>
                </a:lnTo>
                <a:lnTo>
                  <a:pt x="468391" y="278130"/>
                </a:lnTo>
                <a:lnTo>
                  <a:pt x="490491" y="279400"/>
                </a:lnTo>
                <a:lnTo>
                  <a:pt x="534739" y="287020"/>
                </a:lnTo>
                <a:lnTo>
                  <a:pt x="556910" y="288290"/>
                </a:lnTo>
                <a:lnTo>
                  <a:pt x="559704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633162" y="285750"/>
                </a:lnTo>
                <a:lnTo>
                  <a:pt x="591804" y="27559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0190"/>
                </a:lnTo>
                <a:lnTo>
                  <a:pt x="475053" y="241300"/>
                </a:lnTo>
                <a:lnTo>
                  <a:pt x="474868" y="224790"/>
                </a:lnTo>
                <a:lnTo>
                  <a:pt x="475087" y="218440"/>
                </a:lnTo>
                <a:lnTo>
                  <a:pt x="476047" y="204470"/>
                </a:lnTo>
                <a:lnTo>
                  <a:pt x="476265" y="198120"/>
                </a:lnTo>
                <a:lnTo>
                  <a:pt x="479171" y="157480"/>
                </a:lnTo>
                <a:lnTo>
                  <a:pt x="485552" y="76200"/>
                </a:lnTo>
                <a:close/>
              </a:path>
              <a:path w="904875" h="699769">
                <a:moveTo>
                  <a:pt x="479821" y="0"/>
                </a:moveTo>
                <a:lnTo>
                  <a:pt x="471185" y="0"/>
                </a:lnTo>
                <a:lnTo>
                  <a:pt x="465470" y="1270"/>
                </a:lnTo>
                <a:lnTo>
                  <a:pt x="463311" y="5080"/>
                </a:lnTo>
                <a:lnTo>
                  <a:pt x="459628" y="10160"/>
                </a:lnTo>
                <a:lnTo>
                  <a:pt x="456072" y="15240"/>
                </a:lnTo>
                <a:lnTo>
                  <a:pt x="454675" y="20320"/>
                </a:lnTo>
                <a:lnTo>
                  <a:pt x="449804" y="35560"/>
                </a:lnTo>
                <a:lnTo>
                  <a:pt x="444087" y="49530"/>
                </a:lnTo>
                <a:lnTo>
                  <a:pt x="437727" y="62230"/>
                </a:lnTo>
                <a:lnTo>
                  <a:pt x="430926" y="76200"/>
                </a:lnTo>
                <a:lnTo>
                  <a:pt x="422767" y="90170"/>
                </a:lnTo>
                <a:lnTo>
                  <a:pt x="414797" y="102870"/>
                </a:lnTo>
                <a:lnTo>
                  <a:pt x="407495" y="116840"/>
                </a:lnTo>
                <a:lnTo>
                  <a:pt x="401335" y="130810"/>
                </a:lnTo>
                <a:lnTo>
                  <a:pt x="386343" y="162560"/>
                </a:lnTo>
                <a:lnTo>
                  <a:pt x="370173" y="193040"/>
                </a:lnTo>
                <a:lnTo>
                  <a:pt x="355740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2890"/>
                </a:lnTo>
                <a:lnTo>
                  <a:pt x="342280" y="266700"/>
                </a:lnTo>
                <a:lnTo>
                  <a:pt x="339486" y="276860"/>
                </a:lnTo>
                <a:lnTo>
                  <a:pt x="334406" y="279400"/>
                </a:lnTo>
                <a:lnTo>
                  <a:pt x="356356" y="279400"/>
                </a:lnTo>
                <a:lnTo>
                  <a:pt x="358155" y="273050"/>
                </a:lnTo>
                <a:lnTo>
                  <a:pt x="360864" y="265430"/>
                </a:lnTo>
                <a:lnTo>
                  <a:pt x="363728" y="256540"/>
                </a:lnTo>
                <a:lnTo>
                  <a:pt x="366853" y="248920"/>
                </a:lnTo>
                <a:lnTo>
                  <a:pt x="377440" y="224790"/>
                </a:lnTo>
                <a:lnTo>
                  <a:pt x="384794" y="209550"/>
                </a:lnTo>
                <a:lnTo>
                  <a:pt x="392672" y="193040"/>
                </a:lnTo>
                <a:lnTo>
                  <a:pt x="401335" y="176530"/>
                </a:lnTo>
                <a:lnTo>
                  <a:pt x="411755" y="154940"/>
                </a:lnTo>
                <a:lnTo>
                  <a:pt x="422497" y="133350"/>
                </a:lnTo>
                <a:lnTo>
                  <a:pt x="433643" y="110490"/>
                </a:lnTo>
                <a:lnTo>
                  <a:pt x="445277" y="88900"/>
                </a:lnTo>
                <a:lnTo>
                  <a:pt x="447436" y="8382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552" y="76200"/>
                </a:lnTo>
                <a:lnTo>
                  <a:pt x="488898" y="29210"/>
                </a:lnTo>
                <a:lnTo>
                  <a:pt x="489124" y="2286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821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5021304" y="8384969"/>
            <a:ext cx="1257300" cy="1167765"/>
          </a:xfrm>
          <a:custGeom>
            <a:avLst/>
            <a:gdLst/>
            <a:ahLst/>
            <a:cxnLst/>
            <a:rect l="l" t="t" r="r" b="b"/>
            <a:pathLst>
              <a:path w="1257300" h="1167765">
                <a:moveTo>
                  <a:pt x="424304" y="1146890"/>
                </a:moveTo>
                <a:lnTo>
                  <a:pt x="23352" y="1146890"/>
                </a:lnTo>
                <a:lnTo>
                  <a:pt x="29989" y="1148543"/>
                </a:lnTo>
                <a:lnTo>
                  <a:pt x="36829" y="1152019"/>
                </a:lnTo>
                <a:lnTo>
                  <a:pt x="84962" y="1164977"/>
                </a:lnTo>
                <a:lnTo>
                  <a:pt x="158670" y="1167406"/>
                </a:lnTo>
                <a:lnTo>
                  <a:pt x="195244" y="1167508"/>
                </a:lnTo>
                <a:lnTo>
                  <a:pt x="231901" y="1164977"/>
                </a:lnTo>
                <a:lnTo>
                  <a:pt x="248431" y="1162695"/>
                </a:lnTo>
                <a:lnTo>
                  <a:pt x="265366" y="1161830"/>
                </a:lnTo>
                <a:lnTo>
                  <a:pt x="298830" y="1161380"/>
                </a:lnTo>
                <a:lnTo>
                  <a:pt x="344828" y="1158420"/>
                </a:lnTo>
                <a:lnTo>
                  <a:pt x="390874" y="1152830"/>
                </a:lnTo>
                <a:lnTo>
                  <a:pt x="424304" y="1146890"/>
                </a:lnTo>
                <a:close/>
              </a:path>
              <a:path w="1257300" h="1167765">
                <a:moveTo>
                  <a:pt x="49462" y="1130357"/>
                </a:moveTo>
                <a:lnTo>
                  <a:pt x="38607" y="1130964"/>
                </a:lnTo>
                <a:lnTo>
                  <a:pt x="27753" y="1131840"/>
                </a:lnTo>
                <a:lnTo>
                  <a:pt x="16636" y="1132582"/>
                </a:lnTo>
                <a:lnTo>
                  <a:pt x="7238" y="1132582"/>
                </a:lnTo>
                <a:lnTo>
                  <a:pt x="3682" y="1140500"/>
                </a:lnTo>
                <a:lnTo>
                  <a:pt x="0" y="1146260"/>
                </a:lnTo>
                <a:lnTo>
                  <a:pt x="9397" y="1149861"/>
                </a:lnTo>
                <a:lnTo>
                  <a:pt x="16595" y="1147262"/>
                </a:lnTo>
                <a:lnTo>
                  <a:pt x="23352" y="1146890"/>
                </a:lnTo>
                <a:lnTo>
                  <a:pt x="424304" y="1146890"/>
                </a:lnTo>
                <a:lnTo>
                  <a:pt x="436776" y="1144674"/>
                </a:lnTo>
                <a:lnTo>
                  <a:pt x="482345" y="1134021"/>
                </a:lnTo>
                <a:lnTo>
                  <a:pt x="487939" y="1132633"/>
                </a:lnTo>
                <a:lnTo>
                  <a:pt x="164808" y="1132633"/>
                </a:lnTo>
                <a:lnTo>
                  <a:pt x="112766" y="1132254"/>
                </a:lnTo>
                <a:lnTo>
                  <a:pt x="60578" y="1130424"/>
                </a:lnTo>
                <a:lnTo>
                  <a:pt x="49462" y="1130357"/>
                </a:lnTo>
                <a:close/>
              </a:path>
              <a:path w="1257300" h="1167765">
                <a:moveTo>
                  <a:pt x="1135354" y="129733"/>
                </a:moveTo>
                <a:lnTo>
                  <a:pt x="1023746" y="129733"/>
                </a:lnTo>
                <a:lnTo>
                  <a:pt x="1028064" y="135498"/>
                </a:lnTo>
                <a:lnTo>
                  <a:pt x="1042116" y="150995"/>
                </a:lnTo>
                <a:lnTo>
                  <a:pt x="1053988" y="168247"/>
                </a:lnTo>
                <a:lnTo>
                  <a:pt x="1071244" y="207482"/>
                </a:lnTo>
                <a:lnTo>
                  <a:pt x="1081468" y="245526"/>
                </a:lnTo>
                <a:lnTo>
                  <a:pt x="1090167" y="283976"/>
                </a:lnTo>
                <a:lnTo>
                  <a:pt x="1096962" y="322695"/>
                </a:lnTo>
                <a:lnTo>
                  <a:pt x="1101470" y="361546"/>
                </a:lnTo>
                <a:lnTo>
                  <a:pt x="1103608" y="414105"/>
                </a:lnTo>
                <a:lnTo>
                  <a:pt x="1102852" y="466121"/>
                </a:lnTo>
                <a:lnTo>
                  <a:pt x="1098166" y="517865"/>
                </a:lnTo>
                <a:lnTo>
                  <a:pt x="1088516" y="569610"/>
                </a:lnTo>
                <a:lnTo>
                  <a:pt x="1071371" y="629358"/>
                </a:lnTo>
                <a:lnTo>
                  <a:pt x="1050416" y="686951"/>
                </a:lnTo>
                <a:lnTo>
                  <a:pt x="1029967" y="731035"/>
                </a:lnTo>
                <a:lnTo>
                  <a:pt x="1005982" y="773432"/>
                </a:lnTo>
                <a:lnTo>
                  <a:pt x="977925" y="813803"/>
                </a:lnTo>
                <a:lnTo>
                  <a:pt x="945260" y="851813"/>
                </a:lnTo>
                <a:lnTo>
                  <a:pt x="908261" y="889324"/>
                </a:lnTo>
                <a:lnTo>
                  <a:pt x="869555" y="923647"/>
                </a:lnTo>
                <a:lnTo>
                  <a:pt x="829137" y="954898"/>
                </a:lnTo>
                <a:lnTo>
                  <a:pt x="787003" y="983197"/>
                </a:lnTo>
                <a:lnTo>
                  <a:pt x="743148" y="1008662"/>
                </a:lnTo>
                <a:lnTo>
                  <a:pt x="697569" y="1031410"/>
                </a:lnTo>
                <a:lnTo>
                  <a:pt x="650260" y="1051560"/>
                </a:lnTo>
                <a:lnTo>
                  <a:pt x="601217" y="1069230"/>
                </a:lnTo>
                <a:lnTo>
                  <a:pt x="536191" y="1088767"/>
                </a:lnTo>
                <a:lnTo>
                  <a:pt x="513333" y="1095866"/>
                </a:lnTo>
                <a:lnTo>
                  <a:pt x="466474" y="1107576"/>
                </a:lnTo>
                <a:lnTo>
                  <a:pt x="418210" y="1116113"/>
                </a:lnTo>
                <a:lnTo>
                  <a:pt x="369280" y="1122087"/>
                </a:lnTo>
                <a:lnTo>
                  <a:pt x="320420" y="1126103"/>
                </a:lnTo>
                <a:lnTo>
                  <a:pt x="268598" y="1129455"/>
                </a:lnTo>
                <a:lnTo>
                  <a:pt x="216740" y="1131666"/>
                </a:lnTo>
                <a:lnTo>
                  <a:pt x="164808" y="1132633"/>
                </a:lnTo>
                <a:lnTo>
                  <a:pt x="487939" y="1132633"/>
                </a:lnTo>
                <a:lnTo>
                  <a:pt x="561736" y="1113684"/>
                </a:lnTo>
                <a:lnTo>
                  <a:pt x="601235" y="1101829"/>
                </a:lnTo>
                <a:lnTo>
                  <a:pt x="640079" y="1087949"/>
                </a:lnTo>
                <a:lnTo>
                  <a:pt x="690699" y="1069038"/>
                </a:lnTo>
                <a:lnTo>
                  <a:pt x="740140" y="1046280"/>
                </a:lnTo>
                <a:lnTo>
                  <a:pt x="788509" y="1020419"/>
                </a:lnTo>
                <a:lnTo>
                  <a:pt x="835913" y="992197"/>
                </a:lnTo>
                <a:lnTo>
                  <a:pt x="870249" y="969722"/>
                </a:lnTo>
                <a:lnTo>
                  <a:pt x="902287" y="944683"/>
                </a:lnTo>
                <a:lnTo>
                  <a:pt x="932443" y="917484"/>
                </a:lnTo>
                <a:lnTo>
                  <a:pt x="961135" y="888528"/>
                </a:lnTo>
                <a:lnTo>
                  <a:pt x="989683" y="857178"/>
                </a:lnTo>
                <a:lnTo>
                  <a:pt x="1016063" y="824545"/>
                </a:lnTo>
                <a:lnTo>
                  <a:pt x="1040538" y="790428"/>
                </a:lnTo>
                <a:lnTo>
                  <a:pt x="1063370" y="754623"/>
                </a:lnTo>
                <a:lnTo>
                  <a:pt x="1065529" y="749583"/>
                </a:lnTo>
                <a:lnTo>
                  <a:pt x="1069085" y="744547"/>
                </a:lnTo>
                <a:lnTo>
                  <a:pt x="1090872" y="689866"/>
                </a:lnTo>
                <a:lnTo>
                  <a:pt x="1108053" y="639634"/>
                </a:lnTo>
                <a:lnTo>
                  <a:pt x="1122286" y="588746"/>
                </a:lnTo>
                <a:lnTo>
                  <a:pt x="1133069" y="537140"/>
                </a:lnTo>
                <a:lnTo>
                  <a:pt x="1139900" y="484753"/>
                </a:lnTo>
                <a:lnTo>
                  <a:pt x="1142277" y="431521"/>
                </a:lnTo>
                <a:lnTo>
                  <a:pt x="1139697" y="377383"/>
                </a:lnTo>
                <a:lnTo>
                  <a:pt x="1136921" y="343821"/>
                </a:lnTo>
                <a:lnTo>
                  <a:pt x="1133586" y="310257"/>
                </a:lnTo>
                <a:lnTo>
                  <a:pt x="1129178" y="276959"/>
                </a:lnTo>
                <a:lnTo>
                  <a:pt x="1123187" y="244198"/>
                </a:lnTo>
                <a:lnTo>
                  <a:pt x="1123187" y="241315"/>
                </a:lnTo>
                <a:lnTo>
                  <a:pt x="1123822" y="240604"/>
                </a:lnTo>
                <a:lnTo>
                  <a:pt x="1124584" y="238445"/>
                </a:lnTo>
                <a:lnTo>
                  <a:pt x="1125981" y="235562"/>
                </a:lnTo>
                <a:lnTo>
                  <a:pt x="1127505" y="232679"/>
                </a:lnTo>
                <a:lnTo>
                  <a:pt x="1235373" y="232679"/>
                </a:lnTo>
                <a:lnTo>
                  <a:pt x="1209549" y="207399"/>
                </a:lnTo>
                <a:lnTo>
                  <a:pt x="1183211" y="179591"/>
                </a:lnTo>
                <a:lnTo>
                  <a:pt x="1156896" y="151514"/>
                </a:lnTo>
                <a:lnTo>
                  <a:pt x="1135354" y="129733"/>
                </a:lnTo>
                <a:close/>
              </a:path>
              <a:path w="1257300" h="1167765">
                <a:moveTo>
                  <a:pt x="993630" y="0"/>
                </a:moveTo>
                <a:lnTo>
                  <a:pt x="989828" y="0"/>
                </a:lnTo>
                <a:lnTo>
                  <a:pt x="968581" y="5350"/>
                </a:lnTo>
                <a:lnTo>
                  <a:pt x="935942" y="29392"/>
                </a:lnTo>
                <a:lnTo>
                  <a:pt x="934577" y="53332"/>
                </a:lnTo>
                <a:lnTo>
                  <a:pt x="935227" y="70703"/>
                </a:lnTo>
                <a:lnTo>
                  <a:pt x="933590" y="126878"/>
                </a:lnTo>
                <a:lnTo>
                  <a:pt x="925941" y="182107"/>
                </a:lnTo>
                <a:lnTo>
                  <a:pt x="913028" y="236527"/>
                </a:lnTo>
                <a:lnTo>
                  <a:pt x="895603" y="290278"/>
                </a:lnTo>
                <a:lnTo>
                  <a:pt x="894206" y="298922"/>
                </a:lnTo>
                <a:lnTo>
                  <a:pt x="891285" y="304675"/>
                </a:lnTo>
                <a:lnTo>
                  <a:pt x="888491" y="311152"/>
                </a:lnTo>
                <a:lnTo>
                  <a:pt x="888793" y="319872"/>
                </a:lnTo>
                <a:lnTo>
                  <a:pt x="893857" y="326902"/>
                </a:lnTo>
                <a:lnTo>
                  <a:pt x="901636" y="331096"/>
                </a:lnTo>
                <a:lnTo>
                  <a:pt x="910081" y="331307"/>
                </a:lnTo>
                <a:lnTo>
                  <a:pt x="923635" y="326381"/>
                </a:lnTo>
                <a:lnTo>
                  <a:pt x="934592" y="318350"/>
                </a:lnTo>
                <a:lnTo>
                  <a:pt x="943550" y="307618"/>
                </a:lnTo>
                <a:lnTo>
                  <a:pt x="951102" y="294591"/>
                </a:lnTo>
                <a:lnTo>
                  <a:pt x="955837" y="286565"/>
                </a:lnTo>
                <a:lnTo>
                  <a:pt x="972960" y="250176"/>
                </a:lnTo>
                <a:lnTo>
                  <a:pt x="984122" y="211813"/>
                </a:lnTo>
                <a:lnTo>
                  <a:pt x="989601" y="193128"/>
                </a:lnTo>
                <a:lnTo>
                  <a:pt x="996045" y="174644"/>
                </a:lnTo>
                <a:lnTo>
                  <a:pt x="1003036" y="156025"/>
                </a:lnTo>
                <a:lnTo>
                  <a:pt x="1010157" y="136933"/>
                </a:lnTo>
                <a:lnTo>
                  <a:pt x="1012316" y="130456"/>
                </a:lnTo>
                <a:lnTo>
                  <a:pt x="1023746" y="129733"/>
                </a:lnTo>
                <a:lnTo>
                  <a:pt x="1135354" y="129733"/>
                </a:lnTo>
                <a:lnTo>
                  <a:pt x="1098738" y="92591"/>
                </a:lnTo>
                <a:lnTo>
                  <a:pt x="1067609" y="60260"/>
                </a:lnTo>
                <a:lnTo>
                  <a:pt x="1034742" y="29010"/>
                </a:lnTo>
                <a:lnTo>
                  <a:pt x="999530" y="1590"/>
                </a:lnTo>
                <a:lnTo>
                  <a:pt x="997838" y="1590"/>
                </a:lnTo>
                <a:lnTo>
                  <a:pt x="993630" y="0"/>
                </a:lnTo>
                <a:close/>
              </a:path>
              <a:path w="1257300" h="1167765">
                <a:moveTo>
                  <a:pt x="1235373" y="232679"/>
                </a:moveTo>
                <a:lnTo>
                  <a:pt x="1127505" y="232679"/>
                </a:lnTo>
                <a:lnTo>
                  <a:pt x="1139610" y="236857"/>
                </a:lnTo>
                <a:lnTo>
                  <a:pt x="1150429" y="243396"/>
                </a:lnTo>
                <a:lnTo>
                  <a:pt x="1160581" y="251419"/>
                </a:lnTo>
                <a:lnTo>
                  <a:pt x="1170685" y="260047"/>
                </a:lnTo>
                <a:lnTo>
                  <a:pt x="1199546" y="280016"/>
                </a:lnTo>
                <a:lnTo>
                  <a:pt x="1216120" y="288385"/>
                </a:lnTo>
                <a:lnTo>
                  <a:pt x="1235455" y="292432"/>
                </a:lnTo>
                <a:lnTo>
                  <a:pt x="1241555" y="292369"/>
                </a:lnTo>
                <a:lnTo>
                  <a:pt x="1247686" y="290273"/>
                </a:lnTo>
                <a:lnTo>
                  <a:pt x="1253279" y="286565"/>
                </a:lnTo>
                <a:lnTo>
                  <a:pt x="1257294" y="282196"/>
                </a:lnTo>
                <a:lnTo>
                  <a:pt x="1257294" y="258502"/>
                </a:lnTo>
                <a:lnTo>
                  <a:pt x="1253515" y="252448"/>
                </a:lnTo>
                <a:lnTo>
                  <a:pt x="1248425" y="245911"/>
                </a:lnTo>
                <a:lnTo>
                  <a:pt x="1242788" y="239780"/>
                </a:lnTo>
                <a:lnTo>
                  <a:pt x="1236852" y="234127"/>
                </a:lnTo>
                <a:lnTo>
                  <a:pt x="1235373" y="232679"/>
                </a:lnTo>
                <a:close/>
              </a:path>
              <a:path w="1257300" h="1167765">
                <a:moveTo>
                  <a:pt x="998600" y="866"/>
                </a:moveTo>
                <a:lnTo>
                  <a:pt x="997838" y="1590"/>
                </a:lnTo>
                <a:lnTo>
                  <a:pt x="999530" y="1590"/>
                </a:lnTo>
                <a:lnTo>
                  <a:pt x="998600" y="866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6504" y="1190148"/>
            <a:ext cx="15107691" cy="88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07834" y="2881496"/>
            <a:ext cx="9162415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shahmeraj510@gmail.com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71" y="2903499"/>
            <a:ext cx="11688433" cy="3488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120"/>
              </a:lnSpc>
              <a:spcBef>
                <a:spcPts val="100"/>
              </a:spcBef>
            </a:pPr>
            <a:r>
              <a:rPr sz="7950" spc="-430" dirty="0">
                <a:latin typeface="Verdana"/>
                <a:cs typeface="Verdana"/>
              </a:rPr>
              <a:t>Let's</a:t>
            </a:r>
            <a:r>
              <a:rPr sz="7950" spc="-455" dirty="0">
                <a:latin typeface="Verdana"/>
                <a:cs typeface="Verdana"/>
              </a:rPr>
              <a:t> </a:t>
            </a:r>
            <a:r>
              <a:rPr sz="7950" spc="-260" dirty="0">
                <a:latin typeface="Verdana"/>
                <a:cs typeface="Verdana"/>
              </a:rPr>
              <a:t>Get</a:t>
            </a:r>
            <a:r>
              <a:rPr sz="7950" spc="-450" dirty="0">
                <a:latin typeface="Verdana"/>
                <a:cs typeface="Verdana"/>
              </a:rPr>
              <a:t> </a:t>
            </a:r>
            <a:r>
              <a:rPr sz="7950" spc="-365" dirty="0">
                <a:latin typeface="Verdana"/>
                <a:cs typeface="Verdana"/>
              </a:rPr>
              <a:t>Scratching!</a:t>
            </a:r>
            <a:endParaRPr sz="7950" dirty="0">
              <a:latin typeface="Verdana"/>
              <a:cs typeface="Verdana"/>
            </a:endParaRPr>
          </a:p>
          <a:p>
            <a:pPr marL="469265" marR="461645" algn="ctr">
              <a:lnSpc>
                <a:spcPts val="8780"/>
              </a:lnSpc>
              <a:spcBef>
                <a:spcPts val="434"/>
              </a:spcBef>
            </a:pPr>
            <a:r>
              <a:rPr lang="en-IN" sz="7950" spc="-260" dirty="0">
                <a:latin typeface="Verdana"/>
              </a:rPr>
              <a:t>Conditional Statements</a:t>
            </a:r>
            <a:endParaRPr sz="7950" spc="-260" dirty="0">
              <a:latin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25150" y="7383259"/>
            <a:ext cx="10038715" cy="40005"/>
          </a:xfrm>
          <a:custGeom>
            <a:avLst/>
            <a:gdLst/>
            <a:ahLst/>
            <a:cxnLst/>
            <a:rect l="l" t="t" r="r" b="b"/>
            <a:pathLst>
              <a:path w="10038715" h="40004">
                <a:moveTo>
                  <a:pt x="10038131" y="1447"/>
                </a:moveTo>
                <a:lnTo>
                  <a:pt x="0" y="0"/>
                </a:lnTo>
                <a:lnTo>
                  <a:pt x="0" y="38100"/>
                </a:lnTo>
                <a:lnTo>
                  <a:pt x="10038131" y="39547"/>
                </a:lnTo>
                <a:lnTo>
                  <a:pt x="10038131" y="1447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44980" y="2158504"/>
            <a:ext cx="949325" cy="1609725"/>
          </a:xfrm>
          <a:custGeom>
            <a:avLst/>
            <a:gdLst/>
            <a:ahLst/>
            <a:cxnLst/>
            <a:rect l="l" t="t" r="r" b="b"/>
            <a:pathLst>
              <a:path w="949325" h="1609725">
                <a:moveTo>
                  <a:pt x="504786" y="165684"/>
                </a:moveTo>
                <a:lnTo>
                  <a:pt x="502894" y="154000"/>
                </a:lnTo>
                <a:lnTo>
                  <a:pt x="496697" y="145415"/>
                </a:lnTo>
                <a:lnTo>
                  <a:pt x="486029" y="138239"/>
                </a:lnTo>
                <a:lnTo>
                  <a:pt x="454926" y="121145"/>
                </a:lnTo>
                <a:lnTo>
                  <a:pt x="454926" y="179527"/>
                </a:lnTo>
                <a:lnTo>
                  <a:pt x="454279" y="188633"/>
                </a:lnTo>
                <a:lnTo>
                  <a:pt x="453644" y="196557"/>
                </a:lnTo>
                <a:lnTo>
                  <a:pt x="450723" y="203034"/>
                </a:lnTo>
                <a:lnTo>
                  <a:pt x="446405" y="208800"/>
                </a:lnTo>
                <a:lnTo>
                  <a:pt x="438264" y="225513"/>
                </a:lnTo>
                <a:lnTo>
                  <a:pt x="383946" y="321551"/>
                </a:lnTo>
                <a:lnTo>
                  <a:pt x="355638" y="369036"/>
                </a:lnTo>
                <a:lnTo>
                  <a:pt x="327012" y="416661"/>
                </a:lnTo>
                <a:lnTo>
                  <a:pt x="269240" y="511886"/>
                </a:lnTo>
                <a:lnTo>
                  <a:pt x="243205" y="551319"/>
                </a:lnTo>
                <a:lnTo>
                  <a:pt x="229412" y="570420"/>
                </a:lnTo>
                <a:lnTo>
                  <a:pt x="187299" y="631190"/>
                </a:lnTo>
                <a:lnTo>
                  <a:pt x="102527" y="755802"/>
                </a:lnTo>
                <a:lnTo>
                  <a:pt x="74168" y="796988"/>
                </a:lnTo>
                <a:lnTo>
                  <a:pt x="72009" y="800582"/>
                </a:lnTo>
                <a:lnTo>
                  <a:pt x="69088" y="803465"/>
                </a:lnTo>
                <a:lnTo>
                  <a:pt x="64770" y="802741"/>
                </a:lnTo>
                <a:lnTo>
                  <a:pt x="63373" y="802030"/>
                </a:lnTo>
                <a:lnTo>
                  <a:pt x="61976" y="802030"/>
                </a:lnTo>
                <a:lnTo>
                  <a:pt x="60452" y="801306"/>
                </a:lnTo>
                <a:lnTo>
                  <a:pt x="59817" y="798436"/>
                </a:lnTo>
                <a:lnTo>
                  <a:pt x="57658" y="795553"/>
                </a:lnTo>
                <a:lnTo>
                  <a:pt x="56896" y="791946"/>
                </a:lnTo>
                <a:lnTo>
                  <a:pt x="58293" y="786193"/>
                </a:lnTo>
                <a:lnTo>
                  <a:pt x="59817" y="776109"/>
                </a:lnTo>
                <a:lnTo>
                  <a:pt x="61125" y="769429"/>
                </a:lnTo>
                <a:lnTo>
                  <a:pt x="62941" y="763155"/>
                </a:lnTo>
                <a:lnTo>
                  <a:pt x="65151" y="756881"/>
                </a:lnTo>
                <a:lnTo>
                  <a:pt x="67691" y="750189"/>
                </a:lnTo>
                <a:lnTo>
                  <a:pt x="82296" y="704748"/>
                </a:lnTo>
                <a:lnTo>
                  <a:pt x="94640" y="658495"/>
                </a:lnTo>
                <a:lnTo>
                  <a:pt x="105156" y="611606"/>
                </a:lnTo>
                <a:lnTo>
                  <a:pt x="114211" y="564235"/>
                </a:lnTo>
                <a:lnTo>
                  <a:pt x="122250" y="516547"/>
                </a:lnTo>
                <a:lnTo>
                  <a:pt x="129667" y="468693"/>
                </a:lnTo>
                <a:lnTo>
                  <a:pt x="131889" y="454964"/>
                </a:lnTo>
                <a:lnTo>
                  <a:pt x="136702" y="426681"/>
                </a:lnTo>
                <a:lnTo>
                  <a:pt x="138938" y="412534"/>
                </a:lnTo>
                <a:lnTo>
                  <a:pt x="147256" y="365391"/>
                </a:lnTo>
                <a:lnTo>
                  <a:pt x="157111" y="318173"/>
                </a:lnTo>
                <a:lnTo>
                  <a:pt x="167995" y="270979"/>
                </a:lnTo>
                <a:lnTo>
                  <a:pt x="179374" y="223926"/>
                </a:lnTo>
                <a:lnTo>
                  <a:pt x="190754" y="177114"/>
                </a:lnTo>
                <a:lnTo>
                  <a:pt x="207594" y="121424"/>
                </a:lnTo>
                <a:lnTo>
                  <a:pt x="216979" y="93814"/>
                </a:lnTo>
                <a:lnTo>
                  <a:pt x="226060" y="66255"/>
                </a:lnTo>
                <a:lnTo>
                  <a:pt x="230073" y="59550"/>
                </a:lnTo>
                <a:lnTo>
                  <a:pt x="235496" y="54737"/>
                </a:lnTo>
                <a:lnTo>
                  <a:pt x="242150" y="52082"/>
                </a:lnTo>
                <a:lnTo>
                  <a:pt x="249809" y="51854"/>
                </a:lnTo>
                <a:lnTo>
                  <a:pt x="251968" y="52565"/>
                </a:lnTo>
                <a:lnTo>
                  <a:pt x="254127" y="52565"/>
                </a:lnTo>
                <a:lnTo>
                  <a:pt x="256286" y="54013"/>
                </a:lnTo>
                <a:lnTo>
                  <a:pt x="262128" y="54737"/>
                </a:lnTo>
                <a:lnTo>
                  <a:pt x="267843" y="57607"/>
                </a:lnTo>
                <a:lnTo>
                  <a:pt x="273558" y="59766"/>
                </a:lnTo>
                <a:lnTo>
                  <a:pt x="312699" y="82308"/>
                </a:lnTo>
                <a:lnTo>
                  <a:pt x="352082" y="104495"/>
                </a:lnTo>
                <a:lnTo>
                  <a:pt x="430530" y="147599"/>
                </a:lnTo>
                <a:lnTo>
                  <a:pt x="434848" y="150482"/>
                </a:lnTo>
                <a:lnTo>
                  <a:pt x="439166" y="154076"/>
                </a:lnTo>
                <a:lnTo>
                  <a:pt x="443484" y="156248"/>
                </a:lnTo>
                <a:lnTo>
                  <a:pt x="449757" y="162928"/>
                </a:lnTo>
                <a:lnTo>
                  <a:pt x="453491" y="170827"/>
                </a:lnTo>
                <a:lnTo>
                  <a:pt x="454926" y="179527"/>
                </a:lnTo>
                <a:lnTo>
                  <a:pt x="454926" y="121145"/>
                </a:lnTo>
                <a:lnTo>
                  <a:pt x="409968" y="96405"/>
                </a:lnTo>
                <a:lnTo>
                  <a:pt x="372313" y="74980"/>
                </a:lnTo>
                <a:lnTo>
                  <a:pt x="335534" y="51854"/>
                </a:lnTo>
                <a:lnTo>
                  <a:pt x="323278" y="44145"/>
                </a:lnTo>
                <a:lnTo>
                  <a:pt x="310553" y="37096"/>
                </a:lnTo>
                <a:lnTo>
                  <a:pt x="297713" y="30594"/>
                </a:lnTo>
                <a:lnTo>
                  <a:pt x="285115" y="24498"/>
                </a:lnTo>
                <a:lnTo>
                  <a:pt x="271627" y="17754"/>
                </a:lnTo>
                <a:lnTo>
                  <a:pt x="258292" y="11544"/>
                </a:lnTo>
                <a:lnTo>
                  <a:pt x="245224" y="5867"/>
                </a:lnTo>
                <a:lnTo>
                  <a:pt x="232537" y="736"/>
                </a:lnTo>
                <a:lnTo>
                  <a:pt x="230378" y="736"/>
                </a:lnTo>
                <a:lnTo>
                  <a:pt x="228219" y="12"/>
                </a:lnTo>
                <a:lnTo>
                  <a:pt x="192824" y="53581"/>
                </a:lnTo>
                <a:lnTo>
                  <a:pt x="185750" y="84429"/>
                </a:lnTo>
                <a:lnTo>
                  <a:pt x="176504" y="114465"/>
                </a:lnTo>
                <a:lnTo>
                  <a:pt x="164846" y="143281"/>
                </a:lnTo>
                <a:lnTo>
                  <a:pt x="162966" y="149987"/>
                </a:lnTo>
                <a:lnTo>
                  <a:pt x="161455" y="156337"/>
                </a:lnTo>
                <a:lnTo>
                  <a:pt x="160197" y="162928"/>
                </a:lnTo>
                <a:lnTo>
                  <a:pt x="159131" y="169913"/>
                </a:lnTo>
                <a:lnTo>
                  <a:pt x="147497" y="220078"/>
                </a:lnTo>
                <a:lnTo>
                  <a:pt x="136283" y="270979"/>
                </a:lnTo>
                <a:lnTo>
                  <a:pt x="125742" y="321551"/>
                </a:lnTo>
                <a:lnTo>
                  <a:pt x="115900" y="371779"/>
                </a:lnTo>
                <a:lnTo>
                  <a:pt x="106578" y="422694"/>
                </a:lnTo>
                <a:lnTo>
                  <a:pt x="97917" y="473735"/>
                </a:lnTo>
                <a:lnTo>
                  <a:pt x="91744" y="517461"/>
                </a:lnTo>
                <a:lnTo>
                  <a:pt x="84620" y="561124"/>
                </a:lnTo>
                <a:lnTo>
                  <a:pt x="75857" y="604647"/>
                </a:lnTo>
                <a:lnTo>
                  <a:pt x="64770" y="647954"/>
                </a:lnTo>
                <a:lnTo>
                  <a:pt x="51663" y="692772"/>
                </a:lnTo>
                <a:lnTo>
                  <a:pt x="36855" y="737514"/>
                </a:lnTo>
                <a:lnTo>
                  <a:pt x="21615" y="782116"/>
                </a:lnTo>
                <a:lnTo>
                  <a:pt x="7239" y="826503"/>
                </a:lnTo>
                <a:lnTo>
                  <a:pt x="6477" y="830110"/>
                </a:lnTo>
                <a:lnTo>
                  <a:pt x="2921" y="832993"/>
                </a:lnTo>
                <a:lnTo>
                  <a:pt x="2159" y="836587"/>
                </a:lnTo>
                <a:lnTo>
                  <a:pt x="2159" y="839470"/>
                </a:lnTo>
                <a:lnTo>
                  <a:pt x="0" y="843788"/>
                </a:lnTo>
                <a:lnTo>
                  <a:pt x="2159" y="847382"/>
                </a:lnTo>
                <a:lnTo>
                  <a:pt x="6756" y="862101"/>
                </a:lnTo>
                <a:lnTo>
                  <a:pt x="7569" y="877087"/>
                </a:lnTo>
                <a:lnTo>
                  <a:pt x="6210" y="892340"/>
                </a:lnTo>
                <a:lnTo>
                  <a:pt x="4318" y="907859"/>
                </a:lnTo>
                <a:lnTo>
                  <a:pt x="5016" y="914869"/>
                </a:lnTo>
                <a:lnTo>
                  <a:pt x="8661" y="921270"/>
                </a:lnTo>
                <a:lnTo>
                  <a:pt x="14452" y="926198"/>
                </a:lnTo>
                <a:lnTo>
                  <a:pt x="21590" y="928738"/>
                </a:lnTo>
                <a:lnTo>
                  <a:pt x="23749" y="929462"/>
                </a:lnTo>
                <a:lnTo>
                  <a:pt x="28067" y="928014"/>
                </a:lnTo>
                <a:lnTo>
                  <a:pt x="36639" y="926058"/>
                </a:lnTo>
                <a:lnTo>
                  <a:pt x="71374" y="887704"/>
                </a:lnTo>
                <a:lnTo>
                  <a:pt x="94996" y="847153"/>
                </a:lnTo>
                <a:lnTo>
                  <a:pt x="103784" y="831278"/>
                </a:lnTo>
                <a:lnTo>
                  <a:pt x="112725" y="815543"/>
                </a:lnTo>
                <a:lnTo>
                  <a:pt x="120205" y="803465"/>
                </a:lnTo>
                <a:lnTo>
                  <a:pt x="150825" y="754024"/>
                </a:lnTo>
                <a:lnTo>
                  <a:pt x="179260" y="708444"/>
                </a:lnTo>
                <a:lnTo>
                  <a:pt x="208254" y="663397"/>
                </a:lnTo>
                <a:lnTo>
                  <a:pt x="238379" y="619163"/>
                </a:lnTo>
                <a:lnTo>
                  <a:pt x="250723" y="602399"/>
                </a:lnTo>
                <a:lnTo>
                  <a:pt x="262890" y="585419"/>
                </a:lnTo>
                <a:lnTo>
                  <a:pt x="274662" y="568045"/>
                </a:lnTo>
                <a:lnTo>
                  <a:pt x="285877" y="550049"/>
                </a:lnTo>
                <a:lnTo>
                  <a:pt x="374243" y="409473"/>
                </a:lnTo>
                <a:lnTo>
                  <a:pt x="403580" y="362432"/>
                </a:lnTo>
                <a:lnTo>
                  <a:pt x="432689" y="315353"/>
                </a:lnTo>
                <a:lnTo>
                  <a:pt x="461797" y="265493"/>
                </a:lnTo>
                <a:lnTo>
                  <a:pt x="475970" y="240030"/>
                </a:lnTo>
                <a:lnTo>
                  <a:pt x="490347" y="214553"/>
                </a:lnTo>
                <a:lnTo>
                  <a:pt x="494245" y="205244"/>
                </a:lnTo>
                <a:lnTo>
                  <a:pt x="497484" y="196202"/>
                </a:lnTo>
                <a:lnTo>
                  <a:pt x="500202" y="188239"/>
                </a:lnTo>
                <a:lnTo>
                  <a:pt x="502539" y="182156"/>
                </a:lnTo>
                <a:lnTo>
                  <a:pt x="504786" y="165684"/>
                </a:lnTo>
                <a:close/>
              </a:path>
              <a:path w="949325" h="1609725">
                <a:moveTo>
                  <a:pt x="853528" y="669201"/>
                </a:moveTo>
                <a:lnTo>
                  <a:pt x="851141" y="658850"/>
                </a:lnTo>
                <a:lnTo>
                  <a:pt x="844550" y="647954"/>
                </a:lnTo>
                <a:lnTo>
                  <a:pt x="814501" y="609422"/>
                </a:lnTo>
                <a:lnTo>
                  <a:pt x="803084" y="595223"/>
                </a:lnTo>
                <a:lnTo>
                  <a:pt x="803084" y="669467"/>
                </a:lnTo>
                <a:lnTo>
                  <a:pt x="800722" y="679246"/>
                </a:lnTo>
                <a:lnTo>
                  <a:pt x="734009" y="746417"/>
                </a:lnTo>
                <a:lnTo>
                  <a:pt x="694817" y="781151"/>
                </a:lnTo>
                <a:lnTo>
                  <a:pt x="668909" y="797712"/>
                </a:lnTo>
                <a:lnTo>
                  <a:pt x="644931" y="812050"/>
                </a:lnTo>
                <a:lnTo>
                  <a:pt x="621753" y="827049"/>
                </a:lnTo>
                <a:lnTo>
                  <a:pt x="599287" y="842873"/>
                </a:lnTo>
                <a:lnTo>
                  <a:pt x="577469" y="859624"/>
                </a:lnTo>
                <a:lnTo>
                  <a:pt x="553720" y="877062"/>
                </a:lnTo>
                <a:lnTo>
                  <a:pt x="530567" y="893826"/>
                </a:lnTo>
                <a:lnTo>
                  <a:pt x="507276" y="910043"/>
                </a:lnTo>
                <a:lnTo>
                  <a:pt x="483108" y="925855"/>
                </a:lnTo>
                <a:lnTo>
                  <a:pt x="441718" y="950925"/>
                </a:lnTo>
                <a:lnTo>
                  <a:pt x="401408" y="977874"/>
                </a:lnTo>
                <a:lnTo>
                  <a:pt x="363499" y="1004328"/>
                </a:lnTo>
                <a:lnTo>
                  <a:pt x="321818" y="1033132"/>
                </a:lnTo>
                <a:lnTo>
                  <a:pt x="226822" y="1090002"/>
                </a:lnTo>
                <a:lnTo>
                  <a:pt x="223266" y="1092161"/>
                </a:lnTo>
                <a:lnTo>
                  <a:pt x="218948" y="1093609"/>
                </a:lnTo>
                <a:lnTo>
                  <a:pt x="215265" y="1092885"/>
                </a:lnTo>
                <a:lnTo>
                  <a:pt x="213106" y="1092885"/>
                </a:lnTo>
                <a:lnTo>
                  <a:pt x="212471" y="1092161"/>
                </a:lnTo>
                <a:lnTo>
                  <a:pt x="203073" y="1090726"/>
                </a:lnTo>
                <a:lnTo>
                  <a:pt x="207391" y="1081366"/>
                </a:lnTo>
                <a:lnTo>
                  <a:pt x="207391" y="1074889"/>
                </a:lnTo>
                <a:lnTo>
                  <a:pt x="208318" y="1065872"/>
                </a:lnTo>
                <a:lnTo>
                  <a:pt x="210312" y="1057249"/>
                </a:lnTo>
                <a:lnTo>
                  <a:pt x="213525" y="1049172"/>
                </a:lnTo>
                <a:lnTo>
                  <a:pt x="218186" y="1041768"/>
                </a:lnTo>
                <a:lnTo>
                  <a:pt x="222834" y="1034694"/>
                </a:lnTo>
                <a:lnTo>
                  <a:pt x="227279" y="1027734"/>
                </a:lnTo>
                <a:lnTo>
                  <a:pt x="231838" y="1021321"/>
                </a:lnTo>
                <a:lnTo>
                  <a:pt x="236855" y="1015847"/>
                </a:lnTo>
                <a:lnTo>
                  <a:pt x="270294" y="979678"/>
                </a:lnTo>
                <a:lnTo>
                  <a:pt x="300774" y="941006"/>
                </a:lnTo>
                <a:lnTo>
                  <a:pt x="323227" y="910043"/>
                </a:lnTo>
                <a:lnTo>
                  <a:pt x="358863" y="860767"/>
                </a:lnTo>
                <a:lnTo>
                  <a:pt x="389509" y="821474"/>
                </a:lnTo>
                <a:lnTo>
                  <a:pt x="398030" y="811949"/>
                </a:lnTo>
                <a:lnTo>
                  <a:pt x="406273" y="801941"/>
                </a:lnTo>
                <a:lnTo>
                  <a:pt x="414223" y="791806"/>
                </a:lnTo>
                <a:lnTo>
                  <a:pt x="421894" y="781875"/>
                </a:lnTo>
                <a:lnTo>
                  <a:pt x="439648" y="760031"/>
                </a:lnTo>
                <a:lnTo>
                  <a:pt x="457073" y="738314"/>
                </a:lnTo>
                <a:lnTo>
                  <a:pt x="473824" y="716064"/>
                </a:lnTo>
                <a:lnTo>
                  <a:pt x="489585" y="692594"/>
                </a:lnTo>
                <a:lnTo>
                  <a:pt x="515340" y="653503"/>
                </a:lnTo>
                <a:lnTo>
                  <a:pt x="543471" y="615835"/>
                </a:lnTo>
                <a:lnTo>
                  <a:pt x="573112" y="579107"/>
                </a:lnTo>
                <a:lnTo>
                  <a:pt x="603377" y="542848"/>
                </a:lnTo>
                <a:lnTo>
                  <a:pt x="613981" y="530021"/>
                </a:lnTo>
                <a:lnTo>
                  <a:pt x="649478" y="492455"/>
                </a:lnTo>
                <a:lnTo>
                  <a:pt x="658114" y="488137"/>
                </a:lnTo>
                <a:lnTo>
                  <a:pt x="662432" y="488848"/>
                </a:lnTo>
                <a:lnTo>
                  <a:pt x="665988" y="489572"/>
                </a:lnTo>
                <a:lnTo>
                  <a:pt x="668147" y="491731"/>
                </a:lnTo>
                <a:lnTo>
                  <a:pt x="671703" y="495338"/>
                </a:lnTo>
                <a:lnTo>
                  <a:pt x="680694" y="504342"/>
                </a:lnTo>
                <a:lnTo>
                  <a:pt x="689394" y="513880"/>
                </a:lnTo>
                <a:lnTo>
                  <a:pt x="698080" y="523684"/>
                </a:lnTo>
                <a:lnTo>
                  <a:pt x="707009" y="533488"/>
                </a:lnTo>
                <a:lnTo>
                  <a:pt x="722033" y="551967"/>
                </a:lnTo>
                <a:lnTo>
                  <a:pt x="752055" y="589178"/>
                </a:lnTo>
                <a:lnTo>
                  <a:pt x="767461" y="607644"/>
                </a:lnTo>
                <a:lnTo>
                  <a:pt x="797687" y="647954"/>
                </a:lnTo>
                <a:lnTo>
                  <a:pt x="803084" y="669467"/>
                </a:lnTo>
                <a:lnTo>
                  <a:pt x="803084" y="595223"/>
                </a:lnTo>
                <a:lnTo>
                  <a:pt x="753122" y="532574"/>
                </a:lnTo>
                <a:lnTo>
                  <a:pt x="723417" y="493102"/>
                </a:lnTo>
                <a:lnTo>
                  <a:pt x="695452" y="452132"/>
                </a:lnTo>
                <a:lnTo>
                  <a:pt x="692658" y="448538"/>
                </a:lnTo>
                <a:lnTo>
                  <a:pt x="686816" y="441337"/>
                </a:lnTo>
                <a:lnTo>
                  <a:pt x="679704" y="437019"/>
                </a:lnTo>
                <a:lnTo>
                  <a:pt x="671703" y="436295"/>
                </a:lnTo>
                <a:lnTo>
                  <a:pt x="664070" y="435876"/>
                </a:lnTo>
                <a:lnTo>
                  <a:pt x="656437" y="437743"/>
                </a:lnTo>
                <a:lnTo>
                  <a:pt x="609231" y="486765"/>
                </a:lnTo>
                <a:lnTo>
                  <a:pt x="576338" y="526084"/>
                </a:lnTo>
                <a:lnTo>
                  <a:pt x="544169" y="566166"/>
                </a:lnTo>
                <a:lnTo>
                  <a:pt x="513346" y="607390"/>
                </a:lnTo>
                <a:lnTo>
                  <a:pt x="463334" y="681469"/>
                </a:lnTo>
                <a:lnTo>
                  <a:pt x="440791" y="711860"/>
                </a:lnTo>
                <a:lnTo>
                  <a:pt x="416902" y="741451"/>
                </a:lnTo>
                <a:lnTo>
                  <a:pt x="391668" y="770356"/>
                </a:lnTo>
                <a:lnTo>
                  <a:pt x="386600" y="776605"/>
                </a:lnTo>
                <a:lnTo>
                  <a:pt x="376174" y="788276"/>
                </a:lnTo>
                <a:lnTo>
                  <a:pt x="371475" y="794105"/>
                </a:lnTo>
                <a:lnTo>
                  <a:pt x="357847" y="812050"/>
                </a:lnTo>
                <a:lnTo>
                  <a:pt x="283616" y="910132"/>
                </a:lnTo>
                <a:lnTo>
                  <a:pt x="254127" y="948893"/>
                </a:lnTo>
                <a:lnTo>
                  <a:pt x="228155" y="978242"/>
                </a:lnTo>
                <a:lnTo>
                  <a:pt x="197231" y="1002169"/>
                </a:lnTo>
                <a:lnTo>
                  <a:pt x="192278" y="1004328"/>
                </a:lnTo>
                <a:lnTo>
                  <a:pt x="187960" y="1007211"/>
                </a:lnTo>
                <a:lnTo>
                  <a:pt x="184277" y="1010818"/>
                </a:lnTo>
                <a:lnTo>
                  <a:pt x="174498" y="1019937"/>
                </a:lnTo>
                <a:lnTo>
                  <a:pt x="166789" y="1029716"/>
                </a:lnTo>
                <a:lnTo>
                  <a:pt x="162966" y="1041400"/>
                </a:lnTo>
                <a:lnTo>
                  <a:pt x="164846" y="1056170"/>
                </a:lnTo>
                <a:lnTo>
                  <a:pt x="165811" y="1063536"/>
                </a:lnTo>
                <a:lnTo>
                  <a:pt x="164274" y="1071295"/>
                </a:lnTo>
                <a:lnTo>
                  <a:pt x="161772" y="1079055"/>
                </a:lnTo>
                <a:lnTo>
                  <a:pt x="159893" y="1086408"/>
                </a:lnTo>
                <a:lnTo>
                  <a:pt x="158724" y="1093609"/>
                </a:lnTo>
                <a:lnTo>
                  <a:pt x="156616" y="1105446"/>
                </a:lnTo>
                <a:lnTo>
                  <a:pt x="155575" y="1111605"/>
                </a:lnTo>
                <a:lnTo>
                  <a:pt x="155155" y="1123149"/>
                </a:lnTo>
                <a:lnTo>
                  <a:pt x="158407" y="1132128"/>
                </a:lnTo>
                <a:lnTo>
                  <a:pt x="165442" y="1138948"/>
                </a:lnTo>
                <a:lnTo>
                  <a:pt x="176403" y="1144003"/>
                </a:lnTo>
                <a:lnTo>
                  <a:pt x="179324" y="1146162"/>
                </a:lnTo>
                <a:lnTo>
                  <a:pt x="182880" y="1146886"/>
                </a:lnTo>
                <a:lnTo>
                  <a:pt x="186436" y="1146886"/>
                </a:lnTo>
                <a:lnTo>
                  <a:pt x="194398" y="1147965"/>
                </a:lnTo>
                <a:lnTo>
                  <a:pt x="202031" y="1147876"/>
                </a:lnTo>
                <a:lnTo>
                  <a:pt x="209270" y="1146581"/>
                </a:lnTo>
                <a:lnTo>
                  <a:pt x="216027" y="1144003"/>
                </a:lnTo>
                <a:lnTo>
                  <a:pt x="239852" y="1129550"/>
                </a:lnTo>
                <a:lnTo>
                  <a:pt x="300189" y="1093609"/>
                </a:lnTo>
                <a:lnTo>
                  <a:pt x="311023" y="1087132"/>
                </a:lnTo>
                <a:lnTo>
                  <a:pt x="351586" y="1059802"/>
                </a:lnTo>
                <a:lnTo>
                  <a:pt x="431126" y="1004316"/>
                </a:lnTo>
                <a:lnTo>
                  <a:pt x="510438" y="949972"/>
                </a:lnTo>
                <a:lnTo>
                  <a:pt x="629602" y="869797"/>
                </a:lnTo>
                <a:lnTo>
                  <a:pt x="668997" y="842429"/>
                </a:lnTo>
                <a:lnTo>
                  <a:pt x="707974" y="814285"/>
                </a:lnTo>
                <a:lnTo>
                  <a:pt x="746391" y="785063"/>
                </a:lnTo>
                <a:lnTo>
                  <a:pt x="784098" y="754507"/>
                </a:lnTo>
                <a:lnTo>
                  <a:pt x="816775" y="724636"/>
                </a:lnTo>
                <a:lnTo>
                  <a:pt x="845185" y="690435"/>
                </a:lnTo>
                <a:lnTo>
                  <a:pt x="851585" y="679551"/>
                </a:lnTo>
                <a:lnTo>
                  <a:pt x="853528" y="669201"/>
                </a:lnTo>
                <a:close/>
              </a:path>
              <a:path w="949325" h="1609725">
                <a:moveTo>
                  <a:pt x="948918" y="1151801"/>
                </a:moveTo>
                <a:lnTo>
                  <a:pt x="946708" y="1145362"/>
                </a:lnTo>
                <a:lnTo>
                  <a:pt x="942886" y="1140396"/>
                </a:lnTo>
                <a:lnTo>
                  <a:pt x="938771" y="1137539"/>
                </a:lnTo>
                <a:lnTo>
                  <a:pt x="936612" y="1135380"/>
                </a:lnTo>
                <a:lnTo>
                  <a:pt x="933056" y="1134656"/>
                </a:lnTo>
                <a:lnTo>
                  <a:pt x="930135" y="1133932"/>
                </a:lnTo>
                <a:lnTo>
                  <a:pt x="923023" y="1133208"/>
                </a:lnTo>
                <a:lnTo>
                  <a:pt x="908545" y="1134656"/>
                </a:lnTo>
                <a:lnTo>
                  <a:pt x="874001" y="1140282"/>
                </a:lnTo>
                <a:lnTo>
                  <a:pt x="874001" y="1187208"/>
                </a:lnTo>
                <a:lnTo>
                  <a:pt x="873366" y="1191526"/>
                </a:lnTo>
                <a:lnTo>
                  <a:pt x="870445" y="1195133"/>
                </a:lnTo>
                <a:lnTo>
                  <a:pt x="865593" y="1205191"/>
                </a:lnTo>
                <a:lnTo>
                  <a:pt x="860729" y="1215732"/>
                </a:lnTo>
                <a:lnTo>
                  <a:pt x="855878" y="1226413"/>
                </a:lnTo>
                <a:lnTo>
                  <a:pt x="828001" y="1286510"/>
                </a:lnTo>
                <a:lnTo>
                  <a:pt x="809218" y="1337538"/>
                </a:lnTo>
                <a:lnTo>
                  <a:pt x="793534" y="1389684"/>
                </a:lnTo>
                <a:lnTo>
                  <a:pt x="779780" y="1442631"/>
                </a:lnTo>
                <a:lnTo>
                  <a:pt x="766800" y="1496148"/>
                </a:lnTo>
                <a:lnTo>
                  <a:pt x="764832" y="1505013"/>
                </a:lnTo>
                <a:lnTo>
                  <a:pt x="762304" y="1513700"/>
                </a:lnTo>
                <a:lnTo>
                  <a:pt x="759498" y="1522374"/>
                </a:lnTo>
                <a:lnTo>
                  <a:pt x="756653" y="1531340"/>
                </a:lnTo>
                <a:lnTo>
                  <a:pt x="748017" y="1534223"/>
                </a:lnTo>
                <a:lnTo>
                  <a:pt x="742302" y="1530616"/>
                </a:lnTo>
                <a:lnTo>
                  <a:pt x="736460" y="1527746"/>
                </a:lnTo>
                <a:lnTo>
                  <a:pt x="730745" y="1521980"/>
                </a:lnTo>
                <a:lnTo>
                  <a:pt x="676668" y="1473022"/>
                </a:lnTo>
                <a:lnTo>
                  <a:pt x="617715" y="1430553"/>
                </a:lnTo>
                <a:lnTo>
                  <a:pt x="579551" y="1406207"/>
                </a:lnTo>
                <a:lnTo>
                  <a:pt x="539610" y="1386535"/>
                </a:lnTo>
                <a:lnTo>
                  <a:pt x="498068" y="1370507"/>
                </a:lnTo>
                <a:lnTo>
                  <a:pt x="455028" y="1357109"/>
                </a:lnTo>
                <a:lnTo>
                  <a:pt x="432904" y="1351114"/>
                </a:lnTo>
                <a:lnTo>
                  <a:pt x="411302" y="1343164"/>
                </a:lnTo>
                <a:lnTo>
                  <a:pt x="391045" y="1332103"/>
                </a:lnTo>
                <a:lnTo>
                  <a:pt x="372986" y="1316799"/>
                </a:lnTo>
                <a:lnTo>
                  <a:pt x="367144" y="1311046"/>
                </a:lnTo>
                <a:lnTo>
                  <a:pt x="367144" y="1301686"/>
                </a:lnTo>
                <a:lnTo>
                  <a:pt x="374383" y="1299527"/>
                </a:lnTo>
                <a:lnTo>
                  <a:pt x="388823" y="1294701"/>
                </a:lnTo>
                <a:lnTo>
                  <a:pt x="402983" y="1290154"/>
                </a:lnTo>
                <a:lnTo>
                  <a:pt x="416877" y="1286154"/>
                </a:lnTo>
                <a:lnTo>
                  <a:pt x="430517" y="1282966"/>
                </a:lnTo>
                <a:lnTo>
                  <a:pt x="461048" y="1275511"/>
                </a:lnTo>
                <a:lnTo>
                  <a:pt x="491185" y="1266583"/>
                </a:lnTo>
                <a:lnTo>
                  <a:pt x="550786" y="1246962"/>
                </a:lnTo>
                <a:lnTo>
                  <a:pt x="641654" y="1222209"/>
                </a:lnTo>
                <a:lnTo>
                  <a:pt x="687451" y="1210614"/>
                </a:lnTo>
                <a:lnTo>
                  <a:pt x="733666" y="1200175"/>
                </a:lnTo>
                <a:lnTo>
                  <a:pt x="762825" y="1193114"/>
                </a:lnTo>
                <a:lnTo>
                  <a:pt x="792060" y="1186942"/>
                </a:lnTo>
                <a:lnTo>
                  <a:pt x="821436" y="1181430"/>
                </a:lnTo>
                <a:lnTo>
                  <a:pt x="851014" y="1176413"/>
                </a:lnTo>
                <a:lnTo>
                  <a:pt x="856094" y="1176413"/>
                </a:lnTo>
                <a:lnTo>
                  <a:pt x="861047" y="1177124"/>
                </a:lnTo>
                <a:lnTo>
                  <a:pt x="863574" y="1176413"/>
                </a:lnTo>
                <a:lnTo>
                  <a:pt x="866127" y="1175689"/>
                </a:lnTo>
                <a:lnTo>
                  <a:pt x="869048" y="1180007"/>
                </a:lnTo>
                <a:lnTo>
                  <a:pt x="872604" y="1182166"/>
                </a:lnTo>
                <a:lnTo>
                  <a:pt x="872604" y="1183614"/>
                </a:lnTo>
                <a:lnTo>
                  <a:pt x="874001" y="1187208"/>
                </a:lnTo>
                <a:lnTo>
                  <a:pt x="874001" y="1140282"/>
                </a:lnTo>
                <a:lnTo>
                  <a:pt x="801281" y="1153363"/>
                </a:lnTo>
                <a:lnTo>
                  <a:pt x="748157" y="1164717"/>
                </a:lnTo>
                <a:lnTo>
                  <a:pt x="695388" y="1177620"/>
                </a:lnTo>
                <a:lnTo>
                  <a:pt x="642988" y="1192250"/>
                </a:lnTo>
                <a:lnTo>
                  <a:pt x="419722" y="1250569"/>
                </a:lnTo>
                <a:lnTo>
                  <a:pt x="349872" y="1272159"/>
                </a:lnTo>
                <a:lnTo>
                  <a:pt x="319646" y="1306004"/>
                </a:lnTo>
                <a:lnTo>
                  <a:pt x="319798" y="1320253"/>
                </a:lnTo>
                <a:lnTo>
                  <a:pt x="340601" y="1356398"/>
                </a:lnTo>
                <a:lnTo>
                  <a:pt x="374116" y="1375829"/>
                </a:lnTo>
                <a:lnTo>
                  <a:pt x="412483" y="1386636"/>
                </a:lnTo>
                <a:lnTo>
                  <a:pt x="457492" y="1397812"/>
                </a:lnTo>
                <a:lnTo>
                  <a:pt x="500735" y="1412989"/>
                </a:lnTo>
                <a:lnTo>
                  <a:pt x="542340" y="1432077"/>
                </a:lnTo>
                <a:lnTo>
                  <a:pt x="582409" y="1455026"/>
                </a:lnTo>
                <a:lnTo>
                  <a:pt x="625043" y="1484007"/>
                </a:lnTo>
                <a:lnTo>
                  <a:pt x="664768" y="1515770"/>
                </a:lnTo>
                <a:lnTo>
                  <a:pt x="702221" y="1550085"/>
                </a:lnTo>
                <a:lnTo>
                  <a:pt x="743750" y="1592707"/>
                </a:lnTo>
                <a:lnTo>
                  <a:pt x="749655" y="1599184"/>
                </a:lnTo>
                <a:lnTo>
                  <a:pt x="756399" y="1605394"/>
                </a:lnTo>
                <a:lnTo>
                  <a:pt x="762736" y="1609344"/>
                </a:lnTo>
                <a:lnTo>
                  <a:pt x="786257" y="1609344"/>
                </a:lnTo>
                <a:lnTo>
                  <a:pt x="789838" y="1607743"/>
                </a:lnTo>
                <a:lnTo>
                  <a:pt x="796302" y="1600530"/>
                </a:lnTo>
                <a:lnTo>
                  <a:pt x="798436" y="1591094"/>
                </a:lnTo>
                <a:lnTo>
                  <a:pt x="798245" y="1581708"/>
                </a:lnTo>
                <a:lnTo>
                  <a:pt x="797217" y="1572196"/>
                </a:lnTo>
                <a:lnTo>
                  <a:pt x="796455" y="1562950"/>
                </a:lnTo>
                <a:lnTo>
                  <a:pt x="797039" y="1554378"/>
                </a:lnTo>
                <a:lnTo>
                  <a:pt x="799731" y="1534223"/>
                </a:lnTo>
                <a:lnTo>
                  <a:pt x="803770" y="1503934"/>
                </a:lnTo>
                <a:lnTo>
                  <a:pt x="813206" y="1454188"/>
                </a:lnTo>
                <a:lnTo>
                  <a:pt x="825449" y="1405255"/>
                </a:lnTo>
                <a:lnTo>
                  <a:pt x="840613" y="1357109"/>
                </a:lnTo>
                <a:lnTo>
                  <a:pt x="858672" y="1310182"/>
                </a:lnTo>
                <a:lnTo>
                  <a:pt x="879843" y="1264246"/>
                </a:lnTo>
                <a:lnTo>
                  <a:pt x="903236" y="1223378"/>
                </a:lnTo>
                <a:lnTo>
                  <a:pt x="930897" y="1185773"/>
                </a:lnTo>
                <a:lnTo>
                  <a:pt x="936421" y="1178255"/>
                </a:lnTo>
                <a:lnTo>
                  <a:pt x="938123" y="1175689"/>
                </a:lnTo>
                <a:lnTo>
                  <a:pt x="941158" y="1171092"/>
                </a:lnTo>
                <a:lnTo>
                  <a:pt x="945083" y="1164602"/>
                </a:lnTo>
                <a:lnTo>
                  <a:pt x="948169" y="1159129"/>
                </a:lnTo>
                <a:lnTo>
                  <a:pt x="948918" y="115180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4165" y="3881373"/>
            <a:ext cx="923925" cy="1645920"/>
          </a:xfrm>
          <a:custGeom>
            <a:avLst/>
            <a:gdLst/>
            <a:ahLst/>
            <a:cxnLst/>
            <a:rect l="l" t="t" r="r" b="b"/>
            <a:pathLst>
              <a:path w="923925" h="1645920">
                <a:moveTo>
                  <a:pt x="639013" y="321906"/>
                </a:moveTo>
                <a:lnTo>
                  <a:pt x="621220" y="284467"/>
                </a:lnTo>
                <a:lnTo>
                  <a:pt x="590981" y="264248"/>
                </a:lnTo>
                <a:lnTo>
                  <a:pt x="590981" y="328396"/>
                </a:lnTo>
                <a:lnTo>
                  <a:pt x="590257" y="337743"/>
                </a:lnTo>
                <a:lnTo>
                  <a:pt x="583057" y="338467"/>
                </a:lnTo>
                <a:lnTo>
                  <a:pt x="568490" y="342620"/>
                </a:lnTo>
                <a:lnTo>
                  <a:pt x="554075" y="346303"/>
                </a:lnTo>
                <a:lnTo>
                  <a:pt x="539915" y="349313"/>
                </a:lnTo>
                <a:lnTo>
                  <a:pt x="526173" y="351434"/>
                </a:lnTo>
                <a:lnTo>
                  <a:pt x="495096" y="357136"/>
                </a:lnTo>
                <a:lnTo>
                  <a:pt x="464426" y="364121"/>
                </a:lnTo>
                <a:lnTo>
                  <a:pt x="403783" y="379501"/>
                </a:lnTo>
                <a:lnTo>
                  <a:pt x="311162" y="397865"/>
                </a:lnTo>
                <a:lnTo>
                  <a:pt x="264756" y="406438"/>
                </a:lnTo>
                <a:lnTo>
                  <a:pt x="188417" y="418960"/>
                </a:lnTo>
                <a:lnTo>
                  <a:pt x="129222" y="426313"/>
                </a:lnTo>
                <a:lnTo>
                  <a:pt x="99225" y="429183"/>
                </a:lnTo>
                <a:lnTo>
                  <a:pt x="94183" y="429907"/>
                </a:lnTo>
                <a:lnTo>
                  <a:pt x="91655" y="429183"/>
                </a:lnTo>
                <a:lnTo>
                  <a:pt x="89141" y="428459"/>
                </a:lnTo>
                <a:lnTo>
                  <a:pt x="84823" y="429183"/>
                </a:lnTo>
                <a:lnTo>
                  <a:pt x="81940" y="424865"/>
                </a:lnTo>
                <a:lnTo>
                  <a:pt x="78346" y="422706"/>
                </a:lnTo>
                <a:lnTo>
                  <a:pt x="78346" y="421259"/>
                </a:lnTo>
                <a:lnTo>
                  <a:pt x="76911" y="416941"/>
                </a:lnTo>
                <a:lnTo>
                  <a:pt x="78346" y="413346"/>
                </a:lnTo>
                <a:lnTo>
                  <a:pt x="81229" y="409740"/>
                </a:lnTo>
                <a:lnTo>
                  <a:pt x="87693" y="397827"/>
                </a:lnTo>
                <a:lnTo>
                  <a:pt x="92113" y="389585"/>
                </a:lnTo>
                <a:lnTo>
                  <a:pt x="97739" y="379336"/>
                </a:lnTo>
                <a:lnTo>
                  <a:pt x="103543" y="369430"/>
                </a:lnTo>
                <a:lnTo>
                  <a:pt x="129717" y="321386"/>
                </a:lnTo>
                <a:lnTo>
                  <a:pt x="151917" y="271678"/>
                </a:lnTo>
                <a:lnTo>
                  <a:pt x="171183" y="220726"/>
                </a:lnTo>
                <a:lnTo>
                  <a:pt x="188556" y="168910"/>
                </a:lnTo>
                <a:lnTo>
                  <a:pt x="205066" y="116725"/>
                </a:lnTo>
                <a:lnTo>
                  <a:pt x="207479" y="107772"/>
                </a:lnTo>
                <a:lnTo>
                  <a:pt x="210375" y="99085"/>
                </a:lnTo>
                <a:lnTo>
                  <a:pt x="213664" y="90411"/>
                </a:lnTo>
                <a:lnTo>
                  <a:pt x="217297" y="81445"/>
                </a:lnTo>
                <a:lnTo>
                  <a:pt x="225945" y="79286"/>
                </a:lnTo>
                <a:lnTo>
                  <a:pt x="231698" y="83604"/>
                </a:lnTo>
                <a:lnTo>
                  <a:pt x="237464" y="86487"/>
                </a:lnTo>
                <a:lnTo>
                  <a:pt x="266446" y="120535"/>
                </a:lnTo>
                <a:lnTo>
                  <a:pt x="321398" y="168935"/>
                </a:lnTo>
                <a:lnTo>
                  <a:pt x="385940" y="218351"/>
                </a:lnTo>
                <a:lnTo>
                  <a:pt x="424205" y="240830"/>
                </a:lnTo>
                <a:lnTo>
                  <a:pt x="464489" y="259943"/>
                </a:lnTo>
                <a:lnTo>
                  <a:pt x="506742" y="276555"/>
                </a:lnTo>
                <a:lnTo>
                  <a:pt x="528421" y="283743"/>
                </a:lnTo>
                <a:lnTo>
                  <a:pt x="549567" y="293027"/>
                </a:lnTo>
                <a:lnTo>
                  <a:pt x="569099" y="305409"/>
                </a:lnTo>
                <a:lnTo>
                  <a:pt x="585939" y="321906"/>
                </a:lnTo>
                <a:lnTo>
                  <a:pt x="590981" y="328396"/>
                </a:lnTo>
                <a:lnTo>
                  <a:pt x="590981" y="264248"/>
                </a:lnTo>
                <a:lnTo>
                  <a:pt x="588454" y="262788"/>
                </a:lnTo>
                <a:lnTo>
                  <a:pt x="570382" y="255016"/>
                </a:lnTo>
                <a:lnTo>
                  <a:pt x="507072" y="235318"/>
                </a:lnTo>
                <a:lnTo>
                  <a:pt x="464794" y="217436"/>
                </a:lnTo>
                <a:lnTo>
                  <a:pt x="424408" y="195643"/>
                </a:lnTo>
                <a:lnTo>
                  <a:pt x="385775" y="170002"/>
                </a:lnTo>
                <a:lnTo>
                  <a:pt x="345313" y="138023"/>
                </a:lnTo>
                <a:lnTo>
                  <a:pt x="307835" y="103682"/>
                </a:lnTo>
                <a:lnTo>
                  <a:pt x="272783" y="67043"/>
                </a:lnTo>
                <a:lnTo>
                  <a:pt x="239623" y="28181"/>
                </a:lnTo>
                <a:lnTo>
                  <a:pt x="228993" y="14947"/>
                </a:lnTo>
                <a:lnTo>
                  <a:pt x="222808" y="8229"/>
                </a:lnTo>
                <a:lnTo>
                  <a:pt x="215138" y="2247"/>
                </a:lnTo>
                <a:lnTo>
                  <a:pt x="208661" y="101"/>
                </a:lnTo>
                <a:lnTo>
                  <a:pt x="198691" y="0"/>
                </a:lnTo>
                <a:lnTo>
                  <a:pt x="189395" y="3606"/>
                </a:lnTo>
                <a:lnTo>
                  <a:pt x="182537" y="10325"/>
                </a:lnTo>
                <a:lnTo>
                  <a:pt x="179870" y="19532"/>
                </a:lnTo>
                <a:lnTo>
                  <a:pt x="179438" y="28613"/>
                </a:lnTo>
                <a:lnTo>
                  <a:pt x="179768" y="38163"/>
                </a:lnTo>
                <a:lnTo>
                  <a:pt x="179959" y="47586"/>
                </a:lnTo>
                <a:lnTo>
                  <a:pt x="168859" y="106222"/>
                </a:lnTo>
                <a:lnTo>
                  <a:pt x="155994" y="155232"/>
                </a:lnTo>
                <a:lnTo>
                  <a:pt x="140436" y="203212"/>
                </a:lnTo>
                <a:lnTo>
                  <a:pt x="122123" y="250063"/>
                </a:lnTo>
                <a:lnTo>
                  <a:pt x="100977" y="295656"/>
                </a:lnTo>
                <a:lnTo>
                  <a:pt x="76911" y="339915"/>
                </a:lnTo>
                <a:lnTo>
                  <a:pt x="50304" y="379501"/>
                </a:lnTo>
                <a:lnTo>
                  <a:pt x="20739" y="415505"/>
                </a:lnTo>
                <a:lnTo>
                  <a:pt x="14363" y="422173"/>
                </a:lnTo>
                <a:lnTo>
                  <a:pt x="9131" y="428828"/>
                </a:lnTo>
                <a:lnTo>
                  <a:pt x="1308" y="439978"/>
                </a:lnTo>
                <a:lnTo>
                  <a:pt x="0" y="447433"/>
                </a:lnTo>
                <a:lnTo>
                  <a:pt x="1663" y="454202"/>
                </a:lnTo>
                <a:lnTo>
                  <a:pt x="4940" y="459625"/>
                </a:lnTo>
                <a:lnTo>
                  <a:pt x="8509" y="463016"/>
                </a:lnTo>
                <a:lnTo>
                  <a:pt x="11391" y="465175"/>
                </a:lnTo>
                <a:lnTo>
                  <a:pt x="14986" y="465899"/>
                </a:lnTo>
                <a:lnTo>
                  <a:pt x="17868" y="466623"/>
                </a:lnTo>
                <a:lnTo>
                  <a:pt x="24345" y="468058"/>
                </a:lnTo>
                <a:lnTo>
                  <a:pt x="32270" y="468058"/>
                </a:lnTo>
                <a:lnTo>
                  <a:pt x="38747" y="467334"/>
                </a:lnTo>
                <a:lnTo>
                  <a:pt x="93078" y="462114"/>
                </a:lnTo>
                <a:lnTo>
                  <a:pt x="147218" y="455790"/>
                </a:lnTo>
                <a:lnTo>
                  <a:pt x="201104" y="448119"/>
                </a:lnTo>
                <a:lnTo>
                  <a:pt x="254711" y="438848"/>
                </a:lnTo>
                <a:lnTo>
                  <a:pt x="297649" y="429907"/>
                </a:lnTo>
                <a:lnTo>
                  <a:pt x="308025" y="427748"/>
                </a:lnTo>
                <a:lnTo>
                  <a:pt x="534098" y="384543"/>
                </a:lnTo>
                <a:lnTo>
                  <a:pt x="552234" y="380542"/>
                </a:lnTo>
                <a:lnTo>
                  <a:pt x="587959" y="371995"/>
                </a:lnTo>
                <a:lnTo>
                  <a:pt x="606094" y="367995"/>
                </a:lnTo>
                <a:lnTo>
                  <a:pt x="617308" y="363131"/>
                </a:lnTo>
                <a:lnTo>
                  <a:pt x="626783" y="355574"/>
                </a:lnTo>
                <a:lnTo>
                  <a:pt x="633831" y="346125"/>
                </a:lnTo>
                <a:lnTo>
                  <a:pt x="637768" y="335584"/>
                </a:lnTo>
                <a:lnTo>
                  <a:pt x="639013" y="321906"/>
                </a:lnTo>
                <a:close/>
              </a:path>
              <a:path w="923925" h="1645920">
                <a:moveTo>
                  <a:pt x="790613" y="529640"/>
                </a:moveTo>
                <a:lnTo>
                  <a:pt x="787895" y="520712"/>
                </a:lnTo>
                <a:lnTo>
                  <a:pt x="781392" y="513549"/>
                </a:lnTo>
                <a:lnTo>
                  <a:pt x="770978" y="507657"/>
                </a:lnTo>
                <a:lnTo>
                  <a:pt x="767372" y="505498"/>
                </a:lnTo>
                <a:lnTo>
                  <a:pt x="764501" y="504063"/>
                </a:lnTo>
                <a:lnTo>
                  <a:pt x="760895" y="503339"/>
                </a:lnTo>
                <a:lnTo>
                  <a:pt x="752932" y="502158"/>
                </a:lnTo>
                <a:lnTo>
                  <a:pt x="745236" y="501904"/>
                </a:lnTo>
                <a:lnTo>
                  <a:pt x="740740" y="502412"/>
                </a:lnTo>
                <a:lnTo>
                  <a:pt x="740740" y="558774"/>
                </a:lnTo>
                <a:lnTo>
                  <a:pt x="735698" y="567410"/>
                </a:lnTo>
                <a:lnTo>
                  <a:pt x="722020" y="607009"/>
                </a:lnTo>
                <a:lnTo>
                  <a:pt x="716927" y="613575"/>
                </a:lnTo>
                <a:lnTo>
                  <a:pt x="712114" y="620064"/>
                </a:lnTo>
                <a:lnTo>
                  <a:pt x="707021" y="626148"/>
                </a:lnTo>
                <a:lnTo>
                  <a:pt x="701141" y="631482"/>
                </a:lnTo>
                <a:lnTo>
                  <a:pt x="665467" y="665238"/>
                </a:lnTo>
                <a:lnTo>
                  <a:pt x="632625" y="701713"/>
                </a:lnTo>
                <a:lnTo>
                  <a:pt x="569506" y="777875"/>
                </a:lnTo>
                <a:lnTo>
                  <a:pt x="536257" y="815073"/>
                </a:lnTo>
                <a:lnTo>
                  <a:pt x="527189" y="824064"/>
                </a:lnTo>
                <a:lnTo>
                  <a:pt x="518337" y="833526"/>
                </a:lnTo>
                <a:lnTo>
                  <a:pt x="509587" y="843153"/>
                </a:lnTo>
                <a:lnTo>
                  <a:pt x="482117" y="872871"/>
                </a:lnTo>
                <a:lnTo>
                  <a:pt x="463537" y="893279"/>
                </a:lnTo>
                <a:lnTo>
                  <a:pt x="445490" y="914374"/>
                </a:lnTo>
                <a:lnTo>
                  <a:pt x="399491" y="974090"/>
                </a:lnTo>
                <a:lnTo>
                  <a:pt x="368769" y="1009827"/>
                </a:lnTo>
                <a:lnTo>
                  <a:pt x="336829" y="1044473"/>
                </a:lnTo>
                <a:lnTo>
                  <a:pt x="304419" y="1078572"/>
                </a:lnTo>
                <a:lnTo>
                  <a:pt x="268465" y="1114818"/>
                </a:lnTo>
                <a:lnTo>
                  <a:pt x="246100" y="1128966"/>
                </a:lnTo>
                <a:lnTo>
                  <a:pt x="241782" y="1128242"/>
                </a:lnTo>
                <a:lnTo>
                  <a:pt x="238175" y="1127531"/>
                </a:lnTo>
                <a:lnTo>
                  <a:pt x="236016" y="1125359"/>
                </a:lnTo>
                <a:lnTo>
                  <a:pt x="233146" y="1121765"/>
                </a:lnTo>
                <a:lnTo>
                  <a:pt x="224421" y="1111821"/>
                </a:lnTo>
                <a:lnTo>
                  <a:pt x="216306" y="1101521"/>
                </a:lnTo>
                <a:lnTo>
                  <a:pt x="208330" y="1091095"/>
                </a:lnTo>
                <a:lnTo>
                  <a:pt x="200025" y="1080731"/>
                </a:lnTo>
                <a:lnTo>
                  <a:pt x="186397" y="1061300"/>
                </a:lnTo>
                <a:lnTo>
                  <a:pt x="172567" y="1041857"/>
                </a:lnTo>
                <a:lnTo>
                  <a:pt x="144576" y="1002982"/>
                </a:lnTo>
                <a:lnTo>
                  <a:pt x="136550" y="993000"/>
                </a:lnTo>
                <a:lnTo>
                  <a:pt x="129540" y="982548"/>
                </a:lnTo>
                <a:lnTo>
                  <a:pt x="113322" y="946023"/>
                </a:lnTo>
                <a:lnTo>
                  <a:pt x="113258" y="938733"/>
                </a:lnTo>
                <a:lnTo>
                  <a:pt x="116408" y="928916"/>
                </a:lnTo>
                <a:lnTo>
                  <a:pt x="145300" y="900023"/>
                </a:lnTo>
                <a:lnTo>
                  <a:pt x="217754" y="843127"/>
                </a:lnTo>
                <a:lnTo>
                  <a:pt x="255460" y="819391"/>
                </a:lnTo>
                <a:lnTo>
                  <a:pt x="280441" y="806996"/>
                </a:lnTo>
                <a:lnTo>
                  <a:pt x="304685" y="793661"/>
                </a:lnTo>
                <a:lnTo>
                  <a:pt x="328256" y="779513"/>
                </a:lnTo>
                <a:lnTo>
                  <a:pt x="376148" y="748766"/>
                </a:lnTo>
                <a:lnTo>
                  <a:pt x="400532" y="733450"/>
                </a:lnTo>
                <a:lnTo>
                  <a:pt x="424929" y="718820"/>
                </a:lnTo>
                <a:lnTo>
                  <a:pt x="449859" y="704926"/>
                </a:lnTo>
                <a:lnTo>
                  <a:pt x="492988" y="682459"/>
                </a:lnTo>
                <a:lnTo>
                  <a:pt x="535178" y="657948"/>
                </a:lnTo>
                <a:lnTo>
                  <a:pt x="618337" y="607720"/>
                </a:lnTo>
                <a:lnTo>
                  <a:pt x="720572" y="555891"/>
                </a:lnTo>
                <a:lnTo>
                  <a:pt x="724179" y="554456"/>
                </a:lnTo>
                <a:lnTo>
                  <a:pt x="728497" y="555891"/>
                </a:lnTo>
                <a:lnTo>
                  <a:pt x="729208" y="555891"/>
                </a:lnTo>
                <a:lnTo>
                  <a:pt x="730656" y="556615"/>
                </a:lnTo>
                <a:lnTo>
                  <a:pt x="731380" y="556615"/>
                </a:lnTo>
                <a:lnTo>
                  <a:pt x="740740" y="558774"/>
                </a:lnTo>
                <a:lnTo>
                  <a:pt x="740740" y="502412"/>
                </a:lnTo>
                <a:lnTo>
                  <a:pt x="737806" y="502742"/>
                </a:lnTo>
                <a:lnTo>
                  <a:pt x="730656" y="504774"/>
                </a:lnTo>
                <a:lnTo>
                  <a:pt x="706132" y="517613"/>
                </a:lnTo>
                <a:lnTo>
                  <a:pt x="632739" y="555167"/>
                </a:lnTo>
                <a:lnTo>
                  <a:pt x="590435" y="579805"/>
                </a:lnTo>
                <a:lnTo>
                  <a:pt x="465696" y="654519"/>
                </a:lnTo>
                <a:lnTo>
                  <a:pt x="299732" y="750366"/>
                </a:lnTo>
                <a:lnTo>
                  <a:pt x="258584" y="775068"/>
                </a:lnTo>
                <a:lnTo>
                  <a:pt x="217830" y="800620"/>
                </a:lnTo>
                <a:lnTo>
                  <a:pt x="177622" y="827303"/>
                </a:lnTo>
                <a:lnTo>
                  <a:pt x="138099" y="855383"/>
                </a:lnTo>
                <a:lnTo>
                  <a:pt x="103543" y="883119"/>
                </a:lnTo>
                <a:lnTo>
                  <a:pt x="73304" y="915149"/>
                </a:lnTo>
                <a:lnTo>
                  <a:pt x="62953" y="935570"/>
                </a:lnTo>
                <a:lnTo>
                  <a:pt x="64490" y="946023"/>
                </a:lnTo>
                <a:lnTo>
                  <a:pt x="70421" y="957618"/>
                </a:lnTo>
                <a:lnTo>
                  <a:pt x="97840" y="997978"/>
                </a:lnTo>
                <a:lnTo>
                  <a:pt x="125984" y="1038186"/>
                </a:lnTo>
                <a:lnTo>
                  <a:pt x="154038" y="1078814"/>
                </a:lnTo>
                <a:lnTo>
                  <a:pt x="181140" y="1120419"/>
                </a:lnTo>
                <a:lnTo>
                  <a:pt x="206502" y="1163523"/>
                </a:lnTo>
                <a:lnTo>
                  <a:pt x="208661" y="1166406"/>
                </a:lnTo>
                <a:lnTo>
                  <a:pt x="214426" y="1174330"/>
                </a:lnTo>
                <a:lnTo>
                  <a:pt x="220903" y="1178636"/>
                </a:lnTo>
                <a:lnTo>
                  <a:pt x="228828" y="1180807"/>
                </a:lnTo>
                <a:lnTo>
                  <a:pt x="236461" y="1181468"/>
                </a:lnTo>
                <a:lnTo>
                  <a:pt x="244119" y="1180096"/>
                </a:lnTo>
                <a:lnTo>
                  <a:pt x="294195" y="1134021"/>
                </a:lnTo>
                <a:lnTo>
                  <a:pt x="329793" y="1097000"/>
                </a:lnTo>
                <a:lnTo>
                  <a:pt x="364655" y="1059180"/>
                </a:lnTo>
                <a:lnTo>
                  <a:pt x="398348" y="1020076"/>
                </a:lnTo>
                <a:lnTo>
                  <a:pt x="430415" y="979220"/>
                </a:lnTo>
                <a:lnTo>
                  <a:pt x="453339" y="949515"/>
                </a:lnTo>
                <a:lnTo>
                  <a:pt x="477748" y="920813"/>
                </a:lnTo>
                <a:lnTo>
                  <a:pt x="503516" y="893064"/>
                </a:lnTo>
                <a:lnTo>
                  <a:pt x="530504" y="866190"/>
                </a:lnTo>
                <a:lnTo>
                  <a:pt x="535990" y="860069"/>
                </a:lnTo>
                <a:lnTo>
                  <a:pt x="546989" y="848880"/>
                </a:lnTo>
                <a:lnTo>
                  <a:pt x="552119" y="843127"/>
                </a:lnTo>
                <a:lnTo>
                  <a:pt x="680250" y="696277"/>
                </a:lnTo>
                <a:lnTo>
                  <a:pt x="693534" y="682866"/>
                </a:lnTo>
                <a:lnTo>
                  <a:pt x="707694" y="669378"/>
                </a:lnTo>
                <a:lnTo>
                  <a:pt x="723074" y="657110"/>
                </a:lnTo>
                <a:lnTo>
                  <a:pt x="740016" y="647319"/>
                </a:lnTo>
                <a:lnTo>
                  <a:pt x="745058" y="645883"/>
                </a:lnTo>
                <a:lnTo>
                  <a:pt x="749376" y="643001"/>
                </a:lnTo>
                <a:lnTo>
                  <a:pt x="753694" y="639406"/>
                </a:lnTo>
                <a:lnTo>
                  <a:pt x="764057" y="631240"/>
                </a:lnTo>
                <a:lnTo>
                  <a:pt x="772414" y="622046"/>
                </a:lnTo>
                <a:lnTo>
                  <a:pt x="776973" y="610565"/>
                </a:lnTo>
                <a:lnTo>
                  <a:pt x="776008" y="595312"/>
                </a:lnTo>
                <a:lnTo>
                  <a:pt x="775614" y="588556"/>
                </a:lnTo>
                <a:lnTo>
                  <a:pt x="777722" y="581012"/>
                </a:lnTo>
                <a:lnTo>
                  <a:pt x="780770" y="573328"/>
                </a:lnTo>
                <a:lnTo>
                  <a:pt x="783209" y="565975"/>
                </a:lnTo>
                <a:lnTo>
                  <a:pt x="784821" y="559308"/>
                </a:lnTo>
                <a:lnTo>
                  <a:pt x="786091" y="554456"/>
                </a:lnTo>
                <a:lnTo>
                  <a:pt x="788073" y="547052"/>
                </a:lnTo>
                <a:lnTo>
                  <a:pt x="789698" y="540778"/>
                </a:lnTo>
                <a:lnTo>
                  <a:pt x="790613" y="529640"/>
                </a:lnTo>
                <a:close/>
              </a:path>
              <a:path w="923925" h="1645920">
                <a:moveTo>
                  <a:pt x="923886" y="743191"/>
                </a:moveTo>
                <a:lnTo>
                  <a:pt x="922528" y="740295"/>
                </a:lnTo>
                <a:lnTo>
                  <a:pt x="917257" y="734949"/>
                </a:lnTo>
                <a:lnTo>
                  <a:pt x="910640" y="731570"/>
                </a:lnTo>
                <a:lnTo>
                  <a:pt x="906322" y="731570"/>
                </a:lnTo>
                <a:lnTo>
                  <a:pt x="903439" y="732294"/>
                </a:lnTo>
                <a:lnTo>
                  <a:pt x="895108" y="733310"/>
                </a:lnTo>
                <a:lnTo>
                  <a:pt x="866000" y="758355"/>
                </a:lnTo>
                <a:lnTo>
                  <a:pt x="866000" y="866203"/>
                </a:lnTo>
                <a:lnTo>
                  <a:pt x="864565" y="871956"/>
                </a:lnTo>
                <a:lnTo>
                  <a:pt x="863117" y="876274"/>
                </a:lnTo>
                <a:lnTo>
                  <a:pt x="861682" y="881316"/>
                </a:lnTo>
                <a:lnTo>
                  <a:pt x="859917" y="887984"/>
                </a:lnTo>
                <a:lnTo>
                  <a:pt x="857821" y="894181"/>
                </a:lnTo>
                <a:lnTo>
                  <a:pt x="855306" y="900239"/>
                </a:lnTo>
                <a:lnTo>
                  <a:pt x="852322" y="906513"/>
                </a:lnTo>
                <a:lnTo>
                  <a:pt x="834555" y="950988"/>
                </a:lnTo>
                <a:lnTo>
                  <a:pt x="819099" y="996416"/>
                </a:lnTo>
                <a:lnTo>
                  <a:pt x="805522" y="1042581"/>
                </a:lnTo>
                <a:lnTo>
                  <a:pt x="793394" y="1089215"/>
                </a:lnTo>
                <a:lnTo>
                  <a:pt x="782243" y="1136180"/>
                </a:lnTo>
                <a:lnTo>
                  <a:pt x="771677" y="1182979"/>
                </a:lnTo>
                <a:lnTo>
                  <a:pt x="768337" y="1197000"/>
                </a:lnTo>
                <a:lnTo>
                  <a:pt x="764844" y="1210957"/>
                </a:lnTo>
                <a:lnTo>
                  <a:pt x="761352" y="1224788"/>
                </a:lnTo>
                <a:lnTo>
                  <a:pt x="757999" y="1238415"/>
                </a:lnTo>
                <a:lnTo>
                  <a:pt x="746683" y="1285049"/>
                </a:lnTo>
                <a:lnTo>
                  <a:pt x="733818" y="1331620"/>
                </a:lnTo>
                <a:lnTo>
                  <a:pt x="719899" y="1378051"/>
                </a:lnTo>
                <a:lnTo>
                  <a:pt x="703529" y="1430451"/>
                </a:lnTo>
                <a:lnTo>
                  <a:pt x="691045" y="1470228"/>
                </a:lnTo>
                <a:lnTo>
                  <a:pt x="670623" y="1524762"/>
                </a:lnTo>
                <a:lnTo>
                  <a:pt x="659358" y="1551622"/>
                </a:lnTo>
                <a:lnTo>
                  <a:pt x="648563" y="1578229"/>
                </a:lnTo>
                <a:lnTo>
                  <a:pt x="643724" y="1584794"/>
                </a:lnTo>
                <a:lnTo>
                  <a:pt x="637946" y="1589290"/>
                </a:lnTo>
                <a:lnTo>
                  <a:pt x="631355" y="1591475"/>
                </a:lnTo>
                <a:lnTo>
                  <a:pt x="624090" y="1591183"/>
                </a:lnTo>
                <a:lnTo>
                  <a:pt x="617601" y="1589024"/>
                </a:lnTo>
                <a:lnTo>
                  <a:pt x="611124" y="1587588"/>
                </a:lnTo>
                <a:lnTo>
                  <a:pt x="606082" y="1584706"/>
                </a:lnTo>
                <a:lnTo>
                  <a:pt x="600329" y="1581823"/>
                </a:lnTo>
                <a:lnTo>
                  <a:pt x="562851" y="1556702"/>
                </a:lnTo>
                <a:lnTo>
                  <a:pt x="525094" y="1532051"/>
                </a:lnTo>
                <a:lnTo>
                  <a:pt x="449846" y="1483906"/>
                </a:lnTo>
                <a:lnTo>
                  <a:pt x="445528" y="1481035"/>
                </a:lnTo>
                <a:lnTo>
                  <a:pt x="441210" y="1476717"/>
                </a:lnTo>
                <a:lnTo>
                  <a:pt x="437603" y="1474558"/>
                </a:lnTo>
                <a:lnTo>
                  <a:pt x="431495" y="1467040"/>
                </a:lnTo>
                <a:lnTo>
                  <a:pt x="428078" y="1458709"/>
                </a:lnTo>
                <a:lnTo>
                  <a:pt x="427088" y="1449844"/>
                </a:lnTo>
                <a:lnTo>
                  <a:pt x="428244" y="1440713"/>
                </a:lnTo>
                <a:lnTo>
                  <a:pt x="430403" y="1433512"/>
                </a:lnTo>
                <a:lnTo>
                  <a:pt x="433285" y="1427035"/>
                </a:lnTo>
                <a:lnTo>
                  <a:pt x="438327" y="1421993"/>
                </a:lnTo>
                <a:lnTo>
                  <a:pt x="447433" y="1405712"/>
                </a:lnTo>
                <a:lnTo>
                  <a:pt x="507479" y="1313268"/>
                </a:lnTo>
                <a:lnTo>
                  <a:pt x="538988" y="1267879"/>
                </a:lnTo>
                <a:lnTo>
                  <a:pt x="634885" y="1131138"/>
                </a:lnTo>
                <a:lnTo>
                  <a:pt x="663600" y="1093254"/>
                </a:lnTo>
                <a:lnTo>
                  <a:pt x="678929" y="1075143"/>
                </a:lnTo>
                <a:lnTo>
                  <a:pt x="693928" y="1056982"/>
                </a:lnTo>
                <a:lnTo>
                  <a:pt x="848715" y="859726"/>
                </a:lnTo>
                <a:lnTo>
                  <a:pt x="850874" y="856843"/>
                </a:lnTo>
                <a:lnTo>
                  <a:pt x="854481" y="853960"/>
                </a:lnTo>
                <a:lnTo>
                  <a:pt x="858799" y="854684"/>
                </a:lnTo>
                <a:lnTo>
                  <a:pt x="860234" y="855395"/>
                </a:lnTo>
                <a:lnTo>
                  <a:pt x="861682" y="855395"/>
                </a:lnTo>
                <a:lnTo>
                  <a:pt x="863117" y="856843"/>
                </a:lnTo>
                <a:lnTo>
                  <a:pt x="863841" y="859002"/>
                </a:lnTo>
                <a:lnTo>
                  <a:pt x="865276" y="862596"/>
                </a:lnTo>
                <a:lnTo>
                  <a:pt x="866000" y="866203"/>
                </a:lnTo>
                <a:lnTo>
                  <a:pt x="866000" y="758355"/>
                </a:lnTo>
                <a:lnTo>
                  <a:pt x="857999" y="769366"/>
                </a:lnTo>
                <a:lnTo>
                  <a:pt x="849947" y="780999"/>
                </a:lnTo>
                <a:lnTo>
                  <a:pt x="842238" y="792772"/>
                </a:lnTo>
                <a:lnTo>
                  <a:pt x="831481" y="808278"/>
                </a:lnTo>
                <a:lnTo>
                  <a:pt x="801204" y="853236"/>
                </a:lnTo>
                <a:lnTo>
                  <a:pt x="737933" y="940714"/>
                </a:lnTo>
                <a:lnTo>
                  <a:pt x="705929" y="983830"/>
                </a:lnTo>
                <a:lnTo>
                  <a:pt x="673049" y="1026020"/>
                </a:lnTo>
                <a:lnTo>
                  <a:pt x="659587" y="1042022"/>
                </a:lnTo>
                <a:lnTo>
                  <a:pt x="646315" y="1057973"/>
                </a:lnTo>
                <a:lnTo>
                  <a:pt x="633463" y="1074318"/>
                </a:lnTo>
                <a:lnTo>
                  <a:pt x="621207" y="1091539"/>
                </a:lnTo>
                <a:lnTo>
                  <a:pt x="588746" y="1136180"/>
                </a:lnTo>
                <a:lnTo>
                  <a:pt x="523697" y="1226096"/>
                </a:lnTo>
                <a:lnTo>
                  <a:pt x="459206" y="1316164"/>
                </a:lnTo>
                <a:lnTo>
                  <a:pt x="426542" y="1363853"/>
                </a:lnTo>
                <a:lnTo>
                  <a:pt x="394411" y="1412633"/>
                </a:lnTo>
                <a:lnTo>
                  <a:pt x="382866" y="1438249"/>
                </a:lnTo>
                <a:lnTo>
                  <a:pt x="380009" y="1444320"/>
                </a:lnTo>
                <a:lnTo>
                  <a:pt x="376783" y="1460512"/>
                </a:lnTo>
                <a:lnTo>
                  <a:pt x="377939" y="1472387"/>
                </a:lnTo>
                <a:lnTo>
                  <a:pt x="383552" y="1481569"/>
                </a:lnTo>
                <a:lnTo>
                  <a:pt x="393687" y="1489671"/>
                </a:lnTo>
                <a:lnTo>
                  <a:pt x="466864" y="1536192"/>
                </a:lnTo>
                <a:lnTo>
                  <a:pt x="503148" y="1560029"/>
                </a:lnTo>
                <a:lnTo>
                  <a:pt x="538403" y="1585429"/>
                </a:lnTo>
                <a:lnTo>
                  <a:pt x="550100" y="1594104"/>
                </a:lnTo>
                <a:lnTo>
                  <a:pt x="562254" y="1601978"/>
                </a:lnTo>
                <a:lnTo>
                  <a:pt x="574548" y="1609305"/>
                </a:lnTo>
                <a:lnTo>
                  <a:pt x="586638" y="1616379"/>
                </a:lnTo>
                <a:lnTo>
                  <a:pt x="599592" y="1624088"/>
                </a:lnTo>
                <a:lnTo>
                  <a:pt x="612482" y="1631137"/>
                </a:lnTo>
                <a:lnTo>
                  <a:pt x="625221" y="1637639"/>
                </a:lnTo>
                <a:lnTo>
                  <a:pt x="637755" y="1643735"/>
                </a:lnTo>
                <a:lnTo>
                  <a:pt x="639927" y="1643735"/>
                </a:lnTo>
                <a:lnTo>
                  <a:pt x="642086" y="1644459"/>
                </a:lnTo>
                <a:lnTo>
                  <a:pt x="643521" y="1644459"/>
                </a:lnTo>
                <a:lnTo>
                  <a:pt x="652589" y="1645323"/>
                </a:lnTo>
                <a:lnTo>
                  <a:pt x="660895" y="1642745"/>
                </a:lnTo>
                <a:lnTo>
                  <a:pt x="667727" y="1637055"/>
                </a:lnTo>
                <a:lnTo>
                  <a:pt x="672325" y="1628622"/>
                </a:lnTo>
                <a:lnTo>
                  <a:pt x="673760" y="1624304"/>
                </a:lnTo>
                <a:lnTo>
                  <a:pt x="681088" y="1593481"/>
                </a:lnTo>
                <a:lnTo>
                  <a:pt x="681672" y="1591475"/>
                </a:lnTo>
                <a:lnTo>
                  <a:pt x="690156" y="1563001"/>
                </a:lnTo>
                <a:lnTo>
                  <a:pt x="701103" y="1533474"/>
                </a:lnTo>
                <a:lnTo>
                  <a:pt x="714082" y="1505508"/>
                </a:lnTo>
                <a:lnTo>
                  <a:pt x="716534" y="1499120"/>
                </a:lnTo>
                <a:lnTo>
                  <a:pt x="718578" y="1492808"/>
                </a:lnTo>
                <a:lnTo>
                  <a:pt x="720369" y="1486369"/>
                </a:lnTo>
                <a:lnTo>
                  <a:pt x="722007" y="1479588"/>
                </a:lnTo>
                <a:lnTo>
                  <a:pt x="736968" y="1430362"/>
                </a:lnTo>
                <a:lnTo>
                  <a:pt x="751420" y="1381010"/>
                </a:lnTo>
                <a:lnTo>
                  <a:pt x="765390" y="1331277"/>
                </a:lnTo>
                <a:lnTo>
                  <a:pt x="778751" y="1281315"/>
                </a:lnTo>
                <a:lnTo>
                  <a:pt x="791438" y="1231138"/>
                </a:lnTo>
                <a:lnTo>
                  <a:pt x="803363" y="1180820"/>
                </a:lnTo>
                <a:lnTo>
                  <a:pt x="812685" y="1137234"/>
                </a:lnTo>
                <a:lnTo>
                  <a:pt x="822807" y="1094054"/>
                </a:lnTo>
                <a:lnTo>
                  <a:pt x="834555" y="1051420"/>
                </a:lnTo>
                <a:lnTo>
                  <a:pt x="848715" y="1009472"/>
                </a:lnTo>
                <a:lnTo>
                  <a:pt x="864590" y="965415"/>
                </a:lnTo>
                <a:lnTo>
                  <a:pt x="882205" y="921715"/>
                </a:lnTo>
                <a:lnTo>
                  <a:pt x="900366" y="878154"/>
                </a:lnTo>
                <a:lnTo>
                  <a:pt x="910056" y="853960"/>
                </a:lnTo>
                <a:lnTo>
                  <a:pt x="917841" y="834529"/>
                </a:lnTo>
                <a:lnTo>
                  <a:pt x="918565" y="830922"/>
                </a:lnTo>
                <a:lnTo>
                  <a:pt x="922159" y="828763"/>
                </a:lnTo>
                <a:lnTo>
                  <a:pt x="922883" y="825157"/>
                </a:lnTo>
                <a:lnTo>
                  <a:pt x="923607" y="822286"/>
                </a:lnTo>
                <a:lnTo>
                  <a:pt x="923886" y="821855"/>
                </a:lnTo>
                <a:lnTo>
                  <a:pt x="923886" y="812698"/>
                </a:lnTo>
                <a:lnTo>
                  <a:pt x="920394" y="799338"/>
                </a:lnTo>
                <a:lnTo>
                  <a:pt x="920457" y="784390"/>
                </a:lnTo>
                <a:lnTo>
                  <a:pt x="922807" y="769302"/>
                </a:lnTo>
                <a:lnTo>
                  <a:pt x="923886" y="763625"/>
                </a:lnTo>
                <a:lnTo>
                  <a:pt x="923886" y="74319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8176406"/>
            <a:ext cx="2875915" cy="2111375"/>
            <a:chOff x="-359" y="8176406"/>
            <a:chExt cx="2875915" cy="2111375"/>
          </a:xfrm>
        </p:grpSpPr>
        <p:sp>
          <p:nvSpPr>
            <p:cNvPr id="3" name="object 3"/>
            <p:cNvSpPr/>
            <p:nvPr/>
          </p:nvSpPr>
          <p:spPr>
            <a:xfrm>
              <a:off x="0" y="8176406"/>
              <a:ext cx="2875915" cy="2110740"/>
            </a:xfrm>
            <a:custGeom>
              <a:avLst/>
              <a:gdLst/>
              <a:ahLst/>
              <a:cxnLst/>
              <a:rect l="l" t="t" r="r" b="b"/>
              <a:pathLst>
                <a:path w="2875915" h="2110740">
                  <a:moveTo>
                    <a:pt x="0" y="0"/>
                  </a:moveTo>
                  <a:lnTo>
                    <a:pt x="0" y="2110592"/>
                  </a:lnTo>
                  <a:lnTo>
                    <a:pt x="2875364" y="2110592"/>
                  </a:lnTo>
                  <a:lnTo>
                    <a:pt x="2825902" y="2051874"/>
                  </a:lnTo>
                  <a:lnTo>
                    <a:pt x="2812518" y="2046901"/>
                  </a:lnTo>
                  <a:lnTo>
                    <a:pt x="2798725" y="2040714"/>
                  </a:lnTo>
                  <a:lnTo>
                    <a:pt x="2756582" y="2012116"/>
                  </a:lnTo>
                  <a:lnTo>
                    <a:pt x="2740427" y="1983722"/>
                  </a:lnTo>
                  <a:lnTo>
                    <a:pt x="2743822" y="1969795"/>
                  </a:lnTo>
                  <a:lnTo>
                    <a:pt x="2701073" y="1959263"/>
                  </a:lnTo>
                  <a:lnTo>
                    <a:pt x="2680135" y="1954505"/>
                  </a:lnTo>
                  <a:lnTo>
                    <a:pt x="2658859" y="1950354"/>
                  </a:lnTo>
                  <a:lnTo>
                    <a:pt x="2651384" y="1920653"/>
                  </a:lnTo>
                  <a:lnTo>
                    <a:pt x="2637358" y="1889334"/>
                  </a:lnTo>
                  <a:lnTo>
                    <a:pt x="2633704" y="1883863"/>
                  </a:lnTo>
                  <a:lnTo>
                    <a:pt x="2435402" y="1883863"/>
                  </a:lnTo>
                  <a:lnTo>
                    <a:pt x="2391055" y="1883529"/>
                  </a:lnTo>
                  <a:lnTo>
                    <a:pt x="2336669" y="1877636"/>
                  </a:lnTo>
                  <a:lnTo>
                    <a:pt x="2280363" y="1867903"/>
                  </a:lnTo>
                  <a:lnTo>
                    <a:pt x="2230257" y="1856050"/>
                  </a:lnTo>
                  <a:lnTo>
                    <a:pt x="2203407" y="1846857"/>
                  </a:lnTo>
                  <a:lnTo>
                    <a:pt x="2191388" y="1846857"/>
                  </a:lnTo>
                  <a:lnTo>
                    <a:pt x="2151582" y="1821329"/>
                  </a:lnTo>
                  <a:lnTo>
                    <a:pt x="2113937" y="1777296"/>
                  </a:lnTo>
                  <a:lnTo>
                    <a:pt x="2101849" y="1745337"/>
                  </a:lnTo>
                  <a:lnTo>
                    <a:pt x="2095020" y="1730398"/>
                  </a:lnTo>
                  <a:lnTo>
                    <a:pt x="2061997" y="1699077"/>
                  </a:lnTo>
                  <a:lnTo>
                    <a:pt x="2045518" y="1694036"/>
                  </a:lnTo>
                  <a:lnTo>
                    <a:pt x="2003678" y="1694036"/>
                  </a:lnTo>
                  <a:lnTo>
                    <a:pt x="1994657" y="1692451"/>
                  </a:lnTo>
                  <a:lnTo>
                    <a:pt x="1934414" y="1651929"/>
                  </a:lnTo>
                  <a:lnTo>
                    <a:pt x="1907649" y="1624469"/>
                  </a:lnTo>
                  <a:lnTo>
                    <a:pt x="1879841" y="1591077"/>
                  </a:lnTo>
                  <a:lnTo>
                    <a:pt x="1866585" y="1568332"/>
                  </a:lnTo>
                  <a:lnTo>
                    <a:pt x="1835375" y="1519800"/>
                  </a:lnTo>
                  <a:lnTo>
                    <a:pt x="1797416" y="1466948"/>
                  </a:lnTo>
                  <a:lnTo>
                    <a:pt x="1763915" y="1431241"/>
                  </a:lnTo>
                  <a:lnTo>
                    <a:pt x="1761032" y="1429802"/>
                  </a:lnTo>
                  <a:lnTo>
                    <a:pt x="1758886" y="1428358"/>
                  </a:lnTo>
                  <a:lnTo>
                    <a:pt x="1757438" y="1427640"/>
                  </a:lnTo>
                  <a:lnTo>
                    <a:pt x="1759597" y="1419002"/>
                  </a:lnTo>
                  <a:lnTo>
                    <a:pt x="1756714" y="1413243"/>
                  </a:lnTo>
                  <a:lnTo>
                    <a:pt x="1751672" y="1409641"/>
                  </a:lnTo>
                  <a:lnTo>
                    <a:pt x="1729229" y="1404241"/>
                  </a:lnTo>
                  <a:lnTo>
                    <a:pt x="1692460" y="1404241"/>
                  </a:lnTo>
                  <a:lnTo>
                    <a:pt x="1656305" y="1404174"/>
                  </a:lnTo>
                  <a:lnTo>
                    <a:pt x="1627847" y="1396683"/>
                  </a:lnTo>
                  <a:lnTo>
                    <a:pt x="1621679" y="1392588"/>
                  </a:lnTo>
                  <a:lnTo>
                    <a:pt x="1608806" y="1384937"/>
                  </a:lnTo>
                  <a:lnTo>
                    <a:pt x="1602638" y="1380843"/>
                  </a:lnTo>
                  <a:lnTo>
                    <a:pt x="1601203" y="1380124"/>
                  </a:lnTo>
                  <a:lnTo>
                    <a:pt x="1598320" y="1377960"/>
                  </a:lnTo>
                  <a:lnTo>
                    <a:pt x="1596885" y="1376522"/>
                  </a:lnTo>
                  <a:lnTo>
                    <a:pt x="1589234" y="1358782"/>
                  </a:lnTo>
                  <a:lnTo>
                    <a:pt x="1593464" y="1340972"/>
                  </a:lnTo>
                  <a:lnTo>
                    <a:pt x="1601744" y="1322759"/>
                  </a:lnTo>
                  <a:lnTo>
                    <a:pt x="1606245" y="1303804"/>
                  </a:lnTo>
                  <a:lnTo>
                    <a:pt x="1578165" y="1262043"/>
                  </a:lnTo>
                  <a:lnTo>
                    <a:pt x="1559240" y="1251962"/>
                  </a:lnTo>
                  <a:lnTo>
                    <a:pt x="1471599" y="1251962"/>
                  </a:lnTo>
                  <a:lnTo>
                    <a:pt x="1472391" y="1244750"/>
                  </a:lnTo>
                  <a:lnTo>
                    <a:pt x="1469805" y="1237471"/>
                  </a:lnTo>
                  <a:lnTo>
                    <a:pt x="1465066" y="1231308"/>
                  </a:lnTo>
                  <a:lnTo>
                    <a:pt x="1346384" y="1231308"/>
                  </a:lnTo>
                  <a:lnTo>
                    <a:pt x="1336338" y="1229104"/>
                  </a:lnTo>
                  <a:lnTo>
                    <a:pt x="1302137" y="1200325"/>
                  </a:lnTo>
                  <a:lnTo>
                    <a:pt x="1301870" y="1195937"/>
                  </a:lnTo>
                  <a:lnTo>
                    <a:pt x="1286949" y="1195937"/>
                  </a:lnTo>
                  <a:lnTo>
                    <a:pt x="1271267" y="1195443"/>
                  </a:lnTo>
                  <a:lnTo>
                    <a:pt x="1255315" y="1191709"/>
                  </a:lnTo>
                  <a:lnTo>
                    <a:pt x="1239767" y="1185005"/>
                  </a:lnTo>
                  <a:lnTo>
                    <a:pt x="1224052" y="1153201"/>
                  </a:lnTo>
                  <a:lnTo>
                    <a:pt x="1190718" y="1107695"/>
                  </a:lnTo>
                  <a:lnTo>
                    <a:pt x="1157250" y="1060164"/>
                  </a:lnTo>
                  <a:lnTo>
                    <a:pt x="1145548" y="1032670"/>
                  </a:lnTo>
                  <a:lnTo>
                    <a:pt x="1111171" y="1032670"/>
                  </a:lnTo>
                  <a:lnTo>
                    <a:pt x="1054820" y="1030295"/>
                  </a:lnTo>
                  <a:lnTo>
                    <a:pt x="994825" y="1023196"/>
                  </a:lnTo>
                  <a:lnTo>
                    <a:pt x="953933" y="1019403"/>
                  </a:lnTo>
                  <a:lnTo>
                    <a:pt x="952489" y="1019403"/>
                  </a:lnTo>
                  <a:lnTo>
                    <a:pt x="952489" y="1018684"/>
                  </a:lnTo>
                  <a:lnTo>
                    <a:pt x="944365" y="1007214"/>
                  </a:lnTo>
                  <a:lnTo>
                    <a:pt x="916371" y="945293"/>
                  </a:lnTo>
                  <a:lnTo>
                    <a:pt x="897413" y="898538"/>
                  </a:lnTo>
                  <a:lnTo>
                    <a:pt x="875754" y="843717"/>
                  </a:lnTo>
                  <a:lnTo>
                    <a:pt x="826158" y="717266"/>
                  </a:lnTo>
                  <a:lnTo>
                    <a:pt x="799132" y="649332"/>
                  </a:lnTo>
                  <a:lnTo>
                    <a:pt x="774625" y="588184"/>
                  </a:lnTo>
                  <a:lnTo>
                    <a:pt x="749792" y="527998"/>
                  </a:lnTo>
                  <a:lnTo>
                    <a:pt x="724947" y="470052"/>
                  </a:lnTo>
                  <a:lnTo>
                    <a:pt x="700405" y="415627"/>
                  </a:lnTo>
                  <a:lnTo>
                    <a:pt x="676478" y="366002"/>
                  </a:lnTo>
                  <a:lnTo>
                    <a:pt x="653483" y="322457"/>
                  </a:lnTo>
                  <a:lnTo>
                    <a:pt x="631731" y="286273"/>
                  </a:lnTo>
                  <a:lnTo>
                    <a:pt x="593219" y="241103"/>
                  </a:lnTo>
                  <a:lnTo>
                    <a:pt x="591780" y="240379"/>
                  </a:lnTo>
                  <a:lnTo>
                    <a:pt x="590336" y="238931"/>
                  </a:lnTo>
                  <a:lnTo>
                    <a:pt x="588897" y="238931"/>
                  </a:lnTo>
                  <a:lnTo>
                    <a:pt x="543538" y="198348"/>
                  </a:lnTo>
                  <a:lnTo>
                    <a:pt x="521467" y="178291"/>
                  </a:lnTo>
                  <a:lnTo>
                    <a:pt x="512132" y="169457"/>
                  </a:lnTo>
                  <a:lnTo>
                    <a:pt x="451290" y="169457"/>
                  </a:lnTo>
                  <a:lnTo>
                    <a:pt x="424504" y="167209"/>
                  </a:lnTo>
                  <a:lnTo>
                    <a:pt x="397380" y="159023"/>
                  </a:lnTo>
                  <a:lnTo>
                    <a:pt x="384387" y="153890"/>
                  </a:lnTo>
                  <a:lnTo>
                    <a:pt x="371192" y="148218"/>
                  </a:lnTo>
                  <a:lnTo>
                    <a:pt x="357591" y="143628"/>
                  </a:lnTo>
                  <a:lnTo>
                    <a:pt x="343381" y="141738"/>
                  </a:lnTo>
                  <a:lnTo>
                    <a:pt x="308776" y="132792"/>
                  </a:lnTo>
                  <a:lnTo>
                    <a:pt x="254368" y="112166"/>
                  </a:lnTo>
                  <a:lnTo>
                    <a:pt x="193359" y="87878"/>
                  </a:lnTo>
                  <a:lnTo>
                    <a:pt x="138950" y="67944"/>
                  </a:lnTo>
                  <a:lnTo>
                    <a:pt x="104343" y="60382"/>
                  </a:lnTo>
                  <a:lnTo>
                    <a:pt x="89540" y="58368"/>
                  </a:lnTo>
                  <a:lnTo>
                    <a:pt x="74466" y="52911"/>
                  </a:lnTo>
                  <a:lnTo>
                    <a:pt x="59392" y="44887"/>
                  </a:lnTo>
                  <a:lnTo>
                    <a:pt x="31625" y="26536"/>
                  </a:lnTo>
                  <a:lnTo>
                    <a:pt x="25866" y="20783"/>
                  </a:lnTo>
                  <a:lnTo>
                    <a:pt x="0" y="0"/>
                  </a:lnTo>
                  <a:close/>
                </a:path>
                <a:path w="2875915" h="2110740">
                  <a:moveTo>
                    <a:pt x="2555900" y="1824356"/>
                  </a:moveTo>
                  <a:lnTo>
                    <a:pt x="2528005" y="1830846"/>
                  </a:lnTo>
                  <a:lnTo>
                    <a:pt x="2503887" y="1843885"/>
                  </a:lnTo>
                  <a:lnTo>
                    <a:pt x="2482198" y="1860299"/>
                  </a:lnTo>
                  <a:lnTo>
                    <a:pt x="2461590" y="1876916"/>
                  </a:lnTo>
                  <a:lnTo>
                    <a:pt x="2435402" y="1883863"/>
                  </a:lnTo>
                  <a:lnTo>
                    <a:pt x="2633704" y="1883863"/>
                  </a:lnTo>
                  <a:lnTo>
                    <a:pt x="2618064" y="1860444"/>
                  </a:lnTo>
                  <a:lnTo>
                    <a:pt x="2594787" y="1838032"/>
                  </a:lnTo>
                  <a:lnTo>
                    <a:pt x="2585471" y="1831948"/>
                  </a:lnTo>
                  <a:lnTo>
                    <a:pt x="2575886" y="1827686"/>
                  </a:lnTo>
                  <a:lnTo>
                    <a:pt x="2566030" y="1825177"/>
                  </a:lnTo>
                  <a:lnTo>
                    <a:pt x="2555900" y="1824356"/>
                  </a:lnTo>
                  <a:close/>
                </a:path>
                <a:path w="2875915" h="2110740">
                  <a:moveTo>
                    <a:pt x="2194470" y="1843797"/>
                  </a:moveTo>
                  <a:lnTo>
                    <a:pt x="2191388" y="1846857"/>
                  </a:lnTo>
                  <a:lnTo>
                    <a:pt x="2203407" y="1846857"/>
                  </a:lnTo>
                  <a:lnTo>
                    <a:pt x="2194470" y="1843797"/>
                  </a:lnTo>
                  <a:close/>
                </a:path>
                <a:path w="2875915" h="2110740">
                  <a:moveTo>
                    <a:pt x="2033104" y="1692776"/>
                  </a:moveTo>
                  <a:lnTo>
                    <a:pt x="2018559" y="1693204"/>
                  </a:lnTo>
                  <a:lnTo>
                    <a:pt x="2003678" y="1694036"/>
                  </a:lnTo>
                  <a:lnTo>
                    <a:pt x="2045518" y="1694036"/>
                  </a:lnTo>
                  <a:lnTo>
                    <a:pt x="2033104" y="1692776"/>
                  </a:lnTo>
                  <a:close/>
                </a:path>
                <a:path w="2875915" h="2110740">
                  <a:moveTo>
                    <a:pt x="1727265" y="1403768"/>
                  </a:moveTo>
                  <a:lnTo>
                    <a:pt x="1692460" y="1404241"/>
                  </a:lnTo>
                  <a:lnTo>
                    <a:pt x="1729229" y="1404241"/>
                  </a:lnTo>
                  <a:lnTo>
                    <a:pt x="1727265" y="1403768"/>
                  </a:lnTo>
                  <a:close/>
                </a:path>
                <a:path w="2875915" h="2110740">
                  <a:moveTo>
                    <a:pt x="1528503" y="1245888"/>
                  </a:moveTo>
                  <a:lnTo>
                    <a:pt x="1509042" y="1246202"/>
                  </a:lnTo>
                  <a:lnTo>
                    <a:pt x="1490119" y="1248677"/>
                  </a:lnTo>
                  <a:lnTo>
                    <a:pt x="1471599" y="1251962"/>
                  </a:lnTo>
                  <a:lnTo>
                    <a:pt x="1559240" y="1251962"/>
                  </a:lnTo>
                  <a:lnTo>
                    <a:pt x="1556594" y="1250907"/>
                  </a:lnTo>
                  <a:lnTo>
                    <a:pt x="1548637" y="1249085"/>
                  </a:lnTo>
                  <a:lnTo>
                    <a:pt x="1528503" y="1245888"/>
                  </a:lnTo>
                  <a:close/>
                </a:path>
                <a:path w="2875915" h="2110740">
                  <a:moveTo>
                    <a:pt x="1419771" y="1213083"/>
                  </a:moveTo>
                  <a:lnTo>
                    <a:pt x="1403069" y="1216199"/>
                  </a:lnTo>
                  <a:lnTo>
                    <a:pt x="1372381" y="1227562"/>
                  </a:lnTo>
                  <a:lnTo>
                    <a:pt x="1355686" y="1231082"/>
                  </a:lnTo>
                  <a:lnTo>
                    <a:pt x="1346384" y="1231308"/>
                  </a:lnTo>
                  <a:lnTo>
                    <a:pt x="1465066" y="1231308"/>
                  </a:lnTo>
                  <a:lnTo>
                    <a:pt x="1429260" y="1213163"/>
                  </a:lnTo>
                  <a:lnTo>
                    <a:pt x="1419771" y="1213083"/>
                  </a:lnTo>
                  <a:close/>
                </a:path>
                <a:path w="2875915" h="2110740">
                  <a:moveTo>
                    <a:pt x="1301686" y="1192922"/>
                  </a:moveTo>
                  <a:lnTo>
                    <a:pt x="1286949" y="1195937"/>
                  </a:lnTo>
                  <a:lnTo>
                    <a:pt x="1301870" y="1195937"/>
                  </a:lnTo>
                  <a:lnTo>
                    <a:pt x="1301686" y="1192922"/>
                  </a:lnTo>
                  <a:close/>
                </a:path>
                <a:path w="2875915" h="2110740">
                  <a:moveTo>
                    <a:pt x="1141129" y="1022286"/>
                  </a:moveTo>
                  <a:lnTo>
                    <a:pt x="1111171" y="1032670"/>
                  </a:lnTo>
                  <a:lnTo>
                    <a:pt x="1145548" y="1032670"/>
                  </a:lnTo>
                  <a:lnTo>
                    <a:pt x="1141129" y="1022286"/>
                  </a:lnTo>
                  <a:close/>
                </a:path>
                <a:path w="2875915" h="2110740">
                  <a:moveTo>
                    <a:pt x="500340" y="158299"/>
                  </a:moveTo>
                  <a:lnTo>
                    <a:pt x="476861" y="166308"/>
                  </a:lnTo>
                  <a:lnTo>
                    <a:pt x="451290" y="169457"/>
                  </a:lnTo>
                  <a:lnTo>
                    <a:pt x="512132" y="169457"/>
                  </a:lnTo>
                  <a:lnTo>
                    <a:pt x="500340" y="158299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16620"/>
              <a:ext cx="2679700" cy="1970405"/>
            </a:xfrm>
            <a:custGeom>
              <a:avLst/>
              <a:gdLst/>
              <a:ahLst/>
              <a:cxnLst/>
              <a:rect l="l" t="t" r="r" b="b"/>
              <a:pathLst>
                <a:path w="2679700" h="1970404">
                  <a:moveTo>
                    <a:pt x="0" y="1635727"/>
                  </a:moveTo>
                  <a:lnTo>
                    <a:pt x="0" y="1970378"/>
                  </a:lnTo>
                  <a:lnTo>
                    <a:pt x="472958" y="1970378"/>
                  </a:lnTo>
                  <a:lnTo>
                    <a:pt x="0" y="1635727"/>
                  </a:lnTo>
                  <a:close/>
                </a:path>
                <a:path w="2679700" h="1970404">
                  <a:moveTo>
                    <a:pt x="0" y="1209038"/>
                  </a:moveTo>
                  <a:lnTo>
                    <a:pt x="68" y="1616193"/>
                  </a:lnTo>
                  <a:lnTo>
                    <a:pt x="500633" y="1970378"/>
                  </a:lnTo>
                  <a:lnTo>
                    <a:pt x="1076129" y="1970378"/>
                  </a:lnTo>
                  <a:lnTo>
                    <a:pt x="0" y="1209038"/>
                  </a:lnTo>
                  <a:close/>
                </a:path>
                <a:path w="2679700" h="1970404">
                  <a:moveTo>
                    <a:pt x="0" y="781969"/>
                  </a:moveTo>
                  <a:lnTo>
                    <a:pt x="0" y="1189607"/>
                  </a:lnTo>
                  <a:lnTo>
                    <a:pt x="1103453" y="1970378"/>
                  </a:lnTo>
                  <a:lnTo>
                    <a:pt x="1679864" y="1970378"/>
                  </a:lnTo>
                  <a:lnTo>
                    <a:pt x="0" y="781969"/>
                  </a:lnTo>
                  <a:close/>
                </a:path>
                <a:path w="2679700" h="1970404">
                  <a:moveTo>
                    <a:pt x="0" y="355251"/>
                  </a:moveTo>
                  <a:lnTo>
                    <a:pt x="0" y="762372"/>
                  </a:lnTo>
                  <a:lnTo>
                    <a:pt x="1707565" y="1970378"/>
                  </a:lnTo>
                  <a:lnTo>
                    <a:pt x="2283066" y="1970378"/>
                  </a:lnTo>
                  <a:lnTo>
                    <a:pt x="909294" y="998709"/>
                  </a:lnTo>
                  <a:lnTo>
                    <a:pt x="903530" y="998709"/>
                  </a:lnTo>
                  <a:lnTo>
                    <a:pt x="901372" y="997270"/>
                  </a:lnTo>
                  <a:lnTo>
                    <a:pt x="896331" y="992230"/>
                  </a:lnTo>
                  <a:lnTo>
                    <a:pt x="893455" y="987189"/>
                  </a:lnTo>
                  <a:lnTo>
                    <a:pt x="0" y="355251"/>
                  </a:lnTo>
                  <a:close/>
                </a:path>
                <a:path w="2679700" h="1970404">
                  <a:moveTo>
                    <a:pt x="942414" y="1003030"/>
                  </a:moveTo>
                  <a:lnTo>
                    <a:pt x="2309653" y="1970378"/>
                  </a:lnTo>
                  <a:lnTo>
                    <a:pt x="2679548" y="1970378"/>
                  </a:lnTo>
                  <a:lnTo>
                    <a:pt x="2675222" y="1958807"/>
                  </a:lnTo>
                  <a:lnTo>
                    <a:pt x="2678302" y="1944779"/>
                  </a:lnTo>
                  <a:lnTo>
                    <a:pt x="2657559" y="1940110"/>
                  </a:lnTo>
                  <a:lnTo>
                    <a:pt x="2594787" y="1924618"/>
                  </a:lnTo>
                  <a:lnTo>
                    <a:pt x="2586901" y="1895132"/>
                  </a:lnTo>
                  <a:lnTo>
                    <a:pt x="2573275" y="1864229"/>
                  </a:lnTo>
                  <a:lnTo>
                    <a:pt x="2554384" y="1835622"/>
                  </a:lnTo>
                  <a:lnTo>
                    <a:pt x="2530703" y="1813022"/>
                  </a:lnTo>
                  <a:lnTo>
                    <a:pt x="2526306" y="1810376"/>
                  </a:lnTo>
                  <a:lnTo>
                    <a:pt x="2332482" y="1810376"/>
                  </a:lnTo>
                  <a:lnTo>
                    <a:pt x="2273270" y="1808998"/>
                  </a:lnTo>
                  <a:lnTo>
                    <a:pt x="2258010" y="1806067"/>
                  </a:lnTo>
                  <a:lnTo>
                    <a:pt x="2219785" y="1806067"/>
                  </a:lnTo>
                  <a:lnTo>
                    <a:pt x="2202213" y="1803120"/>
                  </a:lnTo>
                  <a:lnTo>
                    <a:pt x="2181671" y="1794503"/>
                  </a:lnTo>
                  <a:lnTo>
                    <a:pt x="2162073" y="1782781"/>
                  </a:lnTo>
                  <a:lnTo>
                    <a:pt x="2153437" y="1776301"/>
                  </a:lnTo>
                  <a:lnTo>
                    <a:pt x="2146236" y="1771260"/>
                  </a:lnTo>
                  <a:lnTo>
                    <a:pt x="2144077" y="1765501"/>
                  </a:lnTo>
                  <a:lnTo>
                    <a:pt x="2125108" y="1746735"/>
                  </a:lnTo>
                  <a:lnTo>
                    <a:pt x="2099797" y="1723380"/>
                  </a:lnTo>
                  <a:lnTo>
                    <a:pt x="2076645" y="1699485"/>
                  </a:lnTo>
                  <a:lnTo>
                    <a:pt x="2064156" y="1679102"/>
                  </a:lnTo>
                  <a:lnTo>
                    <a:pt x="2065280" y="1653014"/>
                  </a:lnTo>
                  <a:lnTo>
                    <a:pt x="2070998" y="1616144"/>
                  </a:lnTo>
                  <a:lnTo>
                    <a:pt x="2072779" y="1590543"/>
                  </a:lnTo>
                  <a:lnTo>
                    <a:pt x="1977758" y="1590543"/>
                  </a:lnTo>
                  <a:lnTo>
                    <a:pt x="1958894" y="1588103"/>
                  </a:lnTo>
                  <a:lnTo>
                    <a:pt x="1921970" y="1574850"/>
                  </a:lnTo>
                  <a:lnTo>
                    <a:pt x="1879479" y="1541404"/>
                  </a:lnTo>
                  <a:lnTo>
                    <a:pt x="1866370" y="1522861"/>
                  </a:lnTo>
                  <a:lnTo>
                    <a:pt x="1846719" y="1522861"/>
                  </a:lnTo>
                  <a:lnTo>
                    <a:pt x="1849449" y="1510488"/>
                  </a:lnTo>
                  <a:lnTo>
                    <a:pt x="1851844" y="1500544"/>
                  </a:lnTo>
                  <a:lnTo>
                    <a:pt x="1853295" y="1493299"/>
                  </a:lnTo>
                  <a:lnTo>
                    <a:pt x="1837439" y="1438209"/>
                  </a:lnTo>
                  <a:lnTo>
                    <a:pt x="1810089" y="1398396"/>
                  </a:lnTo>
                  <a:lnTo>
                    <a:pt x="1776934" y="1361418"/>
                  </a:lnTo>
                  <a:lnTo>
                    <a:pt x="1745195" y="1334227"/>
                  </a:lnTo>
                  <a:lnTo>
                    <a:pt x="1733676" y="1325584"/>
                  </a:lnTo>
                  <a:lnTo>
                    <a:pt x="1730806" y="1325584"/>
                  </a:lnTo>
                  <a:lnTo>
                    <a:pt x="1732241" y="1316228"/>
                  </a:lnTo>
                  <a:lnTo>
                    <a:pt x="1730082" y="1309745"/>
                  </a:lnTo>
                  <a:lnTo>
                    <a:pt x="1725764" y="1306867"/>
                  </a:lnTo>
                  <a:lnTo>
                    <a:pt x="1703398" y="1301467"/>
                  </a:lnTo>
                  <a:lnTo>
                    <a:pt x="1666184" y="1301467"/>
                  </a:lnTo>
                  <a:lnTo>
                    <a:pt x="1629576" y="1301399"/>
                  </a:lnTo>
                  <a:lnTo>
                    <a:pt x="1601203" y="1293904"/>
                  </a:lnTo>
                  <a:lnTo>
                    <a:pt x="1595352" y="1290239"/>
                  </a:lnTo>
                  <a:lnTo>
                    <a:pt x="1582568" y="1283175"/>
                  </a:lnTo>
                  <a:lnTo>
                    <a:pt x="1576717" y="1279508"/>
                  </a:lnTo>
                  <a:lnTo>
                    <a:pt x="1573847" y="1277345"/>
                  </a:lnTo>
                  <a:lnTo>
                    <a:pt x="1573123" y="1276626"/>
                  </a:lnTo>
                  <a:lnTo>
                    <a:pt x="1569516" y="1274467"/>
                  </a:lnTo>
                  <a:lnTo>
                    <a:pt x="1561972" y="1256320"/>
                  </a:lnTo>
                  <a:lnTo>
                    <a:pt x="1566371" y="1238377"/>
                  </a:lnTo>
                  <a:lnTo>
                    <a:pt x="1574683" y="1220300"/>
                  </a:lnTo>
                  <a:lnTo>
                    <a:pt x="1578876" y="1201751"/>
                  </a:lnTo>
                  <a:lnTo>
                    <a:pt x="1550085" y="1159989"/>
                  </a:lnTo>
                  <a:lnTo>
                    <a:pt x="1530679" y="1149189"/>
                  </a:lnTo>
                  <a:lnTo>
                    <a:pt x="1444967" y="1149189"/>
                  </a:lnTo>
                  <a:lnTo>
                    <a:pt x="1444933" y="1141977"/>
                  </a:lnTo>
                  <a:lnTo>
                    <a:pt x="1441996" y="1134698"/>
                  </a:lnTo>
                  <a:lnTo>
                    <a:pt x="1437679" y="1129028"/>
                  </a:lnTo>
                  <a:lnTo>
                    <a:pt x="1328331" y="1129028"/>
                  </a:lnTo>
                  <a:lnTo>
                    <a:pt x="1319215" y="1128420"/>
                  </a:lnTo>
                  <a:lnTo>
                    <a:pt x="1282529" y="1110715"/>
                  </a:lnTo>
                  <a:lnTo>
                    <a:pt x="1274343" y="1093580"/>
                  </a:lnTo>
                  <a:lnTo>
                    <a:pt x="1259996" y="1093580"/>
                  </a:lnTo>
                  <a:lnTo>
                    <a:pt x="1244448" y="1093119"/>
                  </a:lnTo>
                  <a:lnTo>
                    <a:pt x="1228360" y="1089554"/>
                  </a:lnTo>
                  <a:lnTo>
                    <a:pt x="1212407" y="1082951"/>
                  </a:lnTo>
                  <a:lnTo>
                    <a:pt x="1211689" y="1077910"/>
                  </a:lnTo>
                  <a:lnTo>
                    <a:pt x="1208806" y="1073590"/>
                  </a:lnTo>
                  <a:lnTo>
                    <a:pt x="1169816" y="1052351"/>
                  </a:lnTo>
                  <a:lnTo>
                    <a:pt x="1156251" y="1046949"/>
                  </a:lnTo>
                  <a:lnTo>
                    <a:pt x="1143864" y="1041640"/>
                  </a:lnTo>
                  <a:lnTo>
                    <a:pt x="1131139" y="1036331"/>
                  </a:lnTo>
                  <a:lnTo>
                    <a:pt x="1119090" y="1030751"/>
                  </a:lnTo>
                  <a:lnTo>
                    <a:pt x="1108730" y="1024630"/>
                  </a:lnTo>
                  <a:lnTo>
                    <a:pt x="1107617" y="1023741"/>
                  </a:lnTo>
                  <a:lnTo>
                    <a:pt x="1032432" y="1023741"/>
                  </a:lnTo>
                  <a:lnTo>
                    <a:pt x="1006490" y="1020308"/>
                  </a:lnTo>
                  <a:lnTo>
                    <a:pt x="990301" y="1016394"/>
                  </a:lnTo>
                  <a:lnTo>
                    <a:pt x="974180" y="1012209"/>
                  </a:lnTo>
                  <a:lnTo>
                    <a:pt x="958195" y="1007754"/>
                  </a:lnTo>
                  <a:lnTo>
                    <a:pt x="942414" y="1003030"/>
                  </a:lnTo>
                  <a:close/>
                </a:path>
                <a:path w="2679700" h="1970404">
                  <a:moveTo>
                    <a:pt x="2491104" y="1800059"/>
                  </a:moveTo>
                  <a:lnTo>
                    <a:pt x="2396358" y="1807571"/>
                  </a:lnTo>
                  <a:lnTo>
                    <a:pt x="2332482" y="1810376"/>
                  </a:lnTo>
                  <a:lnTo>
                    <a:pt x="2526306" y="1810376"/>
                  </a:lnTo>
                  <a:lnTo>
                    <a:pt x="2521783" y="1807654"/>
                  </a:lnTo>
                  <a:lnTo>
                    <a:pt x="2512256" y="1803569"/>
                  </a:lnTo>
                  <a:lnTo>
                    <a:pt x="2502053" y="1800970"/>
                  </a:lnTo>
                  <a:lnTo>
                    <a:pt x="2491104" y="1800059"/>
                  </a:lnTo>
                  <a:close/>
                </a:path>
                <a:path w="2679700" h="1970404">
                  <a:moveTo>
                    <a:pt x="2230475" y="1800778"/>
                  </a:moveTo>
                  <a:lnTo>
                    <a:pt x="2219785" y="1806067"/>
                  </a:lnTo>
                  <a:lnTo>
                    <a:pt x="2258010" y="1806067"/>
                  </a:lnTo>
                  <a:lnTo>
                    <a:pt x="2230475" y="1800778"/>
                  </a:lnTo>
                  <a:close/>
                </a:path>
                <a:path w="2679700" h="1970404">
                  <a:moveTo>
                    <a:pt x="2064880" y="1558144"/>
                  </a:moveTo>
                  <a:lnTo>
                    <a:pt x="2061997" y="1558144"/>
                  </a:lnTo>
                  <a:lnTo>
                    <a:pt x="2043670" y="1559561"/>
                  </a:lnTo>
                  <a:lnTo>
                    <a:pt x="2020144" y="1571103"/>
                  </a:lnTo>
                  <a:lnTo>
                    <a:pt x="1996485" y="1584266"/>
                  </a:lnTo>
                  <a:lnTo>
                    <a:pt x="1977758" y="1590543"/>
                  </a:lnTo>
                  <a:lnTo>
                    <a:pt x="2072779" y="1590543"/>
                  </a:lnTo>
                  <a:lnTo>
                    <a:pt x="2073471" y="1580587"/>
                  </a:lnTo>
                  <a:lnTo>
                    <a:pt x="2064880" y="1558144"/>
                  </a:lnTo>
                  <a:close/>
                </a:path>
                <a:path w="2679700" h="1970404">
                  <a:moveTo>
                    <a:pt x="1861121" y="1513505"/>
                  </a:moveTo>
                  <a:lnTo>
                    <a:pt x="1846719" y="1522861"/>
                  </a:lnTo>
                  <a:lnTo>
                    <a:pt x="1866370" y="1522861"/>
                  </a:lnTo>
                  <a:lnTo>
                    <a:pt x="1861121" y="1513505"/>
                  </a:lnTo>
                  <a:close/>
                </a:path>
                <a:path w="2679700" h="1970404">
                  <a:moveTo>
                    <a:pt x="1701442" y="1300994"/>
                  </a:moveTo>
                  <a:lnTo>
                    <a:pt x="1666184" y="1301467"/>
                  </a:lnTo>
                  <a:lnTo>
                    <a:pt x="1703398" y="1301467"/>
                  </a:lnTo>
                  <a:lnTo>
                    <a:pt x="1701442" y="1300994"/>
                  </a:lnTo>
                  <a:close/>
                </a:path>
                <a:path w="2679700" h="1970404">
                  <a:moveTo>
                    <a:pt x="1501564" y="1143416"/>
                  </a:moveTo>
                  <a:lnTo>
                    <a:pt x="1482134" y="1143698"/>
                  </a:lnTo>
                  <a:lnTo>
                    <a:pt x="1463380" y="1146005"/>
                  </a:lnTo>
                  <a:lnTo>
                    <a:pt x="1444967" y="1149189"/>
                  </a:lnTo>
                  <a:lnTo>
                    <a:pt x="1530679" y="1149189"/>
                  </a:lnTo>
                  <a:lnTo>
                    <a:pt x="1529227" y="1148547"/>
                  </a:lnTo>
                  <a:lnTo>
                    <a:pt x="1522006" y="1146306"/>
                  </a:lnTo>
                  <a:lnTo>
                    <a:pt x="1501564" y="1143416"/>
                  </a:lnTo>
                  <a:close/>
                </a:path>
                <a:path w="2679700" h="1970404">
                  <a:moveTo>
                    <a:pt x="1393126" y="1110311"/>
                  </a:moveTo>
                  <a:lnTo>
                    <a:pt x="1376622" y="1113235"/>
                  </a:lnTo>
                  <a:lnTo>
                    <a:pt x="1360995" y="1119130"/>
                  </a:lnTo>
                  <a:lnTo>
                    <a:pt x="1345234" y="1125294"/>
                  </a:lnTo>
                  <a:lnTo>
                    <a:pt x="1328331" y="1129028"/>
                  </a:lnTo>
                  <a:lnTo>
                    <a:pt x="1437679" y="1129028"/>
                  </a:lnTo>
                  <a:lnTo>
                    <a:pt x="1436763" y="1127825"/>
                  </a:lnTo>
                  <a:lnTo>
                    <a:pt x="1429842" y="1121829"/>
                  </a:lnTo>
                  <a:lnTo>
                    <a:pt x="1421171" y="1116687"/>
                  </a:lnTo>
                  <a:lnTo>
                    <a:pt x="1411755" y="1113099"/>
                  </a:lnTo>
                  <a:lnTo>
                    <a:pt x="1402204" y="1110996"/>
                  </a:lnTo>
                  <a:lnTo>
                    <a:pt x="1393126" y="1110311"/>
                  </a:lnTo>
                  <a:close/>
                </a:path>
                <a:path w="2679700" h="1970404">
                  <a:moveTo>
                    <a:pt x="1274330" y="1090868"/>
                  </a:moveTo>
                  <a:lnTo>
                    <a:pt x="1259996" y="1093580"/>
                  </a:lnTo>
                  <a:lnTo>
                    <a:pt x="1274343" y="1093580"/>
                  </a:lnTo>
                  <a:lnTo>
                    <a:pt x="1274330" y="1090868"/>
                  </a:lnTo>
                  <a:close/>
                </a:path>
                <a:path w="2679700" h="1970404">
                  <a:moveTo>
                    <a:pt x="1092170" y="1000152"/>
                  </a:moveTo>
                  <a:lnTo>
                    <a:pt x="1078378" y="1014944"/>
                  </a:lnTo>
                  <a:lnTo>
                    <a:pt x="1057430" y="1022380"/>
                  </a:lnTo>
                  <a:lnTo>
                    <a:pt x="1032432" y="1023741"/>
                  </a:lnTo>
                  <a:lnTo>
                    <a:pt x="1107617" y="1023741"/>
                  </a:lnTo>
                  <a:lnTo>
                    <a:pt x="1101788" y="1019084"/>
                  </a:lnTo>
                  <a:lnTo>
                    <a:pt x="1096399" y="1013201"/>
                  </a:lnTo>
                  <a:lnTo>
                    <a:pt x="1093036" y="1006912"/>
                  </a:lnTo>
                  <a:lnTo>
                    <a:pt x="1092170" y="1000152"/>
                  </a:lnTo>
                  <a:close/>
                </a:path>
                <a:path w="2679700" h="1970404">
                  <a:moveTo>
                    <a:pt x="907851" y="997270"/>
                  </a:moveTo>
                  <a:lnTo>
                    <a:pt x="904974" y="997989"/>
                  </a:lnTo>
                  <a:lnTo>
                    <a:pt x="903530" y="998709"/>
                  </a:lnTo>
                  <a:lnTo>
                    <a:pt x="909294" y="998709"/>
                  </a:lnTo>
                  <a:lnTo>
                    <a:pt x="907851" y="997270"/>
                  </a:lnTo>
                  <a:close/>
                </a:path>
                <a:path w="2679700" h="1970404">
                  <a:moveTo>
                    <a:pt x="0" y="0"/>
                  </a:moveTo>
                  <a:lnTo>
                    <a:pt x="0" y="336209"/>
                  </a:lnTo>
                  <a:lnTo>
                    <a:pt x="881211" y="959829"/>
                  </a:lnTo>
                  <a:lnTo>
                    <a:pt x="867943" y="928900"/>
                  </a:lnTo>
                  <a:lnTo>
                    <a:pt x="852382" y="890565"/>
                  </a:lnTo>
                  <a:lnTo>
                    <a:pt x="834794" y="845969"/>
                  </a:lnTo>
                  <a:lnTo>
                    <a:pt x="794592" y="742584"/>
                  </a:lnTo>
                  <a:lnTo>
                    <a:pt x="772508" y="686086"/>
                  </a:lnTo>
                  <a:lnTo>
                    <a:pt x="749453" y="627914"/>
                  </a:lnTo>
                  <a:lnTo>
                    <a:pt x="728580" y="576833"/>
                  </a:lnTo>
                  <a:lnTo>
                    <a:pt x="707568" y="526130"/>
                  </a:lnTo>
                  <a:lnTo>
                    <a:pt x="686624" y="476704"/>
                  </a:lnTo>
                  <a:lnTo>
                    <a:pt x="665957" y="429454"/>
                  </a:lnTo>
                  <a:lnTo>
                    <a:pt x="645774" y="385280"/>
                  </a:lnTo>
                  <a:lnTo>
                    <a:pt x="209466" y="76404"/>
                  </a:lnTo>
                  <a:lnTo>
                    <a:pt x="165027" y="68774"/>
                  </a:lnTo>
                  <a:lnTo>
                    <a:pt x="114784" y="58582"/>
                  </a:lnTo>
                  <a:lnTo>
                    <a:pt x="69943" y="47043"/>
                  </a:lnTo>
                  <a:lnTo>
                    <a:pt x="41706" y="35370"/>
                  </a:lnTo>
                  <a:lnTo>
                    <a:pt x="40267" y="34646"/>
                  </a:lnTo>
                  <a:lnTo>
                    <a:pt x="0" y="0"/>
                  </a:lnTo>
                  <a:close/>
                </a:path>
                <a:path w="2679700" h="1970404">
                  <a:moveTo>
                    <a:pt x="236105" y="76404"/>
                  </a:moveTo>
                  <a:lnTo>
                    <a:pt x="632816" y="357201"/>
                  </a:lnTo>
                  <a:lnTo>
                    <a:pt x="608034" y="308869"/>
                  </a:lnTo>
                  <a:lnTo>
                    <a:pt x="584668" y="268640"/>
                  </a:lnTo>
                  <a:lnTo>
                    <a:pt x="563057" y="238132"/>
                  </a:lnTo>
                  <a:lnTo>
                    <a:pt x="543539" y="218961"/>
                  </a:lnTo>
                  <a:lnTo>
                    <a:pt x="540658" y="217526"/>
                  </a:lnTo>
                  <a:lnTo>
                    <a:pt x="537780" y="216802"/>
                  </a:lnTo>
                  <a:lnTo>
                    <a:pt x="516044" y="196832"/>
                  </a:lnTo>
                  <a:lnTo>
                    <a:pt x="494038" y="176932"/>
                  </a:lnTo>
                  <a:lnTo>
                    <a:pt x="471763" y="157168"/>
                  </a:lnTo>
                  <a:lnTo>
                    <a:pt x="456708" y="144104"/>
                  </a:lnTo>
                  <a:lnTo>
                    <a:pt x="431915" y="144104"/>
                  </a:lnTo>
                  <a:lnTo>
                    <a:pt x="417719" y="142642"/>
                  </a:lnTo>
                  <a:lnTo>
                    <a:pt x="378663" y="126086"/>
                  </a:lnTo>
                  <a:lnTo>
                    <a:pt x="327937" y="113424"/>
                  </a:lnTo>
                  <a:lnTo>
                    <a:pt x="304266" y="110908"/>
                  </a:lnTo>
                  <a:lnTo>
                    <a:pt x="296852" y="108897"/>
                  </a:lnTo>
                  <a:lnTo>
                    <a:pt x="289844" y="105399"/>
                  </a:lnTo>
                  <a:lnTo>
                    <a:pt x="282902" y="100889"/>
                  </a:lnTo>
                  <a:lnTo>
                    <a:pt x="280024" y="99441"/>
                  </a:lnTo>
                  <a:lnTo>
                    <a:pt x="277143" y="97282"/>
                  </a:lnTo>
                  <a:lnTo>
                    <a:pt x="273541" y="94399"/>
                  </a:lnTo>
                  <a:lnTo>
                    <a:pt x="269944" y="92240"/>
                  </a:lnTo>
                  <a:lnTo>
                    <a:pt x="267782" y="88646"/>
                  </a:lnTo>
                  <a:lnTo>
                    <a:pt x="259187" y="82881"/>
                  </a:lnTo>
                  <a:lnTo>
                    <a:pt x="252483" y="79644"/>
                  </a:lnTo>
                  <a:lnTo>
                    <a:pt x="244969" y="77485"/>
                  </a:lnTo>
                  <a:lnTo>
                    <a:pt x="236105" y="76404"/>
                  </a:lnTo>
                  <a:close/>
                </a:path>
                <a:path w="2679700" h="1970404">
                  <a:moveTo>
                    <a:pt x="449218" y="137605"/>
                  </a:moveTo>
                  <a:lnTo>
                    <a:pt x="431915" y="144104"/>
                  </a:lnTo>
                  <a:lnTo>
                    <a:pt x="456708" y="144104"/>
                  </a:lnTo>
                  <a:lnTo>
                    <a:pt x="449218" y="137605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932310"/>
              <a:ext cx="501650" cy="354965"/>
            </a:xfrm>
            <a:custGeom>
              <a:avLst/>
              <a:gdLst/>
              <a:ahLst/>
              <a:cxnLst/>
              <a:rect l="l" t="t" r="r" b="b"/>
              <a:pathLst>
                <a:path w="501650" h="354965">
                  <a:moveTo>
                    <a:pt x="0" y="0"/>
                  </a:moveTo>
                  <a:lnTo>
                    <a:pt x="0" y="21526"/>
                  </a:lnTo>
                  <a:lnTo>
                    <a:pt x="470862" y="354687"/>
                  </a:lnTo>
                  <a:lnTo>
                    <a:pt x="501286" y="354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932314"/>
              <a:ext cx="501650" cy="354965"/>
            </a:xfrm>
            <a:custGeom>
              <a:avLst/>
              <a:gdLst/>
              <a:ahLst/>
              <a:cxnLst/>
              <a:rect l="l" t="t" r="r" b="b"/>
              <a:pathLst>
                <a:path w="501650" h="354965">
                  <a:moveTo>
                    <a:pt x="501283" y="354683"/>
                  </a:moveTo>
                  <a:lnTo>
                    <a:pt x="0" y="0"/>
                  </a:lnTo>
                </a:path>
                <a:path w="501650" h="354965">
                  <a:moveTo>
                    <a:pt x="0" y="21536"/>
                  </a:moveTo>
                  <a:lnTo>
                    <a:pt x="470844" y="35468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506866"/>
              <a:ext cx="1102995" cy="780415"/>
            </a:xfrm>
            <a:custGeom>
              <a:avLst/>
              <a:gdLst/>
              <a:ahLst/>
              <a:cxnLst/>
              <a:rect l="l" t="t" r="r" b="b"/>
              <a:pathLst>
                <a:path w="1102995" h="780415">
                  <a:moveTo>
                    <a:pt x="0" y="0"/>
                  </a:moveTo>
                  <a:lnTo>
                    <a:pt x="0" y="20449"/>
                  </a:lnTo>
                  <a:lnTo>
                    <a:pt x="1073674" y="780132"/>
                  </a:lnTo>
                  <a:lnTo>
                    <a:pt x="1102716" y="780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506863"/>
              <a:ext cx="1102995" cy="780415"/>
            </a:xfrm>
            <a:custGeom>
              <a:avLst/>
              <a:gdLst/>
              <a:ahLst/>
              <a:cxnLst/>
              <a:rect l="l" t="t" r="r" b="b"/>
              <a:pathLst>
                <a:path w="1102995" h="780415">
                  <a:moveTo>
                    <a:pt x="1102721" y="780135"/>
                  </a:moveTo>
                  <a:lnTo>
                    <a:pt x="0" y="0"/>
                  </a:lnTo>
                </a:path>
                <a:path w="1102995" h="780415">
                  <a:moveTo>
                    <a:pt x="0" y="20452"/>
                  </a:moveTo>
                  <a:lnTo>
                    <a:pt x="1073673" y="78013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78754"/>
              <a:ext cx="1708150" cy="1208405"/>
            </a:xfrm>
            <a:custGeom>
              <a:avLst/>
              <a:gdLst/>
              <a:ahLst/>
              <a:cxnLst/>
              <a:rect l="l" t="t" r="r" b="b"/>
              <a:pathLst>
                <a:path w="1708150" h="1208404">
                  <a:moveTo>
                    <a:pt x="0" y="0"/>
                  </a:moveTo>
                  <a:lnTo>
                    <a:pt x="0" y="21533"/>
                  </a:lnTo>
                  <a:lnTo>
                    <a:pt x="1677206" y="1208244"/>
                  </a:lnTo>
                  <a:lnTo>
                    <a:pt x="1707634" y="1208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9078751"/>
              <a:ext cx="1708150" cy="1208405"/>
            </a:xfrm>
            <a:custGeom>
              <a:avLst/>
              <a:gdLst/>
              <a:ahLst/>
              <a:cxnLst/>
              <a:rect l="l" t="t" r="r" b="b"/>
              <a:pathLst>
                <a:path w="1708150" h="1208404">
                  <a:moveTo>
                    <a:pt x="1707640" y="1208246"/>
                  </a:moveTo>
                  <a:lnTo>
                    <a:pt x="0" y="0"/>
                  </a:lnTo>
                </a:path>
                <a:path w="1708150" h="1208404">
                  <a:moveTo>
                    <a:pt x="0" y="21533"/>
                  </a:moveTo>
                  <a:lnTo>
                    <a:pt x="1677212" y="12082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652838"/>
              <a:ext cx="895985" cy="653415"/>
            </a:xfrm>
            <a:custGeom>
              <a:avLst/>
              <a:gdLst/>
              <a:ahLst/>
              <a:cxnLst/>
              <a:rect l="l" t="t" r="r" b="b"/>
              <a:pathLst>
                <a:path w="895985" h="653415">
                  <a:moveTo>
                    <a:pt x="0" y="0"/>
                  </a:moveTo>
                  <a:lnTo>
                    <a:pt x="0" y="20436"/>
                  </a:lnTo>
                  <a:lnTo>
                    <a:pt x="894173" y="653133"/>
                  </a:lnTo>
                  <a:lnTo>
                    <a:pt x="895612" y="650970"/>
                  </a:lnTo>
                  <a:lnTo>
                    <a:pt x="893455" y="648812"/>
                  </a:lnTo>
                  <a:lnTo>
                    <a:pt x="895612" y="645931"/>
                  </a:lnTo>
                  <a:lnTo>
                    <a:pt x="890572" y="643053"/>
                  </a:lnTo>
                  <a:lnTo>
                    <a:pt x="892011" y="640890"/>
                  </a:lnTo>
                  <a:lnTo>
                    <a:pt x="887695" y="638012"/>
                  </a:lnTo>
                  <a:lnTo>
                    <a:pt x="889853" y="635850"/>
                  </a:lnTo>
                  <a:lnTo>
                    <a:pt x="886970" y="633692"/>
                  </a:lnTo>
                  <a:lnTo>
                    <a:pt x="889133" y="630814"/>
                  </a:lnTo>
                  <a:lnTo>
                    <a:pt x="884812" y="627932"/>
                  </a:lnTo>
                  <a:lnTo>
                    <a:pt x="885532" y="626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652839"/>
              <a:ext cx="895985" cy="653415"/>
            </a:xfrm>
            <a:custGeom>
              <a:avLst/>
              <a:gdLst/>
              <a:ahLst/>
              <a:cxnLst/>
              <a:rect l="l" t="t" r="r" b="b"/>
              <a:pathLst>
                <a:path w="895985" h="653415">
                  <a:moveTo>
                    <a:pt x="894174" y="653135"/>
                  </a:moveTo>
                  <a:lnTo>
                    <a:pt x="895613" y="650971"/>
                  </a:lnTo>
                  <a:lnTo>
                    <a:pt x="893455" y="648813"/>
                  </a:lnTo>
                  <a:lnTo>
                    <a:pt x="895613" y="645931"/>
                  </a:lnTo>
                  <a:lnTo>
                    <a:pt x="890572" y="643053"/>
                  </a:lnTo>
                  <a:lnTo>
                    <a:pt x="892011" y="640891"/>
                  </a:lnTo>
                  <a:lnTo>
                    <a:pt x="887696" y="638013"/>
                  </a:lnTo>
                  <a:lnTo>
                    <a:pt x="889853" y="635850"/>
                  </a:lnTo>
                  <a:lnTo>
                    <a:pt x="886970" y="633692"/>
                  </a:lnTo>
                  <a:lnTo>
                    <a:pt x="889133" y="630815"/>
                  </a:lnTo>
                  <a:lnTo>
                    <a:pt x="884813" y="627933"/>
                  </a:lnTo>
                  <a:lnTo>
                    <a:pt x="885532" y="626494"/>
                  </a:lnTo>
                  <a:lnTo>
                    <a:pt x="0" y="0"/>
                  </a:lnTo>
                </a:path>
                <a:path w="895985" h="653415">
                  <a:moveTo>
                    <a:pt x="0" y="20441"/>
                  </a:moveTo>
                  <a:lnTo>
                    <a:pt x="894174" y="65313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8570" y="9311733"/>
              <a:ext cx="1400175" cy="975360"/>
            </a:xfrm>
            <a:custGeom>
              <a:avLst/>
              <a:gdLst/>
              <a:ahLst/>
              <a:cxnLst/>
              <a:rect l="l" t="t" r="r" b="b"/>
              <a:pathLst>
                <a:path w="1400175" h="975359">
                  <a:moveTo>
                    <a:pt x="3601" y="0"/>
                  </a:moveTo>
                  <a:lnTo>
                    <a:pt x="0" y="5039"/>
                  </a:lnTo>
                  <a:lnTo>
                    <a:pt x="1371205" y="975265"/>
                  </a:lnTo>
                  <a:lnTo>
                    <a:pt x="1399608" y="975265"/>
                  </a:lnTo>
                  <a:lnTo>
                    <a:pt x="30242" y="6478"/>
                  </a:lnTo>
                  <a:lnTo>
                    <a:pt x="29522" y="7917"/>
                  </a:lnTo>
                  <a:lnTo>
                    <a:pt x="22318" y="2876"/>
                  </a:lnTo>
                  <a:lnTo>
                    <a:pt x="20161" y="5759"/>
                  </a:lnTo>
                  <a:lnTo>
                    <a:pt x="16559" y="2876"/>
                  </a:lnTo>
                  <a:lnTo>
                    <a:pt x="14401" y="5039"/>
                  </a:lnTo>
                  <a:lnTo>
                    <a:pt x="8642" y="718"/>
                  </a:lnTo>
                  <a:lnTo>
                    <a:pt x="7922" y="2876"/>
                  </a:lnTo>
                  <a:lnTo>
                    <a:pt x="3601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8571" y="9311734"/>
              <a:ext cx="1400175" cy="975360"/>
            </a:xfrm>
            <a:custGeom>
              <a:avLst/>
              <a:gdLst/>
              <a:ahLst/>
              <a:cxnLst/>
              <a:rect l="l" t="t" r="r" b="b"/>
              <a:pathLst>
                <a:path w="1400175" h="975359">
                  <a:moveTo>
                    <a:pt x="1399610" y="975264"/>
                  </a:moveTo>
                  <a:lnTo>
                    <a:pt x="30242" y="6478"/>
                  </a:lnTo>
                  <a:lnTo>
                    <a:pt x="29522" y="7917"/>
                  </a:lnTo>
                  <a:lnTo>
                    <a:pt x="22318" y="2876"/>
                  </a:lnTo>
                  <a:lnTo>
                    <a:pt x="20161" y="5759"/>
                  </a:lnTo>
                  <a:lnTo>
                    <a:pt x="16559" y="2876"/>
                  </a:lnTo>
                  <a:lnTo>
                    <a:pt x="14401" y="5039"/>
                  </a:lnTo>
                  <a:lnTo>
                    <a:pt x="8642" y="718"/>
                  </a:lnTo>
                  <a:lnTo>
                    <a:pt x="7922" y="2876"/>
                  </a:lnTo>
                  <a:lnTo>
                    <a:pt x="3601" y="0"/>
                  </a:lnTo>
                  <a:lnTo>
                    <a:pt x="0" y="5039"/>
                  </a:lnTo>
                  <a:lnTo>
                    <a:pt x="1371207" y="9752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6583" y="8390141"/>
              <a:ext cx="440055" cy="313690"/>
            </a:xfrm>
            <a:custGeom>
              <a:avLst/>
              <a:gdLst/>
              <a:ahLst/>
              <a:cxnLst/>
              <a:rect l="l" t="t" r="r" b="b"/>
              <a:pathLst>
                <a:path w="440055" h="313690">
                  <a:moveTo>
                    <a:pt x="8642" y="0"/>
                  </a:moveTo>
                  <a:lnTo>
                    <a:pt x="7922" y="1447"/>
                  </a:lnTo>
                  <a:lnTo>
                    <a:pt x="6479" y="0"/>
                  </a:lnTo>
                  <a:lnTo>
                    <a:pt x="4320" y="2882"/>
                  </a:lnTo>
                  <a:lnTo>
                    <a:pt x="2162" y="1447"/>
                  </a:lnTo>
                  <a:lnTo>
                    <a:pt x="0" y="3606"/>
                  </a:lnTo>
                  <a:lnTo>
                    <a:pt x="437753" y="313194"/>
                  </a:lnTo>
                  <a:lnTo>
                    <a:pt x="439191" y="310324"/>
                  </a:lnTo>
                  <a:lnTo>
                    <a:pt x="437753" y="309600"/>
                  </a:lnTo>
                  <a:lnTo>
                    <a:pt x="439916" y="306717"/>
                  </a:lnTo>
                  <a:lnTo>
                    <a:pt x="437033" y="304558"/>
                  </a:lnTo>
                  <a:lnTo>
                    <a:pt x="437753" y="303834"/>
                  </a:lnTo>
                  <a:lnTo>
                    <a:pt x="434152" y="300964"/>
                  </a:lnTo>
                  <a:lnTo>
                    <a:pt x="436314" y="298081"/>
                  </a:lnTo>
                  <a:lnTo>
                    <a:pt x="429835" y="293763"/>
                  </a:lnTo>
                  <a:lnTo>
                    <a:pt x="431993" y="290880"/>
                  </a:lnTo>
                  <a:lnTo>
                    <a:pt x="428391" y="287997"/>
                  </a:lnTo>
                  <a:lnTo>
                    <a:pt x="429116" y="286562"/>
                  </a:lnTo>
                  <a:lnTo>
                    <a:pt x="26640" y="2159"/>
                  </a:lnTo>
                  <a:lnTo>
                    <a:pt x="25920" y="3606"/>
                  </a:lnTo>
                  <a:lnTo>
                    <a:pt x="23039" y="1447"/>
                  </a:lnTo>
                  <a:lnTo>
                    <a:pt x="20880" y="4318"/>
                  </a:lnTo>
                  <a:lnTo>
                    <a:pt x="17279" y="1447"/>
                  </a:lnTo>
                  <a:lnTo>
                    <a:pt x="15120" y="4318"/>
                  </a:lnTo>
                  <a:lnTo>
                    <a:pt x="8642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356834" y="-360"/>
            <a:ext cx="2931795" cy="2284730"/>
            <a:chOff x="15356834" y="-360"/>
            <a:chExt cx="2931795" cy="2284730"/>
          </a:xfrm>
        </p:grpSpPr>
        <p:sp>
          <p:nvSpPr>
            <p:cNvPr id="17" name="object 17"/>
            <p:cNvSpPr/>
            <p:nvPr/>
          </p:nvSpPr>
          <p:spPr>
            <a:xfrm>
              <a:off x="15357493" y="0"/>
              <a:ext cx="2931160" cy="2252980"/>
            </a:xfrm>
            <a:custGeom>
              <a:avLst/>
              <a:gdLst/>
              <a:ahLst/>
              <a:cxnLst/>
              <a:rect l="l" t="t" r="r" b="b"/>
              <a:pathLst>
                <a:path w="2931159" h="2252980">
                  <a:moveTo>
                    <a:pt x="2930557" y="2207475"/>
                  </a:moveTo>
                  <a:lnTo>
                    <a:pt x="2869927" y="2207475"/>
                  </a:lnTo>
                  <a:lnTo>
                    <a:pt x="2872510" y="2213919"/>
                  </a:lnTo>
                  <a:lnTo>
                    <a:pt x="2906153" y="2247703"/>
                  </a:lnTo>
                  <a:lnTo>
                    <a:pt x="2930557" y="2252788"/>
                  </a:lnTo>
                  <a:lnTo>
                    <a:pt x="2930557" y="2207475"/>
                  </a:lnTo>
                  <a:close/>
                </a:path>
                <a:path w="2931159" h="2252980">
                  <a:moveTo>
                    <a:pt x="2930557" y="840976"/>
                  </a:moveTo>
                  <a:lnTo>
                    <a:pt x="1559209" y="840976"/>
                  </a:lnTo>
                  <a:lnTo>
                    <a:pt x="1584734" y="843348"/>
                  </a:lnTo>
                  <a:lnTo>
                    <a:pt x="1610807" y="850985"/>
                  </a:lnTo>
                  <a:lnTo>
                    <a:pt x="1636630" y="863955"/>
                  </a:lnTo>
                  <a:lnTo>
                    <a:pt x="1647409" y="872318"/>
                  </a:lnTo>
                  <a:lnTo>
                    <a:pt x="1659045" y="880610"/>
                  </a:lnTo>
                  <a:lnTo>
                    <a:pt x="1671348" y="887956"/>
                  </a:lnTo>
                  <a:lnTo>
                    <a:pt x="1684128" y="893483"/>
                  </a:lnTo>
                  <a:lnTo>
                    <a:pt x="1706529" y="904796"/>
                  </a:lnTo>
                  <a:lnTo>
                    <a:pt x="1726085" y="922456"/>
                  </a:lnTo>
                  <a:lnTo>
                    <a:pt x="1745903" y="939847"/>
                  </a:lnTo>
                  <a:lnTo>
                    <a:pt x="1769091" y="950353"/>
                  </a:lnTo>
                  <a:lnTo>
                    <a:pt x="1772647" y="951077"/>
                  </a:lnTo>
                  <a:lnTo>
                    <a:pt x="1777727" y="953960"/>
                  </a:lnTo>
                  <a:lnTo>
                    <a:pt x="1782807" y="960437"/>
                  </a:lnTo>
                  <a:lnTo>
                    <a:pt x="1809124" y="997113"/>
                  </a:lnTo>
                  <a:lnTo>
                    <a:pt x="1838179" y="1047018"/>
                  </a:lnTo>
                  <a:lnTo>
                    <a:pt x="1864567" y="1094491"/>
                  </a:lnTo>
                  <a:lnTo>
                    <a:pt x="1882883" y="1123873"/>
                  </a:lnTo>
                  <a:lnTo>
                    <a:pt x="1890618" y="1132909"/>
                  </a:lnTo>
                  <a:lnTo>
                    <a:pt x="1904707" y="1149898"/>
                  </a:lnTo>
                  <a:lnTo>
                    <a:pt x="1911585" y="1157719"/>
                  </a:lnTo>
                  <a:lnTo>
                    <a:pt x="1951789" y="1196929"/>
                  </a:lnTo>
                  <a:lnTo>
                    <a:pt x="1991237" y="1227740"/>
                  </a:lnTo>
                  <a:lnTo>
                    <a:pt x="2030027" y="1252122"/>
                  </a:lnTo>
                  <a:lnTo>
                    <a:pt x="2068256" y="1272046"/>
                  </a:lnTo>
                  <a:lnTo>
                    <a:pt x="2106022" y="1289481"/>
                  </a:lnTo>
                  <a:lnTo>
                    <a:pt x="2152395" y="1311369"/>
                  </a:lnTo>
                  <a:lnTo>
                    <a:pt x="2198684" y="1336636"/>
                  </a:lnTo>
                  <a:lnTo>
                    <a:pt x="2245093" y="1369466"/>
                  </a:lnTo>
                  <a:lnTo>
                    <a:pt x="2291823" y="1414043"/>
                  </a:lnTo>
                  <a:lnTo>
                    <a:pt x="2325827" y="1454235"/>
                  </a:lnTo>
                  <a:lnTo>
                    <a:pt x="2337162" y="1469478"/>
                  </a:lnTo>
                  <a:lnTo>
                    <a:pt x="2356807" y="1481449"/>
                  </a:lnTo>
                  <a:lnTo>
                    <a:pt x="2395240" y="1504308"/>
                  </a:lnTo>
                  <a:lnTo>
                    <a:pt x="2414886" y="1516278"/>
                  </a:lnTo>
                  <a:lnTo>
                    <a:pt x="2404848" y="1610571"/>
                  </a:lnTo>
                  <a:lnTo>
                    <a:pt x="2399868" y="1657665"/>
                  </a:lnTo>
                  <a:lnTo>
                    <a:pt x="2394951" y="1704700"/>
                  </a:lnTo>
                  <a:lnTo>
                    <a:pt x="2390127" y="1751655"/>
                  </a:lnTo>
                  <a:lnTo>
                    <a:pt x="2385422" y="1798510"/>
                  </a:lnTo>
                  <a:lnTo>
                    <a:pt x="2384122" y="1810642"/>
                  </a:lnTo>
                  <a:lnTo>
                    <a:pt x="2383691" y="1823175"/>
                  </a:lnTo>
                  <a:lnTo>
                    <a:pt x="2384475" y="1835977"/>
                  </a:lnTo>
                  <a:lnTo>
                    <a:pt x="2386819" y="1848916"/>
                  </a:lnTo>
                  <a:lnTo>
                    <a:pt x="2388003" y="1870584"/>
                  </a:lnTo>
                  <a:lnTo>
                    <a:pt x="2375913" y="1876456"/>
                  </a:lnTo>
                  <a:lnTo>
                    <a:pt x="2364227" y="1883138"/>
                  </a:lnTo>
                  <a:lnTo>
                    <a:pt x="2366626" y="1907235"/>
                  </a:lnTo>
                  <a:lnTo>
                    <a:pt x="2369547" y="1910829"/>
                  </a:lnTo>
                  <a:lnTo>
                    <a:pt x="2371706" y="1914436"/>
                  </a:lnTo>
                  <a:lnTo>
                    <a:pt x="2407551" y="1944584"/>
                  </a:lnTo>
                  <a:lnTo>
                    <a:pt x="2450192" y="1970595"/>
                  </a:lnTo>
                  <a:lnTo>
                    <a:pt x="2470895" y="1981898"/>
                  </a:lnTo>
                  <a:lnTo>
                    <a:pt x="2489990" y="1993001"/>
                  </a:lnTo>
                  <a:lnTo>
                    <a:pt x="2520804" y="2016671"/>
                  </a:lnTo>
                  <a:lnTo>
                    <a:pt x="2523598" y="2021713"/>
                  </a:lnTo>
                  <a:lnTo>
                    <a:pt x="2620118" y="2067788"/>
                  </a:lnTo>
                  <a:lnTo>
                    <a:pt x="2629968" y="2097917"/>
                  </a:lnTo>
                  <a:lnTo>
                    <a:pt x="2640723" y="2127910"/>
                  </a:lnTo>
                  <a:lnTo>
                    <a:pt x="2651622" y="2157903"/>
                  </a:lnTo>
                  <a:lnTo>
                    <a:pt x="2661901" y="2188032"/>
                  </a:lnTo>
                  <a:lnTo>
                    <a:pt x="2691670" y="2229137"/>
                  </a:lnTo>
                  <a:lnTo>
                    <a:pt x="2736069" y="2246350"/>
                  </a:lnTo>
                  <a:lnTo>
                    <a:pt x="2774415" y="2246452"/>
                  </a:lnTo>
                  <a:lnTo>
                    <a:pt x="2810046" y="2239600"/>
                  </a:lnTo>
                  <a:lnTo>
                    <a:pt x="2842153" y="2226405"/>
                  </a:lnTo>
                  <a:lnTo>
                    <a:pt x="2869927" y="2207475"/>
                  </a:lnTo>
                  <a:lnTo>
                    <a:pt x="2930557" y="2207475"/>
                  </a:lnTo>
                  <a:lnTo>
                    <a:pt x="2930557" y="840976"/>
                  </a:lnTo>
                  <a:close/>
                </a:path>
                <a:path w="2931159" h="2252980">
                  <a:moveTo>
                    <a:pt x="2930557" y="418377"/>
                  </a:moveTo>
                  <a:lnTo>
                    <a:pt x="610343" y="418377"/>
                  </a:lnTo>
                  <a:lnTo>
                    <a:pt x="672452" y="420549"/>
                  </a:lnTo>
                  <a:lnTo>
                    <a:pt x="728342" y="424854"/>
                  </a:lnTo>
                  <a:lnTo>
                    <a:pt x="777149" y="430564"/>
                  </a:lnTo>
                  <a:lnTo>
                    <a:pt x="818010" y="436947"/>
                  </a:lnTo>
                  <a:lnTo>
                    <a:pt x="872439" y="448817"/>
                  </a:lnTo>
                  <a:lnTo>
                    <a:pt x="908344" y="464957"/>
                  </a:lnTo>
                  <a:lnTo>
                    <a:pt x="932193" y="477412"/>
                  </a:lnTo>
                  <a:lnTo>
                    <a:pt x="956184" y="488380"/>
                  </a:lnTo>
                  <a:lnTo>
                    <a:pt x="1021565" y="506346"/>
                  </a:lnTo>
                  <a:lnTo>
                    <a:pt x="1090149" y="522863"/>
                  </a:lnTo>
                  <a:lnTo>
                    <a:pt x="1158733" y="538568"/>
                  </a:lnTo>
                  <a:lnTo>
                    <a:pt x="1199623" y="546442"/>
                  </a:lnTo>
                  <a:lnTo>
                    <a:pt x="1242598" y="557458"/>
                  </a:lnTo>
                  <a:lnTo>
                    <a:pt x="1282575" y="578397"/>
                  </a:lnTo>
                  <a:lnTo>
                    <a:pt x="1320348" y="606843"/>
                  </a:lnTo>
                  <a:lnTo>
                    <a:pt x="1356712" y="640377"/>
                  </a:lnTo>
                  <a:lnTo>
                    <a:pt x="1428396" y="713033"/>
                  </a:lnTo>
                  <a:lnTo>
                    <a:pt x="1465307" y="747318"/>
                  </a:lnTo>
                  <a:lnTo>
                    <a:pt x="1482773" y="771613"/>
                  </a:lnTo>
                  <a:lnTo>
                    <a:pt x="1517992" y="819920"/>
                  </a:lnTo>
                  <a:lnTo>
                    <a:pt x="1535030" y="843800"/>
                  </a:lnTo>
                  <a:lnTo>
                    <a:pt x="1559209" y="840976"/>
                  </a:lnTo>
                  <a:lnTo>
                    <a:pt x="2930557" y="840976"/>
                  </a:lnTo>
                  <a:lnTo>
                    <a:pt x="2930557" y="418377"/>
                  </a:lnTo>
                  <a:close/>
                </a:path>
                <a:path w="2931159" h="2252980">
                  <a:moveTo>
                    <a:pt x="2930557" y="0"/>
                  </a:moveTo>
                  <a:lnTo>
                    <a:pt x="0" y="0"/>
                  </a:lnTo>
                  <a:lnTo>
                    <a:pt x="395332" y="431965"/>
                  </a:lnTo>
                  <a:lnTo>
                    <a:pt x="470919" y="423355"/>
                  </a:lnTo>
                  <a:lnTo>
                    <a:pt x="542877" y="419069"/>
                  </a:lnTo>
                  <a:lnTo>
                    <a:pt x="610343" y="418377"/>
                  </a:lnTo>
                  <a:lnTo>
                    <a:pt x="2930557" y="418377"/>
                  </a:lnTo>
                  <a:lnTo>
                    <a:pt x="2930557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6834" y="0"/>
              <a:ext cx="2931795" cy="2284730"/>
            </a:xfrm>
            <a:custGeom>
              <a:avLst/>
              <a:gdLst/>
              <a:ahLst/>
              <a:cxnLst/>
              <a:rect l="l" t="t" r="r" b="b"/>
              <a:pathLst>
                <a:path w="2931794" h="2284730">
                  <a:moveTo>
                    <a:pt x="2931215" y="2185873"/>
                  </a:moveTo>
                  <a:lnTo>
                    <a:pt x="2886460" y="2185873"/>
                  </a:lnTo>
                  <a:lnTo>
                    <a:pt x="2889258" y="2197497"/>
                  </a:lnTo>
                  <a:lnTo>
                    <a:pt x="2892270" y="2211885"/>
                  </a:lnTo>
                  <a:lnTo>
                    <a:pt x="2901404" y="2252022"/>
                  </a:lnTo>
                  <a:lnTo>
                    <a:pt x="2922401" y="2278024"/>
                  </a:lnTo>
                  <a:lnTo>
                    <a:pt x="2931215" y="2284355"/>
                  </a:lnTo>
                  <a:lnTo>
                    <a:pt x="2931215" y="2185873"/>
                  </a:lnTo>
                  <a:close/>
                </a:path>
                <a:path w="2931794" h="2284730">
                  <a:moveTo>
                    <a:pt x="2598620" y="2009489"/>
                  </a:moveTo>
                  <a:lnTo>
                    <a:pt x="2667512" y="2019554"/>
                  </a:lnTo>
                  <a:lnTo>
                    <a:pt x="2680988" y="2060730"/>
                  </a:lnTo>
                  <a:lnTo>
                    <a:pt x="2709178" y="2143889"/>
                  </a:lnTo>
                  <a:lnTo>
                    <a:pt x="2723011" y="2185873"/>
                  </a:lnTo>
                  <a:lnTo>
                    <a:pt x="2772928" y="2202782"/>
                  </a:lnTo>
                  <a:lnTo>
                    <a:pt x="2814689" y="2211524"/>
                  </a:lnTo>
                  <a:lnTo>
                    <a:pt x="2851474" y="2207440"/>
                  </a:lnTo>
                  <a:lnTo>
                    <a:pt x="2856092" y="2204593"/>
                  </a:lnTo>
                  <a:lnTo>
                    <a:pt x="2782828" y="2204593"/>
                  </a:lnTo>
                  <a:lnTo>
                    <a:pt x="2768652" y="2200813"/>
                  </a:lnTo>
                  <a:lnTo>
                    <a:pt x="2761629" y="2198722"/>
                  </a:lnTo>
                  <a:lnTo>
                    <a:pt x="2753999" y="2195957"/>
                  </a:lnTo>
                  <a:lnTo>
                    <a:pt x="2710819" y="2148433"/>
                  </a:lnTo>
                  <a:lnTo>
                    <a:pt x="2708067" y="2139894"/>
                  </a:lnTo>
                  <a:lnTo>
                    <a:pt x="2705279" y="2131421"/>
                  </a:lnTo>
                  <a:lnTo>
                    <a:pt x="2702372" y="2122816"/>
                  </a:lnTo>
                  <a:lnTo>
                    <a:pt x="2699262" y="2113876"/>
                  </a:lnTo>
                  <a:lnTo>
                    <a:pt x="2931215" y="2113876"/>
                  </a:lnTo>
                  <a:lnTo>
                    <a:pt x="2931215" y="2010194"/>
                  </a:lnTo>
                  <a:lnTo>
                    <a:pt x="2604266" y="2010194"/>
                  </a:lnTo>
                  <a:lnTo>
                    <a:pt x="2598620" y="2009489"/>
                  </a:lnTo>
                  <a:close/>
                </a:path>
                <a:path w="2931794" h="2284730">
                  <a:moveTo>
                    <a:pt x="2931215" y="2113876"/>
                  </a:moveTo>
                  <a:lnTo>
                    <a:pt x="2699262" y="2113876"/>
                  </a:lnTo>
                  <a:lnTo>
                    <a:pt x="2782828" y="2204593"/>
                  </a:lnTo>
                  <a:lnTo>
                    <a:pt x="2856092" y="2204593"/>
                  </a:lnTo>
                  <a:lnTo>
                    <a:pt x="2886460" y="2185873"/>
                  </a:lnTo>
                  <a:lnTo>
                    <a:pt x="2931215" y="2185873"/>
                  </a:lnTo>
                  <a:lnTo>
                    <a:pt x="2931215" y="2113876"/>
                  </a:lnTo>
                  <a:close/>
                </a:path>
                <a:path w="2931794" h="2284730">
                  <a:moveTo>
                    <a:pt x="1963692" y="817880"/>
                  </a:moveTo>
                  <a:lnTo>
                    <a:pt x="1805690" y="817880"/>
                  </a:lnTo>
                  <a:lnTo>
                    <a:pt x="1812052" y="819522"/>
                  </a:lnTo>
                  <a:lnTo>
                    <a:pt x="1819057" y="823999"/>
                  </a:lnTo>
                  <a:lnTo>
                    <a:pt x="1862471" y="872803"/>
                  </a:lnTo>
                  <a:lnTo>
                    <a:pt x="1890685" y="911841"/>
                  </a:lnTo>
                  <a:lnTo>
                    <a:pt x="1915136" y="947097"/>
                  </a:lnTo>
                  <a:lnTo>
                    <a:pt x="1931801" y="969797"/>
                  </a:lnTo>
                  <a:lnTo>
                    <a:pt x="1968290" y="1016394"/>
                  </a:lnTo>
                  <a:lnTo>
                    <a:pt x="2001348" y="1060076"/>
                  </a:lnTo>
                  <a:lnTo>
                    <a:pt x="2031553" y="1101394"/>
                  </a:lnTo>
                  <a:lnTo>
                    <a:pt x="2059480" y="1140898"/>
                  </a:lnTo>
                  <a:lnTo>
                    <a:pt x="2085709" y="1179141"/>
                  </a:lnTo>
                  <a:lnTo>
                    <a:pt x="2110815" y="1216673"/>
                  </a:lnTo>
                  <a:lnTo>
                    <a:pt x="2135375" y="1254045"/>
                  </a:lnTo>
                  <a:lnTo>
                    <a:pt x="2185166" y="1330515"/>
                  </a:lnTo>
                  <a:lnTo>
                    <a:pt x="2239792" y="1411066"/>
                  </a:lnTo>
                  <a:lnTo>
                    <a:pt x="2269909" y="1454954"/>
                  </a:lnTo>
                  <a:lnTo>
                    <a:pt x="2302514" y="1501876"/>
                  </a:lnTo>
                  <a:lnTo>
                    <a:pt x="2321856" y="1513835"/>
                  </a:lnTo>
                  <a:lnTo>
                    <a:pt x="2380238" y="1547952"/>
                  </a:lnTo>
                  <a:lnTo>
                    <a:pt x="2375322" y="1595314"/>
                  </a:lnTo>
                  <a:lnTo>
                    <a:pt x="2365792" y="1689436"/>
                  </a:lnTo>
                  <a:lnTo>
                    <a:pt x="2360981" y="1736437"/>
                  </a:lnTo>
                  <a:lnTo>
                    <a:pt x="2360201" y="1743830"/>
                  </a:lnTo>
                  <a:lnTo>
                    <a:pt x="2604266" y="2010194"/>
                  </a:lnTo>
                  <a:lnTo>
                    <a:pt x="2931215" y="2010194"/>
                  </a:lnTo>
                  <a:lnTo>
                    <a:pt x="2931215" y="1874829"/>
                  </a:lnTo>
                  <a:lnTo>
                    <a:pt x="1963692" y="817880"/>
                  </a:lnTo>
                  <a:close/>
                </a:path>
                <a:path w="2931794" h="2284730">
                  <a:moveTo>
                    <a:pt x="2580757" y="2006880"/>
                  </a:moveTo>
                  <a:lnTo>
                    <a:pt x="2581152" y="2007311"/>
                  </a:lnTo>
                  <a:lnTo>
                    <a:pt x="2598620" y="2009489"/>
                  </a:lnTo>
                  <a:lnTo>
                    <a:pt x="2580757" y="2006880"/>
                  </a:lnTo>
                  <a:close/>
                </a:path>
                <a:path w="2931794" h="2284730">
                  <a:moveTo>
                    <a:pt x="2358060" y="1764112"/>
                  </a:moveTo>
                  <a:lnTo>
                    <a:pt x="2356008" y="1783558"/>
                  </a:lnTo>
                  <a:lnTo>
                    <a:pt x="2350774" y="1830920"/>
                  </a:lnTo>
                  <a:lnTo>
                    <a:pt x="2349498" y="1842617"/>
                  </a:lnTo>
                  <a:lnTo>
                    <a:pt x="2356515" y="1887910"/>
                  </a:lnTo>
                  <a:lnTo>
                    <a:pt x="2368046" y="1908670"/>
                  </a:lnTo>
                  <a:lnTo>
                    <a:pt x="2370205" y="1911553"/>
                  </a:lnTo>
                  <a:lnTo>
                    <a:pt x="2418163" y="1946297"/>
                  </a:lnTo>
                  <a:lnTo>
                    <a:pt x="2471678" y="1965553"/>
                  </a:lnTo>
                  <a:lnTo>
                    <a:pt x="2471043" y="1970595"/>
                  </a:lnTo>
                  <a:lnTo>
                    <a:pt x="2512524" y="1984532"/>
                  </a:lnTo>
                  <a:lnTo>
                    <a:pt x="2521240" y="1985805"/>
                  </a:lnTo>
                  <a:lnTo>
                    <a:pt x="2529146" y="1988832"/>
                  </a:lnTo>
                  <a:lnTo>
                    <a:pt x="2535813" y="1994357"/>
                  </a:lnTo>
                  <a:lnTo>
                    <a:pt x="2536575" y="1995068"/>
                  </a:lnTo>
                  <a:lnTo>
                    <a:pt x="2537972" y="1999399"/>
                  </a:lnTo>
                  <a:lnTo>
                    <a:pt x="2539369" y="2000834"/>
                  </a:lnTo>
                  <a:lnTo>
                    <a:pt x="2580757" y="2006880"/>
                  </a:lnTo>
                  <a:lnTo>
                    <a:pt x="2358060" y="1764112"/>
                  </a:lnTo>
                  <a:close/>
                </a:path>
                <a:path w="2931794" h="2284730">
                  <a:moveTo>
                    <a:pt x="1687580" y="0"/>
                  </a:moveTo>
                  <a:lnTo>
                    <a:pt x="1236897" y="0"/>
                  </a:lnTo>
                  <a:lnTo>
                    <a:pt x="2931215" y="1850619"/>
                  </a:lnTo>
                  <a:lnTo>
                    <a:pt x="2931215" y="1358587"/>
                  </a:lnTo>
                  <a:lnTo>
                    <a:pt x="1687580" y="0"/>
                  </a:lnTo>
                  <a:close/>
                </a:path>
                <a:path w="2931794" h="2284730">
                  <a:moveTo>
                    <a:pt x="2360172" y="1743798"/>
                  </a:moveTo>
                  <a:lnTo>
                    <a:pt x="2359410" y="1749552"/>
                  </a:lnTo>
                  <a:lnTo>
                    <a:pt x="2358648" y="1756752"/>
                  </a:lnTo>
                  <a:lnTo>
                    <a:pt x="2357251" y="1763229"/>
                  </a:lnTo>
                  <a:lnTo>
                    <a:pt x="2358060" y="1764112"/>
                  </a:lnTo>
                  <a:lnTo>
                    <a:pt x="2360201" y="1743830"/>
                  </a:lnTo>
                  <a:close/>
                </a:path>
                <a:path w="2931794" h="2284730">
                  <a:moveTo>
                    <a:pt x="2159707" y="0"/>
                  </a:moveTo>
                  <a:lnTo>
                    <a:pt x="1709089" y="0"/>
                  </a:lnTo>
                  <a:lnTo>
                    <a:pt x="2931215" y="1335059"/>
                  </a:lnTo>
                  <a:lnTo>
                    <a:pt x="2931215" y="842942"/>
                  </a:lnTo>
                  <a:lnTo>
                    <a:pt x="2159707" y="0"/>
                  </a:lnTo>
                  <a:close/>
                </a:path>
                <a:path w="2931794" h="2284730">
                  <a:moveTo>
                    <a:pt x="1934187" y="785648"/>
                  </a:moveTo>
                  <a:lnTo>
                    <a:pt x="1593132" y="785648"/>
                  </a:lnTo>
                  <a:lnTo>
                    <a:pt x="1618714" y="788092"/>
                  </a:lnTo>
                  <a:lnTo>
                    <a:pt x="1645107" y="796070"/>
                  </a:lnTo>
                  <a:lnTo>
                    <a:pt x="1671070" y="809244"/>
                  </a:lnTo>
                  <a:lnTo>
                    <a:pt x="1682161" y="817287"/>
                  </a:lnTo>
                  <a:lnTo>
                    <a:pt x="1693692" y="825530"/>
                  </a:lnTo>
                  <a:lnTo>
                    <a:pt x="1705628" y="832827"/>
                  </a:lnTo>
                  <a:lnTo>
                    <a:pt x="1717933" y="838034"/>
                  </a:lnTo>
                  <a:lnTo>
                    <a:pt x="1741253" y="837825"/>
                  </a:lnTo>
                  <a:lnTo>
                    <a:pt x="1762097" y="829310"/>
                  </a:lnTo>
                  <a:lnTo>
                    <a:pt x="1782798" y="820118"/>
                  </a:lnTo>
                  <a:lnTo>
                    <a:pt x="1805690" y="817880"/>
                  </a:lnTo>
                  <a:lnTo>
                    <a:pt x="1963692" y="817880"/>
                  </a:lnTo>
                  <a:lnTo>
                    <a:pt x="1934187" y="785648"/>
                  </a:lnTo>
                  <a:close/>
                </a:path>
                <a:path w="2931794" h="2284730">
                  <a:moveTo>
                    <a:pt x="2632251" y="0"/>
                  </a:moveTo>
                  <a:lnTo>
                    <a:pt x="2181621" y="0"/>
                  </a:lnTo>
                  <a:lnTo>
                    <a:pt x="2931215" y="818843"/>
                  </a:lnTo>
                  <a:lnTo>
                    <a:pt x="2931215" y="326646"/>
                  </a:lnTo>
                  <a:lnTo>
                    <a:pt x="2632251" y="0"/>
                  </a:lnTo>
                  <a:close/>
                </a:path>
                <a:path w="2931794" h="2284730">
                  <a:moveTo>
                    <a:pt x="1095478" y="384175"/>
                  </a:moveTo>
                  <a:lnTo>
                    <a:pt x="868414" y="384175"/>
                  </a:lnTo>
                  <a:lnTo>
                    <a:pt x="893538" y="388617"/>
                  </a:lnTo>
                  <a:lnTo>
                    <a:pt x="918739" y="398127"/>
                  </a:lnTo>
                  <a:lnTo>
                    <a:pt x="942191" y="409520"/>
                  </a:lnTo>
                  <a:lnTo>
                    <a:pt x="965982" y="421794"/>
                  </a:lnTo>
                  <a:lnTo>
                    <a:pt x="989892" y="432850"/>
                  </a:lnTo>
                  <a:lnTo>
                    <a:pt x="1028581" y="446065"/>
                  </a:lnTo>
                  <a:lnTo>
                    <a:pt x="1098782" y="476821"/>
                  </a:lnTo>
                  <a:lnTo>
                    <a:pt x="1148388" y="499762"/>
                  </a:lnTo>
                  <a:lnTo>
                    <a:pt x="1203846" y="526179"/>
                  </a:lnTo>
                  <a:lnTo>
                    <a:pt x="1262288" y="554898"/>
                  </a:lnTo>
                  <a:lnTo>
                    <a:pt x="1320849" y="584742"/>
                  </a:lnTo>
                  <a:lnTo>
                    <a:pt x="1376665" y="614538"/>
                  </a:lnTo>
                  <a:lnTo>
                    <a:pt x="1426870" y="643110"/>
                  </a:lnTo>
                  <a:lnTo>
                    <a:pt x="1468599" y="669283"/>
                  </a:lnTo>
                  <a:lnTo>
                    <a:pt x="1569597" y="789076"/>
                  </a:lnTo>
                  <a:lnTo>
                    <a:pt x="1593132" y="785648"/>
                  </a:lnTo>
                  <a:lnTo>
                    <a:pt x="1934187" y="785648"/>
                  </a:lnTo>
                  <a:lnTo>
                    <a:pt x="1730380" y="563003"/>
                  </a:lnTo>
                  <a:lnTo>
                    <a:pt x="1279402" y="563003"/>
                  </a:lnTo>
                  <a:lnTo>
                    <a:pt x="1261098" y="553734"/>
                  </a:lnTo>
                  <a:lnTo>
                    <a:pt x="1251702" y="549132"/>
                  </a:lnTo>
                  <a:lnTo>
                    <a:pt x="1242699" y="545007"/>
                  </a:lnTo>
                  <a:lnTo>
                    <a:pt x="1095478" y="384175"/>
                  </a:lnTo>
                  <a:close/>
                </a:path>
                <a:path w="2931794" h="2284730">
                  <a:moveTo>
                    <a:pt x="1215010" y="0"/>
                  </a:moveTo>
                  <a:lnTo>
                    <a:pt x="764024" y="0"/>
                  </a:lnTo>
                  <a:lnTo>
                    <a:pt x="1279402" y="563003"/>
                  </a:lnTo>
                  <a:lnTo>
                    <a:pt x="1730380" y="563003"/>
                  </a:lnTo>
                  <a:lnTo>
                    <a:pt x="1215010" y="0"/>
                  </a:lnTo>
                  <a:close/>
                </a:path>
                <a:path w="2931794" h="2284730">
                  <a:moveTo>
                    <a:pt x="271412" y="0"/>
                  </a:moveTo>
                  <a:lnTo>
                    <a:pt x="0" y="0"/>
                  </a:lnTo>
                  <a:lnTo>
                    <a:pt x="395990" y="432689"/>
                  </a:lnTo>
                  <a:lnTo>
                    <a:pt x="409833" y="431423"/>
                  </a:lnTo>
                  <a:lnTo>
                    <a:pt x="417457" y="430454"/>
                  </a:lnTo>
                  <a:lnTo>
                    <a:pt x="424819" y="429082"/>
                  </a:lnTo>
                  <a:lnTo>
                    <a:pt x="601906" y="402591"/>
                  </a:lnTo>
                  <a:lnTo>
                    <a:pt x="635873" y="398127"/>
                  </a:lnTo>
                  <a:lnTo>
                    <a:pt x="271412" y="0"/>
                  </a:lnTo>
                  <a:close/>
                </a:path>
                <a:path w="2931794" h="2284730">
                  <a:moveTo>
                    <a:pt x="654213" y="395717"/>
                  </a:moveTo>
                  <a:lnTo>
                    <a:pt x="635873" y="398127"/>
                  </a:lnTo>
                  <a:lnTo>
                    <a:pt x="636528" y="398843"/>
                  </a:lnTo>
                  <a:lnTo>
                    <a:pt x="642243" y="398119"/>
                  </a:lnTo>
                  <a:lnTo>
                    <a:pt x="648720" y="397408"/>
                  </a:lnTo>
                  <a:lnTo>
                    <a:pt x="654435" y="395960"/>
                  </a:lnTo>
                  <a:lnTo>
                    <a:pt x="654213" y="395717"/>
                  </a:lnTo>
                  <a:close/>
                </a:path>
                <a:path w="2931794" h="2284730">
                  <a:moveTo>
                    <a:pt x="862983" y="384835"/>
                  </a:moveTo>
                  <a:lnTo>
                    <a:pt x="773595" y="384835"/>
                  </a:lnTo>
                  <a:lnTo>
                    <a:pt x="809893" y="385938"/>
                  </a:lnTo>
                  <a:lnTo>
                    <a:pt x="828679" y="392366"/>
                  </a:lnTo>
                  <a:lnTo>
                    <a:pt x="830838" y="395249"/>
                  </a:lnTo>
                  <a:lnTo>
                    <a:pt x="830838" y="397408"/>
                  </a:lnTo>
                  <a:lnTo>
                    <a:pt x="829441" y="398843"/>
                  </a:lnTo>
                  <a:lnTo>
                    <a:pt x="846124" y="386886"/>
                  </a:lnTo>
                  <a:lnTo>
                    <a:pt x="862983" y="384835"/>
                  </a:lnTo>
                  <a:close/>
                </a:path>
                <a:path w="2931794" h="2284730">
                  <a:moveTo>
                    <a:pt x="743817" y="0"/>
                  </a:moveTo>
                  <a:lnTo>
                    <a:pt x="291976" y="0"/>
                  </a:lnTo>
                  <a:lnTo>
                    <a:pt x="654213" y="395717"/>
                  </a:lnTo>
                  <a:lnTo>
                    <a:pt x="665373" y="394250"/>
                  </a:lnTo>
                  <a:lnTo>
                    <a:pt x="724012" y="387969"/>
                  </a:lnTo>
                  <a:lnTo>
                    <a:pt x="773595" y="384835"/>
                  </a:lnTo>
                  <a:lnTo>
                    <a:pt x="862983" y="384835"/>
                  </a:lnTo>
                  <a:lnTo>
                    <a:pt x="868414" y="384175"/>
                  </a:lnTo>
                  <a:lnTo>
                    <a:pt x="1095478" y="384175"/>
                  </a:lnTo>
                  <a:lnTo>
                    <a:pt x="743817" y="0"/>
                  </a:lnTo>
                  <a:close/>
                </a:path>
                <a:path w="2931794" h="2284730">
                  <a:moveTo>
                    <a:pt x="2931215" y="0"/>
                  </a:moveTo>
                  <a:lnTo>
                    <a:pt x="2654206" y="0"/>
                  </a:lnTo>
                  <a:lnTo>
                    <a:pt x="2931215" y="302600"/>
                  </a:lnTo>
                  <a:lnTo>
                    <a:pt x="2931215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26903" y="0"/>
              <a:ext cx="384810" cy="401320"/>
            </a:xfrm>
            <a:custGeom>
              <a:avLst/>
              <a:gdLst/>
              <a:ahLst/>
              <a:cxnLst/>
              <a:rect l="l" t="t" r="r" b="b"/>
              <a:pathLst>
                <a:path w="384809" h="401320">
                  <a:moveTo>
                    <a:pt x="373371" y="398843"/>
                  </a:moveTo>
                  <a:lnTo>
                    <a:pt x="368618" y="398843"/>
                  </a:lnTo>
                  <a:lnTo>
                    <a:pt x="370777" y="401002"/>
                  </a:lnTo>
                  <a:lnTo>
                    <a:pt x="373371" y="398843"/>
                  </a:lnTo>
                  <a:close/>
                </a:path>
                <a:path w="384809" h="401320">
                  <a:moveTo>
                    <a:pt x="21992" y="0"/>
                  </a:moveTo>
                  <a:lnTo>
                    <a:pt x="0" y="0"/>
                  </a:lnTo>
                  <a:lnTo>
                    <a:pt x="366459" y="400291"/>
                  </a:lnTo>
                  <a:lnTo>
                    <a:pt x="368618" y="398843"/>
                  </a:lnTo>
                  <a:lnTo>
                    <a:pt x="373371" y="398843"/>
                  </a:lnTo>
                  <a:lnTo>
                    <a:pt x="375095" y="397408"/>
                  </a:lnTo>
                  <a:lnTo>
                    <a:pt x="382580" y="397408"/>
                  </a:lnTo>
                  <a:lnTo>
                    <a:pt x="384366" y="395960"/>
                  </a:lnTo>
                  <a:lnTo>
                    <a:pt x="21992" y="0"/>
                  </a:lnTo>
                  <a:close/>
                </a:path>
                <a:path w="384809" h="401320">
                  <a:moveTo>
                    <a:pt x="382580" y="397408"/>
                  </a:moveTo>
                  <a:lnTo>
                    <a:pt x="375095" y="397408"/>
                  </a:lnTo>
                  <a:lnTo>
                    <a:pt x="377889" y="400291"/>
                  </a:lnTo>
                  <a:lnTo>
                    <a:pt x="380048" y="398119"/>
                  </a:lnTo>
                  <a:lnTo>
                    <a:pt x="381703" y="398119"/>
                  </a:lnTo>
                  <a:lnTo>
                    <a:pt x="382580" y="397408"/>
                  </a:lnTo>
                  <a:close/>
                </a:path>
                <a:path w="384809" h="401320">
                  <a:moveTo>
                    <a:pt x="381703" y="398119"/>
                  </a:moveTo>
                  <a:lnTo>
                    <a:pt x="380048" y="398119"/>
                  </a:lnTo>
                  <a:lnTo>
                    <a:pt x="380810" y="398843"/>
                  </a:lnTo>
                  <a:lnTo>
                    <a:pt x="381703" y="398119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26796" y="0"/>
              <a:ext cx="384810" cy="401320"/>
            </a:xfrm>
            <a:custGeom>
              <a:avLst/>
              <a:gdLst/>
              <a:ahLst/>
              <a:cxnLst/>
              <a:rect l="l" t="t" r="r" b="b"/>
              <a:pathLst>
                <a:path w="384809" h="401320">
                  <a:moveTo>
                    <a:pt x="366488" y="400329"/>
                  </a:moveTo>
                  <a:lnTo>
                    <a:pt x="368647" y="398894"/>
                  </a:lnTo>
                  <a:lnTo>
                    <a:pt x="370805" y="401053"/>
                  </a:lnTo>
                  <a:lnTo>
                    <a:pt x="375123" y="397446"/>
                  </a:lnTo>
                  <a:lnTo>
                    <a:pt x="378044" y="400329"/>
                  </a:lnTo>
                  <a:lnTo>
                    <a:pt x="380203" y="398170"/>
                  </a:lnTo>
                  <a:lnTo>
                    <a:pt x="380965" y="398894"/>
                  </a:lnTo>
                  <a:lnTo>
                    <a:pt x="384521" y="396011"/>
                  </a:lnTo>
                  <a:lnTo>
                    <a:pt x="22093" y="0"/>
                  </a:lnTo>
                </a:path>
                <a:path w="384809" h="401320">
                  <a:moveTo>
                    <a:pt x="0" y="0"/>
                  </a:moveTo>
                  <a:lnTo>
                    <a:pt x="366488" y="40032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98787" y="0"/>
              <a:ext cx="2041525" cy="2207260"/>
            </a:xfrm>
            <a:custGeom>
              <a:avLst/>
              <a:gdLst/>
              <a:ahLst/>
              <a:cxnLst/>
              <a:rect l="l" t="t" r="r" b="b"/>
              <a:pathLst>
                <a:path w="2041525" h="2207260">
                  <a:moveTo>
                    <a:pt x="2038873" y="2203145"/>
                  </a:moveTo>
                  <a:lnTo>
                    <a:pt x="2032112" y="2203145"/>
                  </a:lnTo>
                  <a:lnTo>
                    <a:pt x="2035795" y="2206752"/>
                  </a:lnTo>
                  <a:lnTo>
                    <a:pt x="2038589" y="2204593"/>
                  </a:lnTo>
                  <a:lnTo>
                    <a:pt x="2040198" y="2204593"/>
                  </a:lnTo>
                  <a:lnTo>
                    <a:pt x="2038873" y="2203145"/>
                  </a:lnTo>
                  <a:close/>
                </a:path>
                <a:path w="2041525" h="2207260">
                  <a:moveTo>
                    <a:pt x="2040198" y="2204593"/>
                  </a:moveTo>
                  <a:lnTo>
                    <a:pt x="2038589" y="2204593"/>
                  </a:lnTo>
                  <a:lnTo>
                    <a:pt x="2040113" y="2206752"/>
                  </a:lnTo>
                  <a:lnTo>
                    <a:pt x="2041510" y="2206028"/>
                  </a:lnTo>
                  <a:lnTo>
                    <a:pt x="2040198" y="2204593"/>
                  </a:lnTo>
                  <a:close/>
                </a:path>
                <a:path w="2041525" h="2207260">
                  <a:moveTo>
                    <a:pt x="2037560" y="2201710"/>
                  </a:moveTo>
                  <a:lnTo>
                    <a:pt x="2025635" y="2201710"/>
                  </a:lnTo>
                  <a:lnTo>
                    <a:pt x="2029318" y="2205316"/>
                  </a:lnTo>
                  <a:lnTo>
                    <a:pt x="2032112" y="2203145"/>
                  </a:lnTo>
                  <a:lnTo>
                    <a:pt x="2038873" y="2203145"/>
                  </a:lnTo>
                  <a:lnTo>
                    <a:pt x="2037560" y="2201710"/>
                  </a:lnTo>
                  <a:close/>
                </a:path>
                <a:path w="2041525" h="2207260">
                  <a:moveTo>
                    <a:pt x="2034935" y="2198839"/>
                  </a:moveTo>
                  <a:lnTo>
                    <a:pt x="2016364" y="2198839"/>
                  </a:lnTo>
                  <a:lnTo>
                    <a:pt x="2019920" y="2202434"/>
                  </a:lnTo>
                  <a:lnTo>
                    <a:pt x="2022079" y="2199551"/>
                  </a:lnTo>
                  <a:lnTo>
                    <a:pt x="2035585" y="2199551"/>
                  </a:lnTo>
                  <a:lnTo>
                    <a:pt x="2034935" y="2198839"/>
                  </a:lnTo>
                  <a:close/>
                </a:path>
                <a:path w="2041525" h="2207260">
                  <a:moveTo>
                    <a:pt x="2035585" y="2199551"/>
                  </a:moveTo>
                  <a:lnTo>
                    <a:pt x="2022079" y="2199551"/>
                  </a:lnTo>
                  <a:lnTo>
                    <a:pt x="2025000" y="2202434"/>
                  </a:lnTo>
                  <a:lnTo>
                    <a:pt x="2025635" y="2201710"/>
                  </a:lnTo>
                  <a:lnTo>
                    <a:pt x="2037560" y="2201710"/>
                  </a:lnTo>
                  <a:lnTo>
                    <a:pt x="2035585" y="2199551"/>
                  </a:lnTo>
                  <a:close/>
                </a:path>
                <a:path w="2041525" h="2207260">
                  <a:moveTo>
                    <a:pt x="1956547" y="2113153"/>
                  </a:moveTo>
                  <a:lnTo>
                    <a:pt x="1955912" y="2114588"/>
                  </a:lnTo>
                  <a:lnTo>
                    <a:pt x="1958071" y="2116747"/>
                  </a:lnTo>
                  <a:lnTo>
                    <a:pt x="1955912" y="2119630"/>
                  </a:lnTo>
                  <a:lnTo>
                    <a:pt x="1958706" y="2123236"/>
                  </a:lnTo>
                  <a:lnTo>
                    <a:pt x="1956547" y="2125395"/>
                  </a:lnTo>
                  <a:lnTo>
                    <a:pt x="1960865" y="2131148"/>
                  </a:lnTo>
                  <a:lnTo>
                    <a:pt x="1960230" y="2131872"/>
                  </a:lnTo>
                  <a:lnTo>
                    <a:pt x="1965945" y="2138349"/>
                  </a:lnTo>
                  <a:lnTo>
                    <a:pt x="1963024" y="2140508"/>
                  </a:lnTo>
                  <a:lnTo>
                    <a:pt x="1966707" y="2144115"/>
                  </a:lnTo>
                  <a:lnTo>
                    <a:pt x="1964548" y="2146274"/>
                  </a:lnTo>
                  <a:lnTo>
                    <a:pt x="2014205" y="2200275"/>
                  </a:lnTo>
                  <a:lnTo>
                    <a:pt x="2016364" y="2198839"/>
                  </a:lnTo>
                  <a:lnTo>
                    <a:pt x="2034935" y="2198839"/>
                  </a:lnTo>
                  <a:lnTo>
                    <a:pt x="1956547" y="2113153"/>
                  </a:lnTo>
                  <a:close/>
                </a:path>
                <a:path w="2041525" h="2207260">
                  <a:moveTo>
                    <a:pt x="1860789" y="2010194"/>
                  </a:moveTo>
                  <a:lnTo>
                    <a:pt x="1855836" y="2010194"/>
                  </a:lnTo>
                  <a:lnTo>
                    <a:pt x="1857995" y="2013077"/>
                  </a:lnTo>
                  <a:lnTo>
                    <a:pt x="1860789" y="2010194"/>
                  </a:lnTo>
                  <a:close/>
                </a:path>
                <a:path w="2041525" h="2207260">
                  <a:moveTo>
                    <a:pt x="1855836" y="2010194"/>
                  </a:moveTo>
                  <a:lnTo>
                    <a:pt x="1850756" y="2010194"/>
                  </a:lnTo>
                  <a:lnTo>
                    <a:pt x="1852915" y="2012353"/>
                  </a:lnTo>
                  <a:lnTo>
                    <a:pt x="1855836" y="2010194"/>
                  </a:lnTo>
                  <a:close/>
                </a:path>
                <a:path w="2041525" h="2207260">
                  <a:moveTo>
                    <a:pt x="1859650" y="2007311"/>
                  </a:moveTo>
                  <a:lnTo>
                    <a:pt x="1845676" y="2007311"/>
                  </a:lnTo>
                  <a:lnTo>
                    <a:pt x="1849994" y="2011629"/>
                  </a:lnTo>
                  <a:lnTo>
                    <a:pt x="1850756" y="2010194"/>
                  </a:lnTo>
                  <a:lnTo>
                    <a:pt x="1862287" y="2010194"/>
                  </a:lnTo>
                  <a:lnTo>
                    <a:pt x="1859650" y="2007311"/>
                  </a:lnTo>
                  <a:close/>
                </a:path>
                <a:path w="2041525" h="2207260">
                  <a:moveTo>
                    <a:pt x="1862287" y="2010194"/>
                  </a:moveTo>
                  <a:lnTo>
                    <a:pt x="1860789" y="2010194"/>
                  </a:lnTo>
                  <a:lnTo>
                    <a:pt x="1862313" y="2011629"/>
                  </a:lnTo>
                  <a:lnTo>
                    <a:pt x="1862948" y="2010918"/>
                  </a:lnTo>
                  <a:lnTo>
                    <a:pt x="1862287" y="2010194"/>
                  </a:lnTo>
                  <a:close/>
                </a:path>
                <a:path w="2041525" h="2207260">
                  <a:moveTo>
                    <a:pt x="1858989" y="2006587"/>
                  </a:moveTo>
                  <a:lnTo>
                    <a:pt x="1840596" y="2006587"/>
                  </a:lnTo>
                  <a:lnTo>
                    <a:pt x="1843517" y="2009470"/>
                  </a:lnTo>
                  <a:lnTo>
                    <a:pt x="1845676" y="2007311"/>
                  </a:lnTo>
                  <a:lnTo>
                    <a:pt x="1859650" y="2007311"/>
                  </a:lnTo>
                  <a:lnTo>
                    <a:pt x="1858989" y="2006587"/>
                  </a:lnTo>
                  <a:close/>
                </a:path>
                <a:path w="2041525" h="2207260">
                  <a:moveTo>
                    <a:pt x="1616061" y="1740916"/>
                  </a:moveTo>
                  <a:lnTo>
                    <a:pt x="1615299" y="1742351"/>
                  </a:lnTo>
                  <a:lnTo>
                    <a:pt x="1617458" y="1744522"/>
                  </a:lnTo>
                  <a:lnTo>
                    <a:pt x="1614537" y="1747393"/>
                  </a:lnTo>
                  <a:lnTo>
                    <a:pt x="1616696" y="1749552"/>
                  </a:lnTo>
                  <a:lnTo>
                    <a:pt x="1613902" y="1751711"/>
                  </a:lnTo>
                  <a:lnTo>
                    <a:pt x="1615299" y="1753158"/>
                  </a:lnTo>
                  <a:lnTo>
                    <a:pt x="1614537" y="1754593"/>
                  </a:lnTo>
                  <a:lnTo>
                    <a:pt x="1616696" y="1756752"/>
                  </a:lnTo>
                  <a:lnTo>
                    <a:pt x="1612378" y="1761070"/>
                  </a:lnTo>
                  <a:lnTo>
                    <a:pt x="1838437" y="2008746"/>
                  </a:lnTo>
                  <a:lnTo>
                    <a:pt x="1840596" y="2006587"/>
                  </a:lnTo>
                  <a:lnTo>
                    <a:pt x="1858989" y="2006587"/>
                  </a:lnTo>
                  <a:lnTo>
                    <a:pt x="1616061" y="1740916"/>
                  </a:lnTo>
                  <a:close/>
                </a:path>
                <a:path w="2041525" h="2207260">
                  <a:moveTo>
                    <a:pt x="535021" y="560120"/>
                  </a:moveTo>
                  <a:lnTo>
                    <a:pt x="533132" y="560120"/>
                  </a:lnTo>
                  <a:lnTo>
                    <a:pt x="537450" y="565162"/>
                  </a:lnTo>
                  <a:lnTo>
                    <a:pt x="538974" y="564438"/>
                  </a:lnTo>
                  <a:lnTo>
                    <a:pt x="535021" y="560120"/>
                  </a:lnTo>
                  <a:close/>
                </a:path>
                <a:path w="2041525" h="2207260">
                  <a:moveTo>
                    <a:pt x="533708" y="558685"/>
                  </a:moveTo>
                  <a:lnTo>
                    <a:pt x="526655" y="558685"/>
                  </a:lnTo>
                  <a:lnTo>
                    <a:pt x="530338" y="562279"/>
                  </a:lnTo>
                  <a:lnTo>
                    <a:pt x="533132" y="560120"/>
                  </a:lnTo>
                  <a:lnTo>
                    <a:pt x="535021" y="560120"/>
                  </a:lnTo>
                  <a:lnTo>
                    <a:pt x="533708" y="558685"/>
                  </a:lnTo>
                  <a:close/>
                </a:path>
                <a:path w="2041525" h="2207260">
                  <a:moveTo>
                    <a:pt x="529755" y="554367"/>
                  </a:moveTo>
                  <a:lnTo>
                    <a:pt x="518019" y="554367"/>
                  </a:lnTo>
                  <a:lnTo>
                    <a:pt x="524496" y="560844"/>
                  </a:lnTo>
                  <a:lnTo>
                    <a:pt x="526655" y="558685"/>
                  </a:lnTo>
                  <a:lnTo>
                    <a:pt x="533708" y="558685"/>
                  </a:lnTo>
                  <a:lnTo>
                    <a:pt x="529755" y="554367"/>
                  </a:lnTo>
                  <a:close/>
                </a:path>
                <a:path w="2041525" h="2207260">
                  <a:moveTo>
                    <a:pt x="527116" y="551484"/>
                  </a:moveTo>
                  <a:lnTo>
                    <a:pt x="513701" y="551484"/>
                  </a:lnTo>
                  <a:lnTo>
                    <a:pt x="517257" y="555802"/>
                  </a:lnTo>
                  <a:lnTo>
                    <a:pt x="518019" y="554367"/>
                  </a:lnTo>
                  <a:lnTo>
                    <a:pt x="529755" y="554367"/>
                  </a:lnTo>
                  <a:lnTo>
                    <a:pt x="527116" y="551484"/>
                  </a:lnTo>
                  <a:close/>
                </a:path>
                <a:path w="2041525" h="2207260">
                  <a:moveTo>
                    <a:pt x="523164" y="547166"/>
                  </a:moveTo>
                  <a:lnTo>
                    <a:pt x="505065" y="547166"/>
                  </a:lnTo>
                  <a:lnTo>
                    <a:pt x="510780" y="553643"/>
                  </a:lnTo>
                  <a:lnTo>
                    <a:pt x="513701" y="551484"/>
                  </a:lnTo>
                  <a:lnTo>
                    <a:pt x="527116" y="551484"/>
                  </a:lnTo>
                  <a:lnTo>
                    <a:pt x="523164" y="547166"/>
                  </a:lnTo>
                  <a:close/>
                </a:path>
                <a:path w="2041525" h="2207260">
                  <a:moveTo>
                    <a:pt x="22323" y="0"/>
                  </a:moveTo>
                  <a:lnTo>
                    <a:pt x="0" y="0"/>
                  </a:lnTo>
                  <a:lnTo>
                    <a:pt x="502906" y="549325"/>
                  </a:lnTo>
                  <a:lnTo>
                    <a:pt x="505065" y="547166"/>
                  </a:lnTo>
                  <a:lnTo>
                    <a:pt x="523164" y="547166"/>
                  </a:lnTo>
                  <a:lnTo>
                    <a:pt x="2232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54251" y="2112831"/>
              <a:ext cx="86444" cy="9431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098786" y="0"/>
              <a:ext cx="1863089" cy="2013585"/>
            </a:xfrm>
            <a:custGeom>
              <a:avLst/>
              <a:gdLst/>
              <a:ahLst/>
              <a:cxnLst/>
              <a:rect l="l" t="t" r="r" b="b"/>
              <a:pathLst>
                <a:path w="1863090" h="2013585">
                  <a:moveTo>
                    <a:pt x="1838477" y="2008784"/>
                  </a:moveTo>
                  <a:lnTo>
                    <a:pt x="1840636" y="2006625"/>
                  </a:lnTo>
                  <a:lnTo>
                    <a:pt x="1843557" y="2009508"/>
                  </a:lnTo>
                  <a:lnTo>
                    <a:pt x="1845716" y="2007349"/>
                  </a:lnTo>
                  <a:lnTo>
                    <a:pt x="1850034" y="2011667"/>
                  </a:lnTo>
                  <a:lnTo>
                    <a:pt x="1850796" y="2010232"/>
                  </a:lnTo>
                  <a:lnTo>
                    <a:pt x="1852828" y="2012391"/>
                  </a:lnTo>
                  <a:lnTo>
                    <a:pt x="1855749" y="2010232"/>
                  </a:lnTo>
                  <a:lnTo>
                    <a:pt x="1857908" y="2013115"/>
                  </a:lnTo>
                  <a:lnTo>
                    <a:pt x="1860829" y="2010232"/>
                  </a:lnTo>
                  <a:lnTo>
                    <a:pt x="1862226" y="2011667"/>
                  </a:lnTo>
                  <a:lnTo>
                    <a:pt x="1862988" y="2010956"/>
                  </a:lnTo>
                  <a:lnTo>
                    <a:pt x="1615974" y="1740954"/>
                  </a:lnTo>
                  <a:lnTo>
                    <a:pt x="1615339" y="1742389"/>
                  </a:lnTo>
                  <a:lnTo>
                    <a:pt x="1617498" y="1744561"/>
                  </a:lnTo>
                  <a:lnTo>
                    <a:pt x="1614577" y="1747431"/>
                  </a:lnTo>
                  <a:lnTo>
                    <a:pt x="1616736" y="1749602"/>
                  </a:lnTo>
                  <a:lnTo>
                    <a:pt x="1613815" y="1751749"/>
                  </a:lnTo>
                  <a:lnTo>
                    <a:pt x="1615339" y="1753197"/>
                  </a:lnTo>
                  <a:lnTo>
                    <a:pt x="1614577" y="1754632"/>
                  </a:lnTo>
                  <a:lnTo>
                    <a:pt x="1616736" y="1756791"/>
                  </a:lnTo>
                  <a:lnTo>
                    <a:pt x="1612418" y="1761121"/>
                  </a:lnTo>
                  <a:lnTo>
                    <a:pt x="1838477" y="2008784"/>
                  </a:lnTo>
                </a:path>
                <a:path w="1863090" h="2013585">
                  <a:moveTo>
                    <a:pt x="502951" y="549364"/>
                  </a:moveTo>
                  <a:lnTo>
                    <a:pt x="505110" y="547205"/>
                  </a:lnTo>
                  <a:lnTo>
                    <a:pt x="510825" y="553694"/>
                  </a:lnTo>
                  <a:lnTo>
                    <a:pt x="513746" y="551523"/>
                  </a:lnTo>
                  <a:lnTo>
                    <a:pt x="517302" y="555841"/>
                  </a:lnTo>
                  <a:lnTo>
                    <a:pt x="518064" y="554405"/>
                  </a:lnTo>
                  <a:lnTo>
                    <a:pt x="524541" y="560882"/>
                  </a:lnTo>
                  <a:lnTo>
                    <a:pt x="526700" y="558723"/>
                  </a:lnTo>
                  <a:lnTo>
                    <a:pt x="530256" y="562330"/>
                  </a:lnTo>
                  <a:lnTo>
                    <a:pt x="533177" y="560171"/>
                  </a:lnTo>
                  <a:lnTo>
                    <a:pt x="537495" y="565213"/>
                  </a:lnTo>
                  <a:lnTo>
                    <a:pt x="538892" y="564489"/>
                  </a:lnTo>
                  <a:lnTo>
                    <a:pt x="22207" y="0"/>
                  </a:lnTo>
                </a:path>
                <a:path w="1863090" h="2013585">
                  <a:moveTo>
                    <a:pt x="0" y="0"/>
                  </a:moveTo>
                  <a:lnTo>
                    <a:pt x="502951" y="5493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570817" y="0"/>
              <a:ext cx="1717675" cy="1876425"/>
            </a:xfrm>
            <a:custGeom>
              <a:avLst/>
              <a:gdLst/>
              <a:ahLst/>
              <a:cxnLst/>
              <a:rect l="l" t="t" r="r" b="b"/>
              <a:pathLst>
                <a:path w="1717675" h="1876425">
                  <a:moveTo>
                    <a:pt x="23473" y="0"/>
                  </a:moveTo>
                  <a:lnTo>
                    <a:pt x="0" y="0"/>
                  </a:lnTo>
                  <a:lnTo>
                    <a:pt x="1717232" y="1876132"/>
                  </a:lnTo>
                  <a:lnTo>
                    <a:pt x="1717232" y="1850448"/>
                  </a:lnTo>
                  <a:lnTo>
                    <a:pt x="2347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570741" y="0"/>
              <a:ext cx="1717675" cy="1876425"/>
            </a:xfrm>
            <a:custGeom>
              <a:avLst/>
              <a:gdLst/>
              <a:ahLst/>
              <a:cxnLst/>
              <a:rect l="l" t="t" r="r" b="b"/>
              <a:pathLst>
                <a:path w="1717675" h="1876425">
                  <a:moveTo>
                    <a:pt x="1717309" y="1850577"/>
                  </a:moveTo>
                  <a:lnTo>
                    <a:pt x="23498" y="0"/>
                  </a:lnTo>
                </a:path>
                <a:path w="1717675" h="1876425">
                  <a:moveTo>
                    <a:pt x="0" y="0"/>
                  </a:moveTo>
                  <a:lnTo>
                    <a:pt x="1717309" y="187614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043366" y="0"/>
              <a:ext cx="1245235" cy="1360170"/>
            </a:xfrm>
            <a:custGeom>
              <a:avLst/>
              <a:gdLst/>
              <a:ahLst/>
              <a:cxnLst/>
              <a:rect l="l" t="t" r="r" b="b"/>
              <a:pathLst>
                <a:path w="1245234" h="1360170">
                  <a:moveTo>
                    <a:pt x="22492" y="0"/>
                  </a:moveTo>
                  <a:lnTo>
                    <a:pt x="0" y="0"/>
                  </a:lnTo>
                  <a:lnTo>
                    <a:pt x="1244683" y="1359863"/>
                  </a:lnTo>
                  <a:lnTo>
                    <a:pt x="1244683" y="1335101"/>
                  </a:lnTo>
                  <a:lnTo>
                    <a:pt x="2249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043298" y="0"/>
              <a:ext cx="1245235" cy="1360170"/>
            </a:xfrm>
            <a:custGeom>
              <a:avLst/>
              <a:gdLst/>
              <a:ahLst/>
              <a:cxnLst/>
              <a:rect l="l" t="t" r="r" b="b"/>
              <a:pathLst>
                <a:path w="1245234" h="1360170">
                  <a:moveTo>
                    <a:pt x="1244752" y="1335109"/>
                  </a:moveTo>
                  <a:lnTo>
                    <a:pt x="22539" y="0"/>
                  </a:lnTo>
                </a:path>
                <a:path w="1245234" h="1360170">
                  <a:moveTo>
                    <a:pt x="0" y="0"/>
                  </a:moveTo>
                  <a:lnTo>
                    <a:pt x="1244752" y="135988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515884" y="0"/>
              <a:ext cx="772160" cy="843915"/>
            </a:xfrm>
            <a:custGeom>
              <a:avLst/>
              <a:gdLst/>
              <a:ahLst/>
              <a:cxnLst/>
              <a:rect l="l" t="t" r="r" b="b"/>
              <a:pathLst>
                <a:path w="772159" h="843915">
                  <a:moveTo>
                    <a:pt x="23433" y="0"/>
                  </a:moveTo>
                  <a:lnTo>
                    <a:pt x="0" y="0"/>
                  </a:lnTo>
                  <a:lnTo>
                    <a:pt x="772165" y="843601"/>
                  </a:lnTo>
                  <a:lnTo>
                    <a:pt x="772165" y="818026"/>
                  </a:lnTo>
                  <a:lnTo>
                    <a:pt x="2343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515852" y="0"/>
              <a:ext cx="772795" cy="843915"/>
            </a:xfrm>
            <a:custGeom>
              <a:avLst/>
              <a:gdLst/>
              <a:ahLst/>
              <a:cxnLst/>
              <a:rect l="l" t="t" r="r" b="b"/>
              <a:pathLst>
                <a:path w="772794" h="843915">
                  <a:moveTo>
                    <a:pt x="772198" y="818041"/>
                  </a:moveTo>
                  <a:lnTo>
                    <a:pt x="23441" y="0"/>
                  </a:lnTo>
                </a:path>
                <a:path w="772794" h="843915">
                  <a:moveTo>
                    <a:pt x="0" y="0"/>
                  </a:moveTo>
                  <a:lnTo>
                    <a:pt x="772198" y="84362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987794" y="0"/>
              <a:ext cx="300355" cy="328295"/>
            </a:xfrm>
            <a:custGeom>
              <a:avLst/>
              <a:gdLst/>
              <a:ahLst/>
              <a:cxnLst/>
              <a:rect l="l" t="t" r="r" b="b"/>
              <a:pathLst>
                <a:path w="300355" h="328295">
                  <a:moveTo>
                    <a:pt x="22553" y="0"/>
                  </a:moveTo>
                  <a:lnTo>
                    <a:pt x="0" y="0"/>
                  </a:lnTo>
                  <a:lnTo>
                    <a:pt x="300255" y="328040"/>
                  </a:lnTo>
                  <a:lnTo>
                    <a:pt x="300255" y="303356"/>
                  </a:lnTo>
                  <a:lnTo>
                    <a:pt x="2255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987740" y="0"/>
              <a:ext cx="300355" cy="328295"/>
            </a:xfrm>
            <a:custGeom>
              <a:avLst/>
              <a:gdLst/>
              <a:ahLst/>
              <a:cxnLst/>
              <a:rect l="l" t="t" r="r" b="b"/>
              <a:pathLst>
                <a:path w="300355" h="328295">
                  <a:moveTo>
                    <a:pt x="300310" y="303375"/>
                  </a:moveTo>
                  <a:lnTo>
                    <a:pt x="22588" y="0"/>
                  </a:lnTo>
                </a:path>
                <a:path w="300355" h="328295">
                  <a:moveTo>
                    <a:pt x="0" y="0"/>
                  </a:moveTo>
                  <a:lnTo>
                    <a:pt x="300310" y="32808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9"/>
            <a:ext cx="3392627" cy="135891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71944" y="8982443"/>
            <a:ext cx="2216092" cy="1304554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322147" y="9539235"/>
            <a:ext cx="1891664" cy="748030"/>
          </a:xfrm>
          <a:custGeom>
            <a:avLst/>
            <a:gdLst/>
            <a:ahLst/>
            <a:cxnLst/>
            <a:rect l="l" t="t" r="r" b="b"/>
            <a:pathLst>
              <a:path w="1891664" h="748029">
                <a:moveTo>
                  <a:pt x="1869529" y="303118"/>
                </a:moveTo>
                <a:lnTo>
                  <a:pt x="1863052" y="303118"/>
                </a:lnTo>
                <a:lnTo>
                  <a:pt x="1856562" y="306720"/>
                </a:lnTo>
                <a:lnTo>
                  <a:pt x="1848650" y="310321"/>
                </a:lnTo>
                <a:lnTo>
                  <a:pt x="1844319" y="314642"/>
                </a:lnTo>
                <a:lnTo>
                  <a:pt x="1837842" y="319683"/>
                </a:lnTo>
                <a:lnTo>
                  <a:pt x="1828176" y="332878"/>
                </a:lnTo>
                <a:lnTo>
                  <a:pt x="1779787" y="414419"/>
                </a:lnTo>
                <a:lnTo>
                  <a:pt x="1756089" y="457650"/>
                </a:lnTo>
                <a:lnTo>
                  <a:pt x="1712858" y="537147"/>
                </a:lnTo>
                <a:lnTo>
                  <a:pt x="1690260" y="578202"/>
                </a:lnTo>
                <a:lnTo>
                  <a:pt x="1667205" y="619199"/>
                </a:lnTo>
                <a:lnTo>
                  <a:pt x="1642723" y="661330"/>
                </a:lnTo>
                <a:lnTo>
                  <a:pt x="1617162" y="703528"/>
                </a:lnTo>
                <a:lnTo>
                  <a:pt x="1589896" y="747762"/>
                </a:lnTo>
                <a:lnTo>
                  <a:pt x="1633381" y="747762"/>
                </a:lnTo>
                <a:lnTo>
                  <a:pt x="1660803" y="702762"/>
                </a:lnTo>
                <a:lnTo>
                  <a:pt x="1686481" y="659983"/>
                </a:lnTo>
                <a:lnTo>
                  <a:pt x="1711815" y="617067"/>
                </a:lnTo>
                <a:lnTo>
                  <a:pt x="1736757" y="574009"/>
                </a:lnTo>
                <a:lnTo>
                  <a:pt x="1761260" y="530802"/>
                </a:lnTo>
                <a:lnTo>
                  <a:pt x="1785277" y="487442"/>
                </a:lnTo>
                <a:lnTo>
                  <a:pt x="1794706" y="472445"/>
                </a:lnTo>
                <a:lnTo>
                  <a:pt x="1804601" y="457560"/>
                </a:lnTo>
                <a:lnTo>
                  <a:pt x="1814640" y="442992"/>
                </a:lnTo>
                <a:lnTo>
                  <a:pt x="1824876" y="428402"/>
                </a:lnTo>
                <a:lnTo>
                  <a:pt x="1829206" y="426958"/>
                </a:lnTo>
                <a:lnTo>
                  <a:pt x="1877511" y="426958"/>
                </a:lnTo>
                <a:lnTo>
                  <a:pt x="1882477" y="391825"/>
                </a:lnTo>
                <a:lnTo>
                  <a:pt x="1889684" y="342002"/>
                </a:lnTo>
                <a:lnTo>
                  <a:pt x="1891119" y="334798"/>
                </a:lnTo>
                <a:lnTo>
                  <a:pt x="1890408" y="326881"/>
                </a:lnTo>
                <a:lnTo>
                  <a:pt x="1888960" y="321122"/>
                </a:lnTo>
                <a:lnTo>
                  <a:pt x="1888236" y="313918"/>
                </a:lnTo>
                <a:lnTo>
                  <a:pt x="1882483" y="308159"/>
                </a:lnTo>
                <a:lnTo>
                  <a:pt x="1875282" y="305281"/>
                </a:lnTo>
                <a:lnTo>
                  <a:pt x="1869529" y="303118"/>
                </a:lnTo>
                <a:close/>
              </a:path>
              <a:path w="1891664" h="748029">
                <a:moveTo>
                  <a:pt x="1877511" y="426958"/>
                </a:moveTo>
                <a:lnTo>
                  <a:pt x="1829206" y="426958"/>
                </a:lnTo>
                <a:lnTo>
                  <a:pt x="1829918" y="429121"/>
                </a:lnTo>
                <a:lnTo>
                  <a:pt x="1834959" y="431279"/>
                </a:lnTo>
                <a:lnTo>
                  <a:pt x="1834926" y="446220"/>
                </a:lnTo>
                <a:lnTo>
                  <a:pt x="1827008" y="529403"/>
                </a:lnTo>
                <a:lnTo>
                  <a:pt x="1820207" y="578202"/>
                </a:lnTo>
                <a:lnTo>
                  <a:pt x="1812535" y="626710"/>
                </a:lnTo>
                <a:lnTo>
                  <a:pt x="1804132" y="675004"/>
                </a:lnTo>
                <a:lnTo>
                  <a:pt x="1795135" y="723160"/>
                </a:lnTo>
                <a:lnTo>
                  <a:pt x="1790300" y="747762"/>
                </a:lnTo>
                <a:lnTo>
                  <a:pt x="1823408" y="747762"/>
                </a:lnTo>
                <a:lnTo>
                  <a:pt x="1833640" y="694337"/>
                </a:lnTo>
                <a:lnTo>
                  <a:pt x="1843354" y="642836"/>
                </a:lnTo>
                <a:lnTo>
                  <a:pt x="1852968" y="591121"/>
                </a:lnTo>
                <a:lnTo>
                  <a:pt x="1860863" y="541643"/>
                </a:lnTo>
                <a:lnTo>
                  <a:pt x="1868275" y="491819"/>
                </a:lnTo>
                <a:lnTo>
                  <a:pt x="1875410" y="441822"/>
                </a:lnTo>
                <a:lnTo>
                  <a:pt x="1877511" y="426958"/>
                </a:lnTo>
                <a:close/>
              </a:path>
              <a:path w="1891664" h="748029">
                <a:moveTo>
                  <a:pt x="1367688" y="296640"/>
                </a:moveTo>
                <a:lnTo>
                  <a:pt x="1362646" y="300241"/>
                </a:lnTo>
                <a:lnTo>
                  <a:pt x="1352374" y="306968"/>
                </a:lnTo>
                <a:lnTo>
                  <a:pt x="1343115" y="315720"/>
                </a:lnTo>
                <a:lnTo>
                  <a:pt x="1299548" y="377285"/>
                </a:lnTo>
                <a:lnTo>
                  <a:pt x="1273668" y="420295"/>
                </a:lnTo>
                <a:lnTo>
                  <a:pt x="1249241" y="464238"/>
                </a:lnTo>
                <a:lnTo>
                  <a:pt x="1225782" y="508804"/>
                </a:lnTo>
                <a:lnTo>
                  <a:pt x="1202804" y="553680"/>
                </a:lnTo>
                <a:lnTo>
                  <a:pt x="1184771" y="590141"/>
                </a:lnTo>
                <a:lnTo>
                  <a:pt x="1165996" y="626130"/>
                </a:lnTo>
                <a:lnTo>
                  <a:pt x="1146008" y="661713"/>
                </a:lnTo>
                <a:lnTo>
                  <a:pt x="1096646" y="742046"/>
                </a:lnTo>
                <a:lnTo>
                  <a:pt x="1093067" y="747762"/>
                </a:lnTo>
                <a:lnTo>
                  <a:pt x="1134508" y="747762"/>
                </a:lnTo>
                <a:lnTo>
                  <a:pt x="1145921" y="729357"/>
                </a:lnTo>
                <a:lnTo>
                  <a:pt x="1171910" y="687766"/>
                </a:lnTo>
                <a:lnTo>
                  <a:pt x="1196587" y="645275"/>
                </a:lnTo>
                <a:lnTo>
                  <a:pt x="1220365" y="602196"/>
                </a:lnTo>
                <a:lnTo>
                  <a:pt x="1266888" y="515520"/>
                </a:lnTo>
                <a:lnTo>
                  <a:pt x="1278664" y="492974"/>
                </a:lnTo>
                <a:lnTo>
                  <a:pt x="1291455" y="470158"/>
                </a:lnTo>
                <a:lnTo>
                  <a:pt x="1305463" y="447883"/>
                </a:lnTo>
                <a:lnTo>
                  <a:pt x="1320889" y="426958"/>
                </a:lnTo>
                <a:lnTo>
                  <a:pt x="1321600" y="424801"/>
                </a:lnTo>
                <a:lnTo>
                  <a:pt x="1328090" y="423362"/>
                </a:lnTo>
                <a:lnTo>
                  <a:pt x="1372375" y="423362"/>
                </a:lnTo>
                <a:lnTo>
                  <a:pt x="1381564" y="376663"/>
                </a:lnTo>
                <a:lnTo>
                  <a:pt x="1391450" y="329039"/>
                </a:lnTo>
                <a:lnTo>
                  <a:pt x="1392885" y="323999"/>
                </a:lnTo>
                <a:lnTo>
                  <a:pt x="1394320" y="320403"/>
                </a:lnTo>
                <a:lnTo>
                  <a:pt x="1392885" y="316081"/>
                </a:lnTo>
                <a:lnTo>
                  <a:pt x="1390726" y="311040"/>
                </a:lnTo>
                <a:lnTo>
                  <a:pt x="1389291" y="303118"/>
                </a:lnTo>
                <a:lnTo>
                  <a:pt x="1382801" y="300241"/>
                </a:lnTo>
                <a:lnTo>
                  <a:pt x="1382090" y="300241"/>
                </a:lnTo>
                <a:lnTo>
                  <a:pt x="1380642" y="299521"/>
                </a:lnTo>
                <a:lnTo>
                  <a:pt x="1379918" y="299521"/>
                </a:lnTo>
                <a:lnTo>
                  <a:pt x="1374889" y="297359"/>
                </a:lnTo>
                <a:lnTo>
                  <a:pt x="1367688" y="296640"/>
                </a:lnTo>
                <a:close/>
              </a:path>
              <a:path w="1891664" h="748029">
                <a:moveTo>
                  <a:pt x="1372375" y="423362"/>
                </a:moveTo>
                <a:lnTo>
                  <a:pt x="1328090" y="423362"/>
                </a:lnTo>
                <a:lnTo>
                  <a:pt x="1335291" y="426238"/>
                </a:lnTo>
                <a:lnTo>
                  <a:pt x="1336002" y="430560"/>
                </a:lnTo>
                <a:lnTo>
                  <a:pt x="1334567" y="434162"/>
                </a:lnTo>
                <a:lnTo>
                  <a:pt x="1336726" y="438482"/>
                </a:lnTo>
                <a:lnTo>
                  <a:pt x="1334567" y="445681"/>
                </a:lnTo>
                <a:lnTo>
                  <a:pt x="1334567" y="450721"/>
                </a:lnTo>
                <a:lnTo>
                  <a:pt x="1328748" y="482772"/>
                </a:lnTo>
                <a:lnTo>
                  <a:pt x="1323134" y="514349"/>
                </a:lnTo>
                <a:lnTo>
                  <a:pt x="1317657" y="545792"/>
                </a:lnTo>
                <a:lnTo>
                  <a:pt x="1312253" y="577438"/>
                </a:lnTo>
                <a:lnTo>
                  <a:pt x="1305333" y="623172"/>
                </a:lnTo>
                <a:lnTo>
                  <a:pt x="1298897" y="669426"/>
                </a:lnTo>
                <a:lnTo>
                  <a:pt x="1292391" y="715852"/>
                </a:lnTo>
                <a:lnTo>
                  <a:pt x="1287473" y="747762"/>
                </a:lnTo>
                <a:lnTo>
                  <a:pt x="1315276" y="747762"/>
                </a:lnTo>
                <a:lnTo>
                  <a:pt x="1321195" y="713531"/>
                </a:lnTo>
                <a:lnTo>
                  <a:pt x="1337685" y="616960"/>
                </a:lnTo>
                <a:lnTo>
                  <a:pt x="1345994" y="568711"/>
                </a:lnTo>
                <a:lnTo>
                  <a:pt x="1354454" y="520526"/>
                </a:lnTo>
                <a:lnTo>
                  <a:pt x="1363147" y="472437"/>
                </a:lnTo>
                <a:lnTo>
                  <a:pt x="1372375" y="423362"/>
                </a:lnTo>
                <a:close/>
              </a:path>
              <a:path w="1891664" h="748029">
                <a:moveTo>
                  <a:pt x="959797" y="29984"/>
                </a:moveTo>
                <a:lnTo>
                  <a:pt x="930005" y="54722"/>
                </a:lnTo>
                <a:lnTo>
                  <a:pt x="906944" y="88200"/>
                </a:lnTo>
                <a:lnTo>
                  <a:pt x="872800" y="149668"/>
                </a:lnTo>
                <a:lnTo>
                  <a:pt x="849407" y="192569"/>
                </a:lnTo>
                <a:lnTo>
                  <a:pt x="825636" y="235228"/>
                </a:lnTo>
                <a:lnTo>
                  <a:pt x="801208" y="277611"/>
                </a:lnTo>
                <a:lnTo>
                  <a:pt x="749674" y="362880"/>
                </a:lnTo>
                <a:lnTo>
                  <a:pt x="723045" y="406082"/>
                </a:lnTo>
                <a:lnTo>
                  <a:pt x="696077" y="449242"/>
                </a:lnTo>
                <a:lnTo>
                  <a:pt x="668840" y="492390"/>
                </a:lnTo>
                <a:lnTo>
                  <a:pt x="559128" y="664557"/>
                </a:lnTo>
                <a:lnTo>
                  <a:pt x="538102" y="696114"/>
                </a:lnTo>
                <a:lnTo>
                  <a:pt x="517818" y="728008"/>
                </a:lnTo>
                <a:lnTo>
                  <a:pt x="505391" y="747762"/>
                </a:lnTo>
                <a:lnTo>
                  <a:pt x="546698" y="747762"/>
                </a:lnTo>
                <a:lnTo>
                  <a:pt x="564883" y="720068"/>
                </a:lnTo>
                <a:lnTo>
                  <a:pt x="650574" y="587823"/>
                </a:lnTo>
                <a:lnTo>
                  <a:pt x="679366" y="544319"/>
                </a:lnTo>
                <a:lnTo>
                  <a:pt x="704804" y="505416"/>
                </a:lnTo>
                <a:lnTo>
                  <a:pt x="729981" y="466373"/>
                </a:lnTo>
                <a:lnTo>
                  <a:pt x="754878" y="427050"/>
                </a:lnTo>
                <a:lnTo>
                  <a:pt x="779475" y="387306"/>
                </a:lnTo>
                <a:lnTo>
                  <a:pt x="803751" y="347003"/>
                </a:lnTo>
                <a:lnTo>
                  <a:pt x="827688" y="306001"/>
                </a:lnTo>
                <a:lnTo>
                  <a:pt x="846294" y="274905"/>
                </a:lnTo>
                <a:lnTo>
                  <a:pt x="865306" y="244081"/>
                </a:lnTo>
                <a:lnTo>
                  <a:pt x="904037" y="182095"/>
                </a:lnTo>
                <a:lnTo>
                  <a:pt x="906889" y="175681"/>
                </a:lnTo>
                <a:lnTo>
                  <a:pt x="912649" y="170642"/>
                </a:lnTo>
                <a:lnTo>
                  <a:pt x="965575" y="170642"/>
                </a:lnTo>
                <a:lnTo>
                  <a:pt x="967672" y="156587"/>
                </a:lnTo>
                <a:lnTo>
                  <a:pt x="976411" y="98777"/>
                </a:lnTo>
                <a:lnTo>
                  <a:pt x="980639" y="74027"/>
                </a:lnTo>
                <a:lnTo>
                  <a:pt x="982485" y="61922"/>
                </a:lnTo>
                <a:lnTo>
                  <a:pt x="983376" y="52549"/>
                </a:lnTo>
                <a:lnTo>
                  <a:pt x="980956" y="44190"/>
                </a:lnTo>
                <a:lnTo>
                  <a:pt x="975700" y="37316"/>
                </a:lnTo>
                <a:lnTo>
                  <a:pt x="968083" y="32400"/>
                </a:lnTo>
                <a:lnTo>
                  <a:pt x="967372" y="31681"/>
                </a:lnTo>
                <a:lnTo>
                  <a:pt x="965924" y="30961"/>
                </a:lnTo>
                <a:lnTo>
                  <a:pt x="959797" y="29984"/>
                </a:lnTo>
                <a:close/>
              </a:path>
              <a:path w="1891664" h="748029">
                <a:moveTo>
                  <a:pt x="965575" y="170642"/>
                </a:moveTo>
                <a:lnTo>
                  <a:pt x="912649" y="170642"/>
                </a:lnTo>
                <a:lnTo>
                  <a:pt x="922005" y="174962"/>
                </a:lnTo>
                <a:lnTo>
                  <a:pt x="922350" y="182161"/>
                </a:lnTo>
                <a:lnTo>
                  <a:pt x="923831" y="196628"/>
                </a:lnTo>
                <a:lnTo>
                  <a:pt x="924169" y="203761"/>
                </a:lnTo>
                <a:lnTo>
                  <a:pt x="918418" y="254510"/>
                </a:lnTo>
                <a:lnTo>
                  <a:pt x="912639" y="306001"/>
                </a:lnTo>
                <a:lnTo>
                  <a:pt x="906650" y="355737"/>
                </a:lnTo>
                <a:lnTo>
                  <a:pt x="899686" y="406082"/>
                </a:lnTo>
                <a:lnTo>
                  <a:pt x="891892" y="456745"/>
                </a:lnTo>
                <a:lnTo>
                  <a:pt x="883643" y="507230"/>
                </a:lnTo>
                <a:lnTo>
                  <a:pt x="874956" y="557563"/>
                </a:lnTo>
                <a:lnTo>
                  <a:pt x="865847" y="607770"/>
                </a:lnTo>
                <a:lnTo>
                  <a:pt x="856333" y="657875"/>
                </a:lnTo>
                <a:lnTo>
                  <a:pt x="846431" y="707905"/>
                </a:lnTo>
                <a:lnTo>
                  <a:pt x="838238" y="747762"/>
                </a:lnTo>
                <a:lnTo>
                  <a:pt x="870372" y="747762"/>
                </a:lnTo>
                <a:lnTo>
                  <a:pt x="875432" y="721945"/>
                </a:lnTo>
                <a:lnTo>
                  <a:pt x="884324" y="675940"/>
                </a:lnTo>
                <a:lnTo>
                  <a:pt x="893207" y="630718"/>
                </a:lnTo>
                <a:lnTo>
                  <a:pt x="902584" y="582012"/>
                </a:lnTo>
                <a:lnTo>
                  <a:pt x="911341" y="533146"/>
                </a:lnTo>
                <a:lnTo>
                  <a:pt x="919577" y="484200"/>
                </a:lnTo>
                <a:lnTo>
                  <a:pt x="927393" y="435254"/>
                </a:lnTo>
                <a:lnTo>
                  <a:pt x="934889" y="386387"/>
                </a:lnTo>
                <a:lnTo>
                  <a:pt x="942166" y="337681"/>
                </a:lnTo>
                <a:lnTo>
                  <a:pt x="948022" y="292667"/>
                </a:lnTo>
                <a:lnTo>
                  <a:pt x="954294" y="247479"/>
                </a:lnTo>
                <a:lnTo>
                  <a:pt x="960878" y="202120"/>
                </a:lnTo>
                <a:lnTo>
                  <a:pt x="965575" y="170642"/>
                </a:lnTo>
                <a:close/>
              </a:path>
              <a:path w="1891664" h="748029">
                <a:moveTo>
                  <a:pt x="475610" y="0"/>
                </a:moveTo>
                <a:lnTo>
                  <a:pt x="469850" y="0"/>
                </a:lnTo>
                <a:lnTo>
                  <a:pt x="464091" y="1443"/>
                </a:lnTo>
                <a:lnTo>
                  <a:pt x="456169" y="4321"/>
                </a:lnTo>
                <a:lnTo>
                  <a:pt x="448970" y="6484"/>
                </a:lnTo>
                <a:lnTo>
                  <a:pt x="444649" y="12962"/>
                </a:lnTo>
                <a:lnTo>
                  <a:pt x="431509" y="32108"/>
                </a:lnTo>
                <a:lnTo>
                  <a:pt x="418369" y="51660"/>
                </a:lnTo>
                <a:lnTo>
                  <a:pt x="394251" y="91439"/>
                </a:lnTo>
                <a:lnTo>
                  <a:pt x="374529" y="126889"/>
                </a:lnTo>
                <a:lnTo>
                  <a:pt x="355280" y="162811"/>
                </a:lnTo>
                <a:lnTo>
                  <a:pt x="336436" y="198868"/>
                </a:lnTo>
                <a:lnTo>
                  <a:pt x="317932" y="234722"/>
                </a:lnTo>
                <a:lnTo>
                  <a:pt x="302373" y="261304"/>
                </a:lnTo>
                <a:lnTo>
                  <a:pt x="271254" y="315012"/>
                </a:lnTo>
                <a:lnTo>
                  <a:pt x="199399" y="436589"/>
                </a:lnTo>
                <a:lnTo>
                  <a:pt x="171353" y="483649"/>
                </a:lnTo>
                <a:lnTo>
                  <a:pt x="115880" y="575550"/>
                </a:lnTo>
                <a:lnTo>
                  <a:pt x="88250" y="619918"/>
                </a:lnTo>
                <a:lnTo>
                  <a:pt x="71780" y="646188"/>
                </a:lnTo>
                <a:lnTo>
                  <a:pt x="54229" y="671310"/>
                </a:lnTo>
                <a:lnTo>
                  <a:pt x="36410" y="695757"/>
                </a:lnTo>
                <a:lnTo>
                  <a:pt x="19130" y="720001"/>
                </a:lnTo>
                <a:lnTo>
                  <a:pt x="0" y="747762"/>
                </a:lnTo>
                <a:lnTo>
                  <a:pt x="45819" y="747762"/>
                </a:lnTo>
                <a:lnTo>
                  <a:pt x="94010" y="676081"/>
                </a:lnTo>
                <a:lnTo>
                  <a:pt x="121191" y="633335"/>
                </a:lnTo>
                <a:lnTo>
                  <a:pt x="148047" y="590542"/>
                </a:lnTo>
                <a:lnTo>
                  <a:pt x="174624" y="547707"/>
                </a:lnTo>
                <a:lnTo>
                  <a:pt x="200970" y="504837"/>
                </a:lnTo>
                <a:lnTo>
                  <a:pt x="253158" y="419013"/>
                </a:lnTo>
                <a:lnTo>
                  <a:pt x="330890" y="290160"/>
                </a:lnTo>
                <a:lnTo>
                  <a:pt x="355257" y="251077"/>
                </a:lnTo>
                <a:lnTo>
                  <a:pt x="378950" y="212400"/>
                </a:lnTo>
                <a:lnTo>
                  <a:pt x="425931" y="134640"/>
                </a:lnTo>
                <a:lnTo>
                  <a:pt x="428089" y="130324"/>
                </a:lnTo>
                <a:lnTo>
                  <a:pt x="432411" y="124559"/>
                </a:lnTo>
                <a:lnTo>
                  <a:pt x="435287" y="121682"/>
                </a:lnTo>
                <a:lnTo>
                  <a:pt x="438889" y="118799"/>
                </a:lnTo>
                <a:lnTo>
                  <a:pt x="488372" y="118799"/>
                </a:lnTo>
                <a:lnTo>
                  <a:pt x="491371" y="95160"/>
                </a:lnTo>
                <a:lnTo>
                  <a:pt x="497929" y="41761"/>
                </a:lnTo>
                <a:lnTo>
                  <a:pt x="499368" y="34563"/>
                </a:lnTo>
                <a:lnTo>
                  <a:pt x="499368" y="29522"/>
                </a:lnTo>
                <a:lnTo>
                  <a:pt x="481369" y="2162"/>
                </a:lnTo>
                <a:lnTo>
                  <a:pt x="475610" y="0"/>
                </a:lnTo>
                <a:close/>
              </a:path>
              <a:path w="1891664" h="748029">
                <a:moveTo>
                  <a:pt x="488372" y="118799"/>
                </a:moveTo>
                <a:lnTo>
                  <a:pt x="441767" y="118799"/>
                </a:lnTo>
                <a:lnTo>
                  <a:pt x="446087" y="120243"/>
                </a:lnTo>
                <a:lnTo>
                  <a:pt x="448970" y="121682"/>
                </a:lnTo>
                <a:lnTo>
                  <a:pt x="452567" y="126723"/>
                </a:lnTo>
                <a:lnTo>
                  <a:pt x="451847" y="128160"/>
                </a:lnTo>
                <a:lnTo>
                  <a:pt x="445338" y="178337"/>
                </a:lnTo>
                <a:lnTo>
                  <a:pt x="438657" y="228546"/>
                </a:lnTo>
                <a:lnTo>
                  <a:pt x="431631" y="278652"/>
                </a:lnTo>
                <a:lnTo>
                  <a:pt x="424086" y="328515"/>
                </a:lnTo>
                <a:lnTo>
                  <a:pt x="415851" y="377998"/>
                </a:lnTo>
                <a:lnTo>
                  <a:pt x="406559" y="433215"/>
                </a:lnTo>
                <a:lnTo>
                  <a:pt x="396051" y="488701"/>
                </a:lnTo>
                <a:lnTo>
                  <a:pt x="384464" y="544457"/>
                </a:lnTo>
                <a:lnTo>
                  <a:pt x="371932" y="600482"/>
                </a:lnTo>
                <a:lnTo>
                  <a:pt x="360153" y="651615"/>
                </a:lnTo>
                <a:lnTo>
                  <a:pt x="347496" y="702428"/>
                </a:lnTo>
                <a:lnTo>
                  <a:pt x="335349" y="747762"/>
                </a:lnTo>
                <a:lnTo>
                  <a:pt x="372310" y="747762"/>
                </a:lnTo>
                <a:lnTo>
                  <a:pt x="382953" y="709277"/>
                </a:lnTo>
                <a:lnTo>
                  <a:pt x="395150" y="661409"/>
                </a:lnTo>
                <a:lnTo>
                  <a:pt x="406470" y="613306"/>
                </a:lnTo>
                <a:lnTo>
                  <a:pt x="416996" y="565008"/>
                </a:lnTo>
                <a:lnTo>
                  <a:pt x="426814" y="516559"/>
                </a:lnTo>
                <a:lnTo>
                  <a:pt x="436007" y="468000"/>
                </a:lnTo>
                <a:lnTo>
                  <a:pt x="445402" y="414602"/>
                </a:lnTo>
                <a:lnTo>
                  <a:pt x="454188" y="361306"/>
                </a:lnTo>
                <a:lnTo>
                  <a:pt x="462435" y="308077"/>
                </a:lnTo>
                <a:lnTo>
                  <a:pt x="470209" y="254882"/>
                </a:lnTo>
                <a:lnTo>
                  <a:pt x="477578" y="201687"/>
                </a:lnTo>
                <a:lnTo>
                  <a:pt x="484609" y="148457"/>
                </a:lnTo>
                <a:lnTo>
                  <a:pt x="488372" y="118799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524891" y="0"/>
            <a:ext cx="763270" cy="1353185"/>
          </a:xfrm>
          <a:custGeom>
            <a:avLst/>
            <a:gdLst/>
            <a:ahLst/>
            <a:cxnLst/>
            <a:rect l="l" t="t" r="r" b="b"/>
            <a:pathLst>
              <a:path w="763269" h="1353185">
                <a:moveTo>
                  <a:pt x="763155" y="641827"/>
                </a:moveTo>
                <a:lnTo>
                  <a:pt x="718277" y="679863"/>
                </a:lnTo>
                <a:lnTo>
                  <a:pt x="679811" y="713749"/>
                </a:lnTo>
                <a:lnTo>
                  <a:pt x="641916" y="748258"/>
                </a:lnTo>
                <a:lnTo>
                  <a:pt x="604611" y="783348"/>
                </a:lnTo>
                <a:lnTo>
                  <a:pt x="566718" y="817151"/>
                </a:lnTo>
                <a:lnTo>
                  <a:pt x="527661" y="849845"/>
                </a:lnTo>
                <a:lnTo>
                  <a:pt x="448468" y="914401"/>
                </a:lnTo>
                <a:lnTo>
                  <a:pt x="409539" y="947508"/>
                </a:lnTo>
                <a:lnTo>
                  <a:pt x="373122" y="979460"/>
                </a:lnTo>
                <a:lnTo>
                  <a:pt x="153253" y="1175029"/>
                </a:lnTo>
                <a:lnTo>
                  <a:pt x="121519" y="1205001"/>
                </a:lnTo>
                <a:lnTo>
                  <a:pt x="89880" y="1235506"/>
                </a:lnTo>
                <a:lnTo>
                  <a:pt x="81422" y="1244746"/>
                </a:lnTo>
                <a:lnTo>
                  <a:pt x="71941" y="1252701"/>
                </a:lnTo>
                <a:lnTo>
                  <a:pt x="60983" y="1258900"/>
                </a:lnTo>
                <a:lnTo>
                  <a:pt x="48097" y="1262875"/>
                </a:lnTo>
                <a:lnTo>
                  <a:pt x="33399" y="1271703"/>
                </a:lnTo>
                <a:lnTo>
                  <a:pt x="24427" y="1284379"/>
                </a:lnTo>
                <a:lnTo>
                  <a:pt x="20433" y="1299622"/>
                </a:lnTo>
                <a:lnTo>
                  <a:pt x="20665" y="1316151"/>
                </a:lnTo>
                <a:lnTo>
                  <a:pt x="48281" y="1350461"/>
                </a:lnTo>
                <a:lnTo>
                  <a:pt x="59066" y="1352689"/>
                </a:lnTo>
                <a:lnTo>
                  <a:pt x="70113" y="1351946"/>
                </a:lnTo>
                <a:lnTo>
                  <a:pt x="80482" y="1347825"/>
                </a:lnTo>
                <a:lnTo>
                  <a:pt x="84800" y="1344955"/>
                </a:lnTo>
                <a:lnTo>
                  <a:pt x="89118" y="1342783"/>
                </a:lnTo>
                <a:lnTo>
                  <a:pt x="129446" y="1302955"/>
                </a:lnTo>
                <a:lnTo>
                  <a:pt x="170144" y="1270099"/>
                </a:lnTo>
                <a:lnTo>
                  <a:pt x="212768" y="1239923"/>
                </a:lnTo>
                <a:lnTo>
                  <a:pt x="256715" y="1211725"/>
                </a:lnTo>
                <a:lnTo>
                  <a:pt x="301382" y="1184807"/>
                </a:lnTo>
                <a:lnTo>
                  <a:pt x="346166" y="1158468"/>
                </a:lnTo>
                <a:lnTo>
                  <a:pt x="347500" y="1157757"/>
                </a:lnTo>
                <a:lnTo>
                  <a:pt x="249011" y="1157757"/>
                </a:lnTo>
                <a:lnTo>
                  <a:pt x="254787" y="1148238"/>
                </a:lnTo>
                <a:lnTo>
                  <a:pt x="258837" y="1141015"/>
                </a:lnTo>
                <a:lnTo>
                  <a:pt x="262102" y="1135683"/>
                </a:lnTo>
                <a:lnTo>
                  <a:pt x="385949" y="1020143"/>
                </a:lnTo>
                <a:lnTo>
                  <a:pt x="426491" y="983408"/>
                </a:lnTo>
                <a:lnTo>
                  <a:pt x="467756" y="947252"/>
                </a:lnTo>
                <a:lnTo>
                  <a:pt x="509615" y="912241"/>
                </a:lnTo>
                <a:lnTo>
                  <a:pt x="549925" y="879237"/>
                </a:lnTo>
                <a:lnTo>
                  <a:pt x="589562" y="845264"/>
                </a:lnTo>
                <a:lnTo>
                  <a:pt x="628723" y="810674"/>
                </a:lnTo>
                <a:lnTo>
                  <a:pt x="706411" y="741051"/>
                </a:lnTo>
                <a:lnTo>
                  <a:pt x="745333" y="706724"/>
                </a:lnTo>
                <a:lnTo>
                  <a:pt x="763155" y="691491"/>
                </a:lnTo>
                <a:lnTo>
                  <a:pt x="763155" y="641827"/>
                </a:lnTo>
                <a:close/>
              </a:path>
              <a:path w="763269" h="1353185">
                <a:moveTo>
                  <a:pt x="763155" y="911791"/>
                </a:moveTo>
                <a:lnTo>
                  <a:pt x="589657" y="988820"/>
                </a:lnTo>
                <a:lnTo>
                  <a:pt x="543194" y="1010242"/>
                </a:lnTo>
                <a:lnTo>
                  <a:pt x="497018" y="1032415"/>
                </a:lnTo>
                <a:lnTo>
                  <a:pt x="451211" y="1055584"/>
                </a:lnTo>
                <a:lnTo>
                  <a:pt x="405856" y="1079995"/>
                </a:lnTo>
                <a:lnTo>
                  <a:pt x="370026" y="1100244"/>
                </a:lnTo>
                <a:lnTo>
                  <a:pt x="332291" y="1119414"/>
                </a:lnTo>
                <a:lnTo>
                  <a:pt x="292127" y="1138315"/>
                </a:lnTo>
                <a:lnTo>
                  <a:pt x="249011" y="1157757"/>
                </a:lnTo>
                <a:lnTo>
                  <a:pt x="347500" y="1157757"/>
                </a:lnTo>
                <a:lnTo>
                  <a:pt x="395221" y="1132324"/>
                </a:lnTo>
                <a:lnTo>
                  <a:pt x="539079" y="1053350"/>
                </a:lnTo>
                <a:lnTo>
                  <a:pt x="604706" y="1021222"/>
                </a:lnTo>
                <a:lnTo>
                  <a:pt x="637627" y="1005666"/>
                </a:lnTo>
                <a:lnTo>
                  <a:pt x="670905" y="990714"/>
                </a:lnTo>
                <a:lnTo>
                  <a:pt x="715116" y="971846"/>
                </a:lnTo>
                <a:lnTo>
                  <a:pt x="763155" y="951945"/>
                </a:lnTo>
                <a:lnTo>
                  <a:pt x="763155" y="911791"/>
                </a:lnTo>
                <a:close/>
              </a:path>
              <a:path w="763269" h="1353185">
                <a:moveTo>
                  <a:pt x="640118" y="0"/>
                </a:moveTo>
                <a:lnTo>
                  <a:pt x="578541" y="0"/>
                </a:lnTo>
                <a:lnTo>
                  <a:pt x="551334" y="24385"/>
                </a:lnTo>
                <a:lnTo>
                  <a:pt x="512258" y="61195"/>
                </a:lnTo>
                <a:lnTo>
                  <a:pt x="473697" y="98965"/>
                </a:lnTo>
                <a:lnTo>
                  <a:pt x="435447" y="137515"/>
                </a:lnTo>
                <a:lnTo>
                  <a:pt x="398491" y="175536"/>
                </a:lnTo>
                <a:lnTo>
                  <a:pt x="361854" y="213791"/>
                </a:lnTo>
                <a:lnTo>
                  <a:pt x="325489" y="252262"/>
                </a:lnTo>
                <a:lnTo>
                  <a:pt x="289347" y="290934"/>
                </a:lnTo>
                <a:lnTo>
                  <a:pt x="217550" y="368818"/>
                </a:lnTo>
                <a:lnTo>
                  <a:pt x="38699" y="565912"/>
                </a:lnTo>
                <a:lnTo>
                  <a:pt x="9124" y="603581"/>
                </a:lnTo>
                <a:lnTo>
                  <a:pt x="0" y="628611"/>
                </a:lnTo>
                <a:lnTo>
                  <a:pt x="1266" y="638003"/>
                </a:lnTo>
                <a:lnTo>
                  <a:pt x="5246" y="645909"/>
                </a:lnTo>
                <a:lnTo>
                  <a:pt x="11394" y="651586"/>
                </a:lnTo>
                <a:lnTo>
                  <a:pt x="17109" y="655193"/>
                </a:lnTo>
                <a:lnTo>
                  <a:pt x="23586" y="657352"/>
                </a:lnTo>
                <a:lnTo>
                  <a:pt x="30825" y="655916"/>
                </a:lnTo>
                <a:lnTo>
                  <a:pt x="40050" y="655218"/>
                </a:lnTo>
                <a:lnTo>
                  <a:pt x="48525" y="653034"/>
                </a:lnTo>
                <a:lnTo>
                  <a:pt x="56596" y="649230"/>
                </a:lnTo>
                <a:lnTo>
                  <a:pt x="64607" y="643674"/>
                </a:lnTo>
                <a:lnTo>
                  <a:pt x="101937" y="610435"/>
                </a:lnTo>
                <a:lnTo>
                  <a:pt x="140882" y="579489"/>
                </a:lnTo>
                <a:lnTo>
                  <a:pt x="181113" y="550307"/>
                </a:lnTo>
                <a:lnTo>
                  <a:pt x="222302" y="522361"/>
                </a:lnTo>
                <a:lnTo>
                  <a:pt x="292892" y="476631"/>
                </a:lnTo>
                <a:lnTo>
                  <a:pt x="190591" y="476631"/>
                </a:lnTo>
                <a:lnTo>
                  <a:pt x="229373" y="420833"/>
                </a:lnTo>
                <a:lnTo>
                  <a:pt x="269839" y="374396"/>
                </a:lnTo>
                <a:lnTo>
                  <a:pt x="302116" y="339690"/>
                </a:lnTo>
                <a:lnTo>
                  <a:pt x="334722" y="305302"/>
                </a:lnTo>
                <a:lnTo>
                  <a:pt x="422393" y="213729"/>
                </a:lnTo>
                <a:lnTo>
                  <a:pt x="433131" y="202460"/>
                </a:lnTo>
                <a:lnTo>
                  <a:pt x="465673" y="167754"/>
                </a:lnTo>
                <a:lnTo>
                  <a:pt x="502375" y="129544"/>
                </a:lnTo>
                <a:lnTo>
                  <a:pt x="539757" y="92103"/>
                </a:lnTo>
                <a:lnTo>
                  <a:pt x="577970" y="55494"/>
                </a:lnTo>
                <a:lnTo>
                  <a:pt x="617165" y="19781"/>
                </a:lnTo>
                <a:lnTo>
                  <a:pt x="640118" y="0"/>
                </a:lnTo>
                <a:close/>
              </a:path>
              <a:path w="763269" h="1353185">
                <a:moveTo>
                  <a:pt x="763155" y="153848"/>
                </a:moveTo>
                <a:lnTo>
                  <a:pt x="750442" y="160952"/>
                </a:lnTo>
                <a:lnTo>
                  <a:pt x="704052" y="187909"/>
                </a:lnTo>
                <a:lnTo>
                  <a:pt x="660660" y="213791"/>
                </a:lnTo>
                <a:lnTo>
                  <a:pt x="616147" y="238752"/>
                </a:lnTo>
                <a:lnTo>
                  <a:pt x="525805" y="288069"/>
                </a:lnTo>
                <a:lnTo>
                  <a:pt x="481548" y="313194"/>
                </a:lnTo>
                <a:lnTo>
                  <a:pt x="278809" y="435381"/>
                </a:lnTo>
                <a:lnTo>
                  <a:pt x="226613" y="466106"/>
                </a:lnTo>
                <a:lnTo>
                  <a:pt x="215213" y="472314"/>
                </a:lnTo>
                <a:lnTo>
                  <a:pt x="203408" y="476363"/>
                </a:lnTo>
                <a:lnTo>
                  <a:pt x="190591" y="476631"/>
                </a:lnTo>
                <a:lnTo>
                  <a:pt x="292892" y="476631"/>
                </a:lnTo>
                <a:lnTo>
                  <a:pt x="348325" y="440639"/>
                </a:lnTo>
                <a:lnTo>
                  <a:pt x="393330" y="411928"/>
                </a:lnTo>
                <a:lnTo>
                  <a:pt x="438663" y="384028"/>
                </a:lnTo>
                <a:lnTo>
                  <a:pt x="484250" y="356802"/>
                </a:lnTo>
                <a:lnTo>
                  <a:pt x="530014" y="330117"/>
                </a:lnTo>
                <a:lnTo>
                  <a:pt x="713323" y="226072"/>
                </a:lnTo>
                <a:lnTo>
                  <a:pt x="763155" y="198588"/>
                </a:lnTo>
                <a:lnTo>
                  <a:pt x="763155" y="153848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10" dirty="0"/>
              <a:t>Keep</a:t>
            </a:r>
            <a:r>
              <a:rPr spc="-40" dirty="0"/>
              <a:t> </a:t>
            </a:r>
            <a:r>
              <a:rPr spc="240" dirty="0"/>
              <a:t>on</a:t>
            </a:r>
            <a:r>
              <a:rPr spc="-35" dirty="0"/>
              <a:t> </a:t>
            </a:r>
            <a:r>
              <a:rPr spc="100" dirty="0"/>
              <a:t>Scratching!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102995" y="3617705"/>
            <a:ext cx="10982846" cy="431784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You've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just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scratched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surface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of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amazing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world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of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Scratch!</a:t>
            </a: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Keep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on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exploring,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experimenting,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creating.</a:t>
            </a: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IN" sz="3600" spc="-35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Remember,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only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limit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is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spc="-20" dirty="0">
                <a:solidFill>
                  <a:srgbClr val="4C2A13"/>
                </a:solidFill>
                <a:latin typeface="Courier New"/>
                <a:cs typeface="Courier New"/>
              </a:rPr>
              <a:t>your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imagination.</a:t>
            </a: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IN" sz="3600" spc="-25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Get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ready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to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unleash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your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creativity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be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coding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spc="-10" dirty="0">
                <a:solidFill>
                  <a:srgbClr val="4C2A13"/>
                </a:solidFill>
                <a:latin typeface="Courier New"/>
                <a:cs typeface="Courier New"/>
              </a:rPr>
              <a:t>superstar!</a:t>
            </a:r>
            <a:endParaRPr sz="3600" dirty="0">
              <a:latin typeface="Courier New"/>
              <a:cs typeface="Courier New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C7B3C31-DFA7-D301-344D-32DFABB5C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140" y="3199364"/>
            <a:ext cx="2361646" cy="28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6201" y="7886698"/>
            <a:ext cx="1931758" cy="24003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359" y="-359"/>
            <a:ext cx="17545050" cy="2281555"/>
            <a:chOff x="-359" y="-359"/>
            <a:chExt cx="17545050" cy="22815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758" y="280"/>
              <a:ext cx="16800528" cy="10731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74229" y="501154"/>
              <a:ext cx="13198475" cy="31750"/>
            </a:xfrm>
            <a:custGeom>
              <a:avLst/>
              <a:gdLst/>
              <a:ahLst/>
              <a:cxnLst/>
              <a:rect l="l" t="t" r="r" b="b"/>
              <a:pathLst>
                <a:path w="13198475" h="31750">
                  <a:moveTo>
                    <a:pt x="1319828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2700"/>
                  </a:lnTo>
                  <a:lnTo>
                    <a:pt x="0" y="31750"/>
                  </a:lnTo>
                  <a:lnTo>
                    <a:pt x="13154343" y="31750"/>
                  </a:lnTo>
                  <a:lnTo>
                    <a:pt x="13154343" y="27940"/>
                  </a:lnTo>
                  <a:lnTo>
                    <a:pt x="13163741" y="27940"/>
                  </a:lnTo>
                  <a:lnTo>
                    <a:pt x="13163741" y="24130"/>
                  </a:lnTo>
                  <a:lnTo>
                    <a:pt x="13170218" y="24130"/>
                  </a:lnTo>
                  <a:lnTo>
                    <a:pt x="13170218" y="20320"/>
                  </a:lnTo>
                  <a:lnTo>
                    <a:pt x="13177457" y="20320"/>
                  </a:lnTo>
                  <a:lnTo>
                    <a:pt x="13177457" y="16510"/>
                  </a:lnTo>
                  <a:lnTo>
                    <a:pt x="13181775" y="16510"/>
                  </a:lnTo>
                  <a:lnTo>
                    <a:pt x="13181775" y="12700"/>
                  </a:lnTo>
                  <a:lnTo>
                    <a:pt x="13189014" y="12700"/>
                  </a:lnTo>
                  <a:lnTo>
                    <a:pt x="13189014" y="8890"/>
                  </a:lnTo>
                  <a:lnTo>
                    <a:pt x="13198285" y="8890"/>
                  </a:lnTo>
                  <a:lnTo>
                    <a:pt x="13198285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4237" y="501765"/>
              <a:ext cx="16157575" cy="31750"/>
            </a:xfrm>
            <a:custGeom>
              <a:avLst/>
              <a:gdLst/>
              <a:ahLst/>
              <a:cxnLst/>
              <a:rect l="l" t="t" r="r" b="b"/>
              <a:pathLst>
                <a:path w="16157575" h="31750">
                  <a:moveTo>
                    <a:pt x="16157421" y="31673"/>
                  </a:moveTo>
                  <a:lnTo>
                    <a:pt x="16157421" y="0"/>
                  </a:lnTo>
                  <a:lnTo>
                    <a:pt x="15775909" y="0"/>
                  </a:lnTo>
                  <a:lnTo>
                    <a:pt x="15775909" y="8635"/>
                  </a:lnTo>
                  <a:lnTo>
                    <a:pt x="15780227" y="8635"/>
                  </a:lnTo>
                  <a:lnTo>
                    <a:pt x="15780227" y="11518"/>
                  </a:lnTo>
                  <a:lnTo>
                    <a:pt x="15782386" y="11518"/>
                  </a:lnTo>
                  <a:lnTo>
                    <a:pt x="15782386" y="15836"/>
                  </a:lnTo>
                  <a:lnTo>
                    <a:pt x="15787339" y="15836"/>
                  </a:lnTo>
                  <a:lnTo>
                    <a:pt x="15787339" y="20154"/>
                  </a:lnTo>
                  <a:lnTo>
                    <a:pt x="15791657" y="20154"/>
                  </a:lnTo>
                  <a:lnTo>
                    <a:pt x="15791657" y="23037"/>
                  </a:lnTo>
                  <a:lnTo>
                    <a:pt x="15793816" y="23037"/>
                  </a:lnTo>
                  <a:lnTo>
                    <a:pt x="15793816" y="27355"/>
                  </a:lnTo>
                  <a:lnTo>
                    <a:pt x="15798897" y="27355"/>
                  </a:lnTo>
                  <a:lnTo>
                    <a:pt x="15798897" y="31673"/>
                  </a:lnTo>
                  <a:lnTo>
                    <a:pt x="16157421" y="31673"/>
                  </a:lnTo>
                  <a:close/>
                </a:path>
                <a:path w="16157575" h="31750">
                  <a:moveTo>
                    <a:pt x="15258887" y="31673"/>
                  </a:moveTo>
                  <a:lnTo>
                    <a:pt x="15258887" y="27355"/>
                  </a:lnTo>
                  <a:lnTo>
                    <a:pt x="15266126" y="27355"/>
                  </a:lnTo>
                  <a:lnTo>
                    <a:pt x="15266126" y="23037"/>
                  </a:lnTo>
                  <a:lnTo>
                    <a:pt x="15273238" y="23037"/>
                  </a:lnTo>
                  <a:lnTo>
                    <a:pt x="15273238" y="20154"/>
                  </a:lnTo>
                  <a:lnTo>
                    <a:pt x="15282636" y="20154"/>
                  </a:lnTo>
                  <a:lnTo>
                    <a:pt x="15282636" y="15836"/>
                  </a:lnTo>
                  <a:lnTo>
                    <a:pt x="15284795" y="15836"/>
                  </a:lnTo>
                  <a:lnTo>
                    <a:pt x="15284795" y="11518"/>
                  </a:lnTo>
                  <a:lnTo>
                    <a:pt x="15294193" y="11518"/>
                  </a:lnTo>
                  <a:lnTo>
                    <a:pt x="15294193" y="8635"/>
                  </a:lnTo>
                  <a:lnTo>
                    <a:pt x="15300671" y="8635"/>
                  </a:lnTo>
                  <a:lnTo>
                    <a:pt x="15300671" y="0"/>
                  </a:lnTo>
                  <a:lnTo>
                    <a:pt x="13494966" y="0"/>
                  </a:lnTo>
                  <a:lnTo>
                    <a:pt x="13494966" y="4317"/>
                  </a:lnTo>
                  <a:lnTo>
                    <a:pt x="13499285" y="4317"/>
                  </a:lnTo>
                  <a:lnTo>
                    <a:pt x="13499285" y="8635"/>
                  </a:lnTo>
                  <a:lnTo>
                    <a:pt x="13501444" y="8635"/>
                  </a:lnTo>
                  <a:lnTo>
                    <a:pt x="13501444" y="11518"/>
                  </a:lnTo>
                  <a:lnTo>
                    <a:pt x="13510715" y="11518"/>
                  </a:lnTo>
                  <a:lnTo>
                    <a:pt x="13510715" y="15836"/>
                  </a:lnTo>
                  <a:lnTo>
                    <a:pt x="13517954" y="15836"/>
                  </a:lnTo>
                  <a:lnTo>
                    <a:pt x="13517954" y="20154"/>
                  </a:lnTo>
                  <a:lnTo>
                    <a:pt x="13522272" y="20154"/>
                  </a:lnTo>
                  <a:lnTo>
                    <a:pt x="13522272" y="23037"/>
                  </a:lnTo>
                  <a:lnTo>
                    <a:pt x="13529511" y="23037"/>
                  </a:lnTo>
                  <a:lnTo>
                    <a:pt x="13529511" y="27355"/>
                  </a:lnTo>
                  <a:lnTo>
                    <a:pt x="13535988" y="27355"/>
                  </a:lnTo>
                  <a:lnTo>
                    <a:pt x="13535988" y="31673"/>
                  </a:lnTo>
                  <a:lnTo>
                    <a:pt x="15258887" y="31673"/>
                  </a:lnTo>
                  <a:close/>
                </a:path>
                <a:path w="16157575" h="31750">
                  <a:moveTo>
                    <a:pt x="13154349" y="31673"/>
                  </a:moveTo>
                  <a:lnTo>
                    <a:pt x="13154349" y="27355"/>
                  </a:lnTo>
                  <a:lnTo>
                    <a:pt x="13163747" y="27355"/>
                  </a:lnTo>
                  <a:lnTo>
                    <a:pt x="13163747" y="23037"/>
                  </a:lnTo>
                  <a:lnTo>
                    <a:pt x="13170224" y="23037"/>
                  </a:lnTo>
                  <a:lnTo>
                    <a:pt x="13170224" y="20154"/>
                  </a:lnTo>
                  <a:lnTo>
                    <a:pt x="13177336" y="20154"/>
                  </a:lnTo>
                  <a:lnTo>
                    <a:pt x="13177336" y="15836"/>
                  </a:lnTo>
                  <a:lnTo>
                    <a:pt x="13181654" y="15836"/>
                  </a:lnTo>
                  <a:lnTo>
                    <a:pt x="13181654" y="11518"/>
                  </a:lnTo>
                  <a:lnTo>
                    <a:pt x="13188893" y="11518"/>
                  </a:lnTo>
                  <a:lnTo>
                    <a:pt x="13188893" y="8635"/>
                  </a:lnTo>
                  <a:lnTo>
                    <a:pt x="13198292" y="8635"/>
                  </a:lnTo>
                  <a:lnTo>
                    <a:pt x="13198292" y="0"/>
                  </a:lnTo>
                  <a:lnTo>
                    <a:pt x="0" y="0"/>
                  </a:lnTo>
                  <a:lnTo>
                    <a:pt x="0" y="31673"/>
                  </a:lnTo>
                  <a:lnTo>
                    <a:pt x="13154349" y="3167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4240" y="37376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500" y="0"/>
                  </a:moveTo>
                  <a:lnTo>
                    <a:pt x="0" y="0"/>
                  </a:lnTo>
                  <a:lnTo>
                    <a:pt x="0" y="32397"/>
                  </a:lnTo>
                  <a:lnTo>
                    <a:pt x="16157500" y="32397"/>
                  </a:lnTo>
                  <a:lnTo>
                    <a:pt x="16157500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4237" y="37370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421" y="32409"/>
                  </a:moveTo>
                  <a:lnTo>
                    <a:pt x="16157421" y="0"/>
                  </a:lnTo>
                  <a:lnTo>
                    <a:pt x="0" y="0"/>
                  </a:lnTo>
                  <a:lnTo>
                    <a:pt x="0" y="32409"/>
                  </a:lnTo>
                  <a:lnTo>
                    <a:pt x="16157421" y="3240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59" y="-359"/>
              <a:ext cx="1785641" cy="2281069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6641681" y="8856998"/>
            <a:ext cx="899794" cy="698500"/>
          </a:xfrm>
          <a:custGeom>
            <a:avLst/>
            <a:gdLst/>
            <a:ahLst/>
            <a:cxnLst/>
            <a:rect l="l" t="t" r="r" b="b"/>
            <a:pathLst>
              <a:path w="899794" h="698500">
                <a:moveTo>
                  <a:pt x="376353" y="427990"/>
                </a:moveTo>
                <a:lnTo>
                  <a:pt x="331612" y="427990"/>
                </a:lnTo>
                <a:lnTo>
                  <a:pt x="338490" y="429260"/>
                </a:lnTo>
                <a:lnTo>
                  <a:pt x="345392" y="433070"/>
                </a:lnTo>
                <a:lnTo>
                  <a:pt x="352579" y="439420"/>
                </a:lnTo>
                <a:lnTo>
                  <a:pt x="360314" y="449580"/>
                </a:lnTo>
                <a:lnTo>
                  <a:pt x="387010" y="488950"/>
                </a:lnTo>
                <a:lnTo>
                  <a:pt x="415289" y="528320"/>
                </a:lnTo>
                <a:lnTo>
                  <a:pt x="445450" y="566420"/>
                </a:lnTo>
                <a:lnTo>
                  <a:pt x="477789" y="603250"/>
                </a:lnTo>
                <a:lnTo>
                  <a:pt x="482107" y="608330"/>
                </a:lnTo>
                <a:lnTo>
                  <a:pt x="487060" y="615950"/>
                </a:lnTo>
                <a:lnTo>
                  <a:pt x="492140" y="623570"/>
                </a:lnTo>
                <a:lnTo>
                  <a:pt x="505223" y="640080"/>
                </a:lnTo>
                <a:lnTo>
                  <a:pt x="518509" y="657860"/>
                </a:lnTo>
                <a:lnTo>
                  <a:pt x="531913" y="674370"/>
                </a:lnTo>
                <a:lnTo>
                  <a:pt x="545353" y="692150"/>
                </a:lnTo>
                <a:lnTo>
                  <a:pt x="546877" y="69469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399" y="69850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706" y="688340"/>
                </a:lnTo>
                <a:lnTo>
                  <a:pt x="568894" y="659130"/>
                </a:lnTo>
                <a:lnTo>
                  <a:pt x="56412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491184" y="589280"/>
                </a:lnTo>
                <a:lnTo>
                  <a:pt x="433772" y="514350"/>
                </a:lnTo>
                <a:lnTo>
                  <a:pt x="405780" y="476250"/>
                </a:lnTo>
                <a:lnTo>
                  <a:pt x="380099" y="434340"/>
                </a:lnTo>
                <a:lnTo>
                  <a:pt x="376353" y="427990"/>
                </a:lnTo>
                <a:close/>
              </a:path>
              <a:path w="899794" h="698500">
                <a:moveTo>
                  <a:pt x="501538" y="381000"/>
                </a:moveTo>
                <a:lnTo>
                  <a:pt x="496458" y="381000"/>
                </a:lnTo>
                <a:lnTo>
                  <a:pt x="490743" y="383540"/>
                </a:lnTo>
                <a:lnTo>
                  <a:pt x="485663" y="384810"/>
                </a:lnTo>
                <a:lnTo>
                  <a:pt x="478895" y="388620"/>
                </a:lnTo>
                <a:lnTo>
                  <a:pt x="475233" y="396240"/>
                </a:lnTo>
                <a:lnTo>
                  <a:pt x="475358" y="402590"/>
                </a:lnTo>
                <a:lnTo>
                  <a:pt x="479948" y="408940"/>
                </a:lnTo>
                <a:lnTo>
                  <a:pt x="487060" y="415290"/>
                </a:lnTo>
                <a:lnTo>
                  <a:pt x="492140" y="419100"/>
                </a:lnTo>
                <a:lnTo>
                  <a:pt x="492902" y="427990"/>
                </a:lnTo>
                <a:lnTo>
                  <a:pt x="499500" y="468630"/>
                </a:lnTo>
                <a:lnTo>
                  <a:pt x="508158" y="508000"/>
                </a:lnTo>
                <a:lnTo>
                  <a:pt x="518173" y="547370"/>
                </a:lnTo>
                <a:lnTo>
                  <a:pt x="528843" y="588010"/>
                </a:lnTo>
                <a:lnTo>
                  <a:pt x="531171" y="598170"/>
                </a:lnTo>
                <a:lnTo>
                  <a:pt x="532987" y="608330"/>
                </a:lnTo>
                <a:lnTo>
                  <a:pt x="536082" y="629920"/>
                </a:lnTo>
                <a:lnTo>
                  <a:pt x="533923" y="631190"/>
                </a:lnTo>
                <a:lnTo>
                  <a:pt x="564123" y="631190"/>
                </a:lnTo>
                <a:lnTo>
                  <a:pt x="563689" y="628650"/>
                </a:lnTo>
                <a:lnTo>
                  <a:pt x="558365" y="599440"/>
                </a:lnTo>
                <a:lnTo>
                  <a:pt x="551195" y="570230"/>
                </a:lnTo>
                <a:lnTo>
                  <a:pt x="544508" y="547370"/>
                </a:lnTo>
                <a:lnTo>
                  <a:pt x="538368" y="523240"/>
                </a:lnTo>
                <a:lnTo>
                  <a:pt x="526684" y="476250"/>
                </a:lnTo>
                <a:lnTo>
                  <a:pt x="521730" y="435610"/>
                </a:lnTo>
                <a:lnTo>
                  <a:pt x="521604" y="420370"/>
                </a:lnTo>
                <a:lnTo>
                  <a:pt x="523128" y="414020"/>
                </a:lnTo>
                <a:lnTo>
                  <a:pt x="526684" y="408940"/>
                </a:lnTo>
                <a:lnTo>
                  <a:pt x="534558" y="405130"/>
                </a:lnTo>
                <a:lnTo>
                  <a:pt x="565546" y="400050"/>
                </a:lnTo>
                <a:lnTo>
                  <a:pt x="621045" y="400050"/>
                </a:lnTo>
                <a:lnTo>
                  <a:pt x="663828" y="398780"/>
                </a:lnTo>
                <a:lnTo>
                  <a:pt x="749919" y="391160"/>
                </a:lnTo>
                <a:lnTo>
                  <a:pt x="793130" y="384810"/>
                </a:lnTo>
                <a:lnTo>
                  <a:pt x="815490" y="382270"/>
                </a:lnTo>
                <a:lnTo>
                  <a:pt x="512968" y="382270"/>
                </a:lnTo>
                <a:lnTo>
                  <a:pt x="501538" y="381000"/>
                </a:lnTo>
                <a:close/>
              </a:path>
              <a:path w="899794" h="698500">
                <a:moveTo>
                  <a:pt x="15509" y="256540"/>
                </a:moveTo>
                <a:lnTo>
                  <a:pt x="9032" y="256540"/>
                </a:lnTo>
                <a:lnTo>
                  <a:pt x="5349" y="25908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50403" y="289560"/>
                </a:lnTo>
                <a:lnTo>
                  <a:pt x="68937" y="297180"/>
                </a:lnTo>
                <a:lnTo>
                  <a:pt x="85994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576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5920"/>
                </a:lnTo>
                <a:lnTo>
                  <a:pt x="247284" y="378460"/>
                </a:lnTo>
                <a:lnTo>
                  <a:pt x="239982" y="388620"/>
                </a:lnTo>
                <a:lnTo>
                  <a:pt x="236033" y="393700"/>
                </a:lnTo>
                <a:lnTo>
                  <a:pt x="231536" y="398780"/>
                </a:lnTo>
                <a:lnTo>
                  <a:pt x="207928" y="427990"/>
                </a:lnTo>
                <a:lnTo>
                  <a:pt x="185642" y="457200"/>
                </a:lnTo>
                <a:lnTo>
                  <a:pt x="164332" y="487680"/>
                </a:lnTo>
                <a:lnTo>
                  <a:pt x="129510" y="54102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3250"/>
                </a:lnTo>
                <a:lnTo>
                  <a:pt x="70246" y="604520"/>
                </a:lnTo>
                <a:lnTo>
                  <a:pt x="69484" y="60833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2438" y="618490"/>
                </a:lnTo>
                <a:lnTo>
                  <a:pt x="83835" y="619760"/>
                </a:lnTo>
                <a:lnTo>
                  <a:pt x="88915" y="619760"/>
                </a:lnTo>
                <a:lnTo>
                  <a:pt x="92471" y="618490"/>
                </a:lnTo>
                <a:lnTo>
                  <a:pt x="95392" y="615950"/>
                </a:lnTo>
                <a:lnTo>
                  <a:pt x="108035" y="608330"/>
                </a:lnTo>
                <a:lnTo>
                  <a:pt x="120713" y="599440"/>
                </a:lnTo>
                <a:lnTo>
                  <a:pt x="132986" y="591820"/>
                </a:lnTo>
                <a:lnTo>
                  <a:pt x="144414" y="582930"/>
                </a:lnTo>
                <a:lnTo>
                  <a:pt x="171154" y="558800"/>
                </a:lnTo>
                <a:lnTo>
                  <a:pt x="210566" y="521970"/>
                </a:lnTo>
                <a:lnTo>
                  <a:pt x="176799" y="521970"/>
                </a:lnTo>
                <a:lnTo>
                  <a:pt x="174640" y="519430"/>
                </a:lnTo>
                <a:lnTo>
                  <a:pt x="174640" y="516890"/>
                </a:lnTo>
                <a:lnTo>
                  <a:pt x="194286" y="485140"/>
                </a:lnTo>
                <a:lnTo>
                  <a:pt x="241149" y="426720"/>
                </a:lnTo>
                <a:lnTo>
                  <a:pt x="272883" y="392430"/>
                </a:lnTo>
                <a:lnTo>
                  <a:pt x="287012" y="381000"/>
                </a:lnTo>
                <a:lnTo>
                  <a:pt x="293385" y="374650"/>
                </a:lnTo>
                <a:lnTo>
                  <a:pt x="296868" y="369570"/>
                </a:lnTo>
                <a:lnTo>
                  <a:pt x="296767" y="364490"/>
                </a:lnTo>
                <a:lnTo>
                  <a:pt x="293546" y="359410"/>
                </a:lnTo>
                <a:lnTo>
                  <a:pt x="287670" y="355600"/>
                </a:lnTo>
                <a:lnTo>
                  <a:pt x="279669" y="355600"/>
                </a:lnTo>
                <a:lnTo>
                  <a:pt x="236783" y="345440"/>
                </a:lnTo>
                <a:lnTo>
                  <a:pt x="195945" y="331470"/>
                </a:lnTo>
                <a:lnTo>
                  <a:pt x="116982" y="298450"/>
                </a:lnTo>
                <a:lnTo>
                  <a:pt x="113426" y="29718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63" y="287020"/>
                </a:lnTo>
                <a:lnTo>
                  <a:pt x="137154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22214" y="28067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7970"/>
                </a:lnTo>
                <a:lnTo>
                  <a:pt x="181244" y="266700"/>
                </a:lnTo>
                <a:lnTo>
                  <a:pt x="167687" y="266700"/>
                </a:lnTo>
                <a:lnTo>
                  <a:pt x="153987" y="265430"/>
                </a:lnTo>
                <a:lnTo>
                  <a:pt x="110140" y="265430"/>
                </a:lnTo>
                <a:lnTo>
                  <a:pt x="89677" y="262890"/>
                </a:lnTo>
                <a:lnTo>
                  <a:pt x="71606" y="260350"/>
                </a:lnTo>
                <a:lnTo>
                  <a:pt x="15509" y="256540"/>
                </a:lnTo>
                <a:close/>
              </a:path>
              <a:path w="899794" h="698500">
                <a:moveTo>
                  <a:pt x="352440" y="402590"/>
                </a:moveTo>
                <a:lnTo>
                  <a:pt x="342407" y="402590"/>
                </a:lnTo>
                <a:lnTo>
                  <a:pt x="338724" y="405130"/>
                </a:lnTo>
                <a:lnTo>
                  <a:pt x="309580" y="420370"/>
                </a:lnTo>
                <a:lnTo>
                  <a:pt x="282447" y="438150"/>
                </a:lnTo>
                <a:lnTo>
                  <a:pt x="257196" y="457200"/>
                </a:lnTo>
                <a:lnTo>
                  <a:pt x="233695" y="478790"/>
                </a:lnTo>
                <a:lnTo>
                  <a:pt x="223297" y="487680"/>
                </a:lnTo>
                <a:lnTo>
                  <a:pt x="212709" y="497840"/>
                </a:lnTo>
                <a:lnTo>
                  <a:pt x="201977" y="506730"/>
                </a:lnTo>
                <a:lnTo>
                  <a:pt x="191150" y="51689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799" y="521970"/>
                </a:lnTo>
                <a:lnTo>
                  <a:pt x="210566" y="521970"/>
                </a:lnTo>
                <a:lnTo>
                  <a:pt x="224156" y="509270"/>
                </a:lnTo>
                <a:lnTo>
                  <a:pt x="250967" y="485140"/>
                </a:lnTo>
                <a:lnTo>
                  <a:pt x="289401" y="450850"/>
                </a:lnTo>
                <a:lnTo>
                  <a:pt x="324994" y="429260"/>
                </a:lnTo>
                <a:lnTo>
                  <a:pt x="331612" y="427990"/>
                </a:lnTo>
                <a:lnTo>
                  <a:pt x="376353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0314" y="406400"/>
                </a:lnTo>
                <a:lnTo>
                  <a:pt x="356758" y="403860"/>
                </a:lnTo>
                <a:lnTo>
                  <a:pt x="352440" y="402590"/>
                </a:lnTo>
                <a:close/>
              </a:path>
              <a:path w="899794" h="698500">
                <a:moveTo>
                  <a:pt x="582818" y="381000"/>
                </a:moveTo>
                <a:lnTo>
                  <a:pt x="554083" y="381000"/>
                </a:lnTo>
                <a:lnTo>
                  <a:pt x="530631" y="382270"/>
                </a:lnTo>
                <a:lnTo>
                  <a:pt x="589414" y="382270"/>
                </a:lnTo>
                <a:lnTo>
                  <a:pt x="582818" y="381000"/>
                </a:lnTo>
                <a:close/>
              </a:path>
              <a:path w="899794" h="698500">
                <a:moveTo>
                  <a:pt x="639033" y="287020"/>
                </a:moveTo>
                <a:lnTo>
                  <a:pt x="563387" y="287020"/>
                </a:lnTo>
                <a:lnTo>
                  <a:pt x="565546" y="289560"/>
                </a:lnTo>
                <a:lnTo>
                  <a:pt x="569229" y="289560"/>
                </a:lnTo>
                <a:lnTo>
                  <a:pt x="603234" y="295910"/>
                </a:lnTo>
                <a:lnTo>
                  <a:pt x="637238" y="303530"/>
                </a:lnTo>
                <a:lnTo>
                  <a:pt x="671242" y="312420"/>
                </a:lnTo>
                <a:lnTo>
                  <a:pt x="813958" y="345440"/>
                </a:lnTo>
                <a:lnTo>
                  <a:pt x="817514" y="346710"/>
                </a:lnTo>
                <a:lnTo>
                  <a:pt x="821197" y="347980"/>
                </a:lnTo>
                <a:lnTo>
                  <a:pt x="824753" y="350520"/>
                </a:lnTo>
                <a:lnTo>
                  <a:pt x="827674" y="351790"/>
                </a:lnTo>
                <a:lnTo>
                  <a:pt x="828309" y="355600"/>
                </a:lnTo>
                <a:lnTo>
                  <a:pt x="827674" y="356870"/>
                </a:lnTo>
                <a:lnTo>
                  <a:pt x="823991" y="356870"/>
                </a:lnTo>
                <a:lnTo>
                  <a:pt x="785258" y="364490"/>
                </a:lnTo>
                <a:lnTo>
                  <a:pt x="746728" y="370840"/>
                </a:lnTo>
                <a:lnTo>
                  <a:pt x="708316" y="375920"/>
                </a:lnTo>
                <a:lnTo>
                  <a:pt x="669940" y="379730"/>
                </a:lnTo>
                <a:lnTo>
                  <a:pt x="654815" y="381000"/>
                </a:lnTo>
                <a:lnTo>
                  <a:pt x="639714" y="381000"/>
                </a:lnTo>
                <a:lnTo>
                  <a:pt x="624613" y="382270"/>
                </a:lnTo>
                <a:lnTo>
                  <a:pt x="815490" y="382270"/>
                </a:lnTo>
                <a:lnTo>
                  <a:pt x="884570" y="370840"/>
                </a:lnTo>
                <a:lnTo>
                  <a:pt x="893206" y="370840"/>
                </a:lnTo>
                <a:lnTo>
                  <a:pt x="899408" y="369570"/>
                </a:lnTo>
                <a:lnTo>
                  <a:pt x="899408" y="351790"/>
                </a:lnTo>
                <a:lnTo>
                  <a:pt x="897524" y="350520"/>
                </a:lnTo>
                <a:lnTo>
                  <a:pt x="885967" y="346710"/>
                </a:lnTo>
                <a:lnTo>
                  <a:pt x="833028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899794" h="698500">
                <a:moveTo>
                  <a:pt x="357616" y="284480"/>
                </a:moveTo>
                <a:lnTo>
                  <a:pt x="156618" y="284480"/>
                </a:lnTo>
                <a:lnTo>
                  <a:pt x="165242" y="285750"/>
                </a:lnTo>
                <a:lnTo>
                  <a:pt x="173866" y="285750"/>
                </a:lnTo>
                <a:lnTo>
                  <a:pt x="182514" y="287020"/>
                </a:lnTo>
                <a:lnTo>
                  <a:pt x="208446" y="289560"/>
                </a:lnTo>
                <a:lnTo>
                  <a:pt x="234521" y="29337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18192" y="303530"/>
                </a:lnTo>
                <a:lnTo>
                  <a:pt x="327929" y="307340"/>
                </a:lnTo>
                <a:lnTo>
                  <a:pt x="336565" y="309880"/>
                </a:lnTo>
                <a:lnTo>
                  <a:pt x="347360" y="309880"/>
                </a:lnTo>
                <a:lnTo>
                  <a:pt x="360314" y="307340"/>
                </a:lnTo>
                <a:lnTo>
                  <a:pt x="368950" y="30734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7180"/>
                </a:lnTo>
                <a:lnTo>
                  <a:pt x="371109" y="294640"/>
                </a:lnTo>
                <a:lnTo>
                  <a:pt x="370474" y="293370"/>
                </a:lnTo>
                <a:lnTo>
                  <a:pt x="367553" y="29210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899794" h="698500">
                <a:moveTo>
                  <a:pt x="485716" y="76200"/>
                </a:moveTo>
                <a:lnTo>
                  <a:pt x="456072" y="76200"/>
                </a:lnTo>
                <a:lnTo>
                  <a:pt x="459755" y="78740"/>
                </a:lnTo>
                <a:lnTo>
                  <a:pt x="459755" y="82550"/>
                </a:lnTo>
                <a:lnTo>
                  <a:pt x="460390" y="86360"/>
                </a:lnTo>
                <a:lnTo>
                  <a:pt x="460390" y="91440"/>
                </a:lnTo>
                <a:lnTo>
                  <a:pt x="456922" y="133350"/>
                </a:lnTo>
                <a:lnTo>
                  <a:pt x="453004" y="177800"/>
                </a:lnTo>
                <a:lnTo>
                  <a:pt x="448602" y="22606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9400"/>
                </a:lnTo>
                <a:lnTo>
                  <a:pt x="468391" y="279400"/>
                </a:lnTo>
                <a:lnTo>
                  <a:pt x="490509" y="280670"/>
                </a:lnTo>
                <a:lnTo>
                  <a:pt x="534793" y="287020"/>
                </a:lnTo>
                <a:lnTo>
                  <a:pt x="556910" y="288290"/>
                </a:lnTo>
                <a:lnTo>
                  <a:pt x="559831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549921" y="26797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1460"/>
                </a:lnTo>
                <a:lnTo>
                  <a:pt x="475053" y="241300"/>
                </a:lnTo>
                <a:lnTo>
                  <a:pt x="474868" y="226060"/>
                </a:lnTo>
                <a:lnTo>
                  <a:pt x="475087" y="218440"/>
                </a:lnTo>
                <a:lnTo>
                  <a:pt x="476047" y="205740"/>
                </a:lnTo>
                <a:lnTo>
                  <a:pt x="476265" y="198120"/>
                </a:lnTo>
                <a:lnTo>
                  <a:pt x="479226" y="158750"/>
                </a:lnTo>
                <a:lnTo>
                  <a:pt x="485716" y="76200"/>
                </a:lnTo>
                <a:close/>
              </a:path>
              <a:path w="899794" h="698500">
                <a:moveTo>
                  <a:pt x="479948" y="0"/>
                </a:moveTo>
                <a:lnTo>
                  <a:pt x="471312" y="0"/>
                </a:lnTo>
                <a:lnTo>
                  <a:pt x="465470" y="1270"/>
                </a:lnTo>
                <a:lnTo>
                  <a:pt x="463311" y="6350"/>
                </a:lnTo>
                <a:lnTo>
                  <a:pt x="459755" y="11430"/>
                </a:lnTo>
                <a:lnTo>
                  <a:pt x="456072" y="15240"/>
                </a:lnTo>
                <a:lnTo>
                  <a:pt x="454675" y="21590"/>
                </a:lnTo>
                <a:lnTo>
                  <a:pt x="449875" y="35560"/>
                </a:lnTo>
                <a:lnTo>
                  <a:pt x="430926" y="76200"/>
                </a:lnTo>
                <a:lnTo>
                  <a:pt x="414813" y="102870"/>
                </a:lnTo>
                <a:lnTo>
                  <a:pt x="407548" y="116840"/>
                </a:lnTo>
                <a:lnTo>
                  <a:pt x="401462" y="130810"/>
                </a:lnTo>
                <a:lnTo>
                  <a:pt x="386397" y="162560"/>
                </a:lnTo>
                <a:lnTo>
                  <a:pt x="370189" y="193040"/>
                </a:lnTo>
                <a:lnTo>
                  <a:pt x="355742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4160"/>
                </a:lnTo>
                <a:lnTo>
                  <a:pt x="342407" y="266700"/>
                </a:lnTo>
                <a:lnTo>
                  <a:pt x="339486" y="276860"/>
                </a:lnTo>
                <a:lnTo>
                  <a:pt x="334406" y="280670"/>
                </a:lnTo>
                <a:lnTo>
                  <a:pt x="355996" y="280670"/>
                </a:lnTo>
                <a:lnTo>
                  <a:pt x="358155" y="274320"/>
                </a:lnTo>
                <a:lnTo>
                  <a:pt x="360920" y="265430"/>
                </a:lnTo>
                <a:lnTo>
                  <a:pt x="363791" y="257810"/>
                </a:lnTo>
                <a:lnTo>
                  <a:pt x="366924" y="248920"/>
                </a:lnTo>
                <a:lnTo>
                  <a:pt x="377549" y="226060"/>
                </a:lnTo>
                <a:lnTo>
                  <a:pt x="384873" y="209550"/>
                </a:lnTo>
                <a:lnTo>
                  <a:pt x="392745" y="193040"/>
                </a:lnTo>
                <a:lnTo>
                  <a:pt x="401462" y="177800"/>
                </a:lnTo>
                <a:lnTo>
                  <a:pt x="411827" y="154940"/>
                </a:lnTo>
                <a:lnTo>
                  <a:pt x="422560" y="133350"/>
                </a:lnTo>
                <a:lnTo>
                  <a:pt x="433699" y="111760"/>
                </a:lnTo>
                <a:lnTo>
                  <a:pt x="445277" y="88900"/>
                </a:lnTo>
                <a:lnTo>
                  <a:pt x="447436" y="8509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716" y="76200"/>
                </a:lnTo>
                <a:lnTo>
                  <a:pt x="488584" y="36830"/>
                </a:lnTo>
                <a:lnTo>
                  <a:pt x="488951" y="30480"/>
                </a:lnTo>
                <a:lnTo>
                  <a:pt x="489140" y="2413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948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8333968"/>
            <a:ext cx="2432685" cy="1953260"/>
            <a:chOff x="0" y="8333968"/>
            <a:chExt cx="2432685" cy="1953260"/>
          </a:xfrm>
        </p:grpSpPr>
        <p:sp>
          <p:nvSpPr>
            <p:cNvPr id="12" name="object 12"/>
            <p:cNvSpPr/>
            <p:nvPr/>
          </p:nvSpPr>
          <p:spPr>
            <a:xfrm>
              <a:off x="0" y="8333968"/>
              <a:ext cx="2432685" cy="1953260"/>
            </a:xfrm>
            <a:custGeom>
              <a:avLst/>
              <a:gdLst/>
              <a:ahLst/>
              <a:cxnLst/>
              <a:rect l="l" t="t" r="r" b="b"/>
              <a:pathLst>
                <a:path w="2432685" h="1953259">
                  <a:moveTo>
                    <a:pt x="2832" y="111529"/>
                  </a:moveTo>
                  <a:lnTo>
                    <a:pt x="0" y="124229"/>
                  </a:lnTo>
                  <a:lnTo>
                    <a:pt x="0" y="1953029"/>
                  </a:lnTo>
                  <a:lnTo>
                    <a:pt x="2116202" y="1953029"/>
                  </a:lnTo>
                  <a:lnTo>
                    <a:pt x="2419121" y="1216429"/>
                  </a:lnTo>
                  <a:lnTo>
                    <a:pt x="2432075" y="1191029"/>
                  </a:lnTo>
                  <a:lnTo>
                    <a:pt x="2429192" y="1178329"/>
                  </a:lnTo>
                  <a:lnTo>
                    <a:pt x="2426309" y="1178329"/>
                  </a:lnTo>
                  <a:lnTo>
                    <a:pt x="2424874" y="1165629"/>
                  </a:lnTo>
                  <a:lnTo>
                    <a:pt x="2388882" y="1165629"/>
                  </a:lnTo>
                  <a:lnTo>
                    <a:pt x="2387434" y="1140229"/>
                  </a:lnTo>
                  <a:lnTo>
                    <a:pt x="2290241" y="1140229"/>
                  </a:lnTo>
                  <a:lnTo>
                    <a:pt x="2286634" y="1127529"/>
                  </a:lnTo>
                  <a:lnTo>
                    <a:pt x="2282316" y="1127529"/>
                  </a:lnTo>
                  <a:lnTo>
                    <a:pt x="2285199" y="1114829"/>
                  </a:lnTo>
                  <a:lnTo>
                    <a:pt x="2277274" y="1114829"/>
                  </a:lnTo>
                  <a:lnTo>
                    <a:pt x="2267203" y="1102129"/>
                  </a:lnTo>
                  <a:lnTo>
                    <a:pt x="2123922" y="1102129"/>
                  </a:lnTo>
                  <a:lnTo>
                    <a:pt x="2121039" y="1089429"/>
                  </a:lnTo>
                  <a:lnTo>
                    <a:pt x="2091524" y="1089429"/>
                  </a:lnTo>
                  <a:lnTo>
                    <a:pt x="2087194" y="1076729"/>
                  </a:lnTo>
                  <a:lnTo>
                    <a:pt x="2072804" y="1076729"/>
                  </a:lnTo>
                  <a:lnTo>
                    <a:pt x="2066603" y="1064029"/>
                  </a:lnTo>
                  <a:lnTo>
                    <a:pt x="2061013" y="1064029"/>
                  </a:lnTo>
                  <a:lnTo>
                    <a:pt x="2056099" y="1051329"/>
                  </a:lnTo>
                  <a:lnTo>
                    <a:pt x="2051926" y="1051329"/>
                  </a:lnTo>
                  <a:lnTo>
                    <a:pt x="2051450" y="1038629"/>
                  </a:lnTo>
                  <a:lnTo>
                    <a:pt x="2049222" y="1025929"/>
                  </a:lnTo>
                  <a:lnTo>
                    <a:pt x="2041118" y="1025929"/>
                  </a:lnTo>
                  <a:lnTo>
                    <a:pt x="2038235" y="1013229"/>
                  </a:lnTo>
                  <a:lnTo>
                    <a:pt x="2015921" y="1013229"/>
                  </a:lnTo>
                  <a:lnTo>
                    <a:pt x="2016645" y="1000529"/>
                  </a:lnTo>
                  <a:lnTo>
                    <a:pt x="2009816" y="987829"/>
                  </a:lnTo>
                  <a:lnTo>
                    <a:pt x="2003053" y="987829"/>
                  </a:lnTo>
                  <a:lnTo>
                    <a:pt x="1995885" y="975129"/>
                  </a:lnTo>
                  <a:lnTo>
                    <a:pt x="1987841" y="975129"/>
                  </a:lnTo>
                  <a:lnTo>
                    <a:pt x="1987841" y="962429"/>
                  </a:lnTo>
                  <a:lnTo>
                    <a:pt x="1802803" y="962429"/>
                  </a:lnTo>
                  <a:lnTo>
                    <a:pt x="1799932" y="949729"/>
                  </a:lnTo>
                  <a:lnTo>
                    <a:pt x="1792008" y="949729"/>
                  </a:lnTo>
                  <a:lnTo>
                    <a:pt x="1789125" y="937029"/>
                  </a:lnTo>
                  <a:lnTo>
                    <a:pt x="1778330" y="937029"/>
                  </a:lnTo>
                  <a:lnTo>
                    <a:pt x="1769745" y="924329"/>
                  </a:lnTo>
                  <a:lnTo>
                    <a:pt x="1762039" y="924329"/>
                  </a:lnTo>
                  <a:lnTo>
                    <a:pt x="1754737" y="911629"/>
                  </a:lnTo>
                  <a:lnTo>
                    <a:pt x="1747367" y="911629"/>
                  </a:lnTo>
                  <a:lnTo>
                    <a:pt x="1743631" y="898929"/>
                  </a:lnTo>
                  <a:lnTo>
                    <a:pt x="1739626" y="886229"/>
                  </a:lnTo>
                  <a:lnTo>
                    <a:pt x="1734812" y="873529"/>
                  </a:lnTo>
                  <a:lnTo>
                    <a:pt x="1698206" y="873529"/>
                  </a:lnTo>
                  <a:lnTo>
                    <a:pt x="1693732" y="860829"/>
                  </a:lnTo>
                  <a:lnTo>
                    <a:pt x="1689796" y="848129"/>
                  </a:lnTo>
                  <a:lnTo>
                    <a:pt x="1685455" y="835429"/>
                  </a:lnTo>
                  <a:lnTo>
                    <a:pt x="1681820" y="835429"/>
                  </a:lnTo>
                  <a:lnTo>
                    <a:pt x="1680143" y="822729"/>
                  </a:lnTo>
                  <a:lnTo>
                    <a:pt x="1678061" y="810029"/>
                  </a:lnTo>
                  <a:lnTo>
                    <a:pt x="1649450" y="810029"/>
                  </a:lnTo>
                  <a:lnTo>
                    <a:pt x="1644490" y="797329"/>
                  </a:lnTo>
                  <a:lnTo>
                    <a:pt x="1641619" y="784629"/>
                  </a:lnTo>
                  <a:lnTo>
                    <a:pt x="1639422" y="771929"/>
                  </a:lnTo>
                  <a:lnTo>
                    <a:pt x="1636483" y="771929"/>
                  </a:lnTo>
                  <a:lnTo>
                    <a:pt x="1638126" y="759229"/>
                  </a:lnTo>
                  <a:lnTo>
                    <a:pt x="1483131" y="759229"/>
                  </a:lnTo>
                  <a:lnTo>
                    <a:pt x="1483855" y="746529"/>
                  </a:lnTo>
                  <a:lnTo>
                    <a:pt x="935940" y="746529"/>
                  </a:lnTo>
                  <a:lnTo>
                    <a:pt x="930180" y="733829"/>
                  </a:lnTo>
                  <a:lnTo>
                    <a:pt x="901377" y="733829"/>
                  </a:lnTo>
                  <a:lnTo>
                    <a:pt x="902821" y="721129"/>
                  </a:lnTo>
                  <a:lnTo>
                    <a:pt x="892119" y="721129"/>
                  </a:lnTo>
                  <a:lnTo>
                    <a:pt x="890848" y="708429"/>
                  </a:lnTo>
                  <a:lnTo>
                    <a:pt x="891062" y="695729"/>
                  </a:lnTo>
                  <a:lnTo>
                    <a:pt x="892021" y="683029"/>
                  </a:lnTo>
                  <a:lnTo>
                    <a:pt x="894348" y="670329"/>
                  </a:lnTo>
                  <a:lnTo>
                    <a:pt x="897148" y="657629"/>
                  </a:lnTo>
                  <a:lnTo>
                    <a:pt x="899004" y="644929"/>
                  </a:lnTo>
                  <a:lnTo>
                    <a:pt x="898499" y="644929"/>
                  </a:lnTo>
                  <a:lnTo>
                    <a:pt x="900804" y="632229"/>
                  </a:lnTo>
                  <a:lnTo>
                    <a:pt x="903448" y="619529"/>
                  </a:lnTo>
                  <a:lnTo>
                    <a:pt x="906497" y="606829"/>
                  </a:lnTo>
                  <a:lnTo>
                    <a:pt x="910019" y="594129"/>
                  </a:lnTo>
                  <a:lnTo>
                    <a:pt x="915723" y="581429"/>
                  </a:lnTo>
                  <a:lnTo>
                    <a:pt x="918929" y="568729"/>
                  </a:lnTo>
                  <a:lnTo>
                    <a:pt x="919841" y="556029"/>
                  </a:lnTo>
                  <a:lnTo>
                    <a:pt x="918660" y="543329"/>
                  </a:lnTo>
                  <a:lnTo>
                    <a:pt x="918861" y="530629"/>
                  </a:lnTo>
                  <a:lnTo>
                    <a:pt x="920819" y="517929"/>
                  </a:lnTo>
                  <a:lnTo>
                    <a:pt x="921697" y="505229"/>
                  </a:lnTo>
                  <a:lnTo>
                    <a:pt x="912177" y="505229"/>
                  </a:lnTo>
                  <a:lnTo>
                    <a:pt x="915779" y="492529"/>
                  </a:lnTo>
                  <a:lnTo>
                    <a:pt x="914340" y="479829"/>
                  </a:lnTo>
                  <a:lnTo>
                    <a:pt x="899219" y="479829"/>
                  </a:lnTo>
                  <a:lnTo>
                    <a:pt x="894899" y="467129"/>
                  </a:lnTo>
                  <a:lnTo>
                    <a:pt x="880502" y="467129"/>
                  </a:lnTo>
                  <a:lnTo>
                    <a:pt x="878338" y="454429"/>
                  </a:lnTo>
                  <a:lnTo>
                    <a:pt x="871860" y="454429"/>
                  </a:lnTo>
                  <a:lnTo>
                    <a:pt x="866100" y="441729"/>
                  </a:lnTo>
                  <a:lnTo>
                    <a:pt x="796979" y="441729"/>
                  </a:lnTo>
                  <a:lnTo>
                    <a:pt x="790500" y="429029"/>
                  </a:lnTo>
                  <a:lnTo>
                    <a:pt x="757380" y="429029"/>
                  </a:lnTo>
                  <a:lnTo>
                    <a:pt x="753779" y="416329"/>
                  </a:lnTo>
                  <a:lnTo>
                    <a:pt x="735780" y="416329"/>
                  </a:lnTo>
                  <a:lnTo>
                    <a:pt x="737042" y="403629"/>
                  </a:lnTo>
                  <a:lnTo>
                    <a:pt x="651544" y="403629"/>
                  </a:lnTo>
                  <a:lnTo>
                    <a:pt x="647942" y="390929"/>
                  </a:lnTo>
                  <a:lnTo>
                    <a:pt x="640744" y="390929"/>
                  </a:lnTo>
                  <a:lnTo>
                    <a:pt x="637862" y="378229"/>
                  </a:lnTo>
                  <a:lnTo>
                    <a:pt x="619864" y="378229"/>
                  </a:lnTo>
                  <a:lnTo>
                    <a:pt x="611167" y="365529"/>
                  </a:lnTo>
                  <a:lnTo>
                    <a:pt x="560824" y="365529"/>
                  </a:lnTo>
                  <a:lnTo>
                    <a:pt x="559385" y="352829"/>
                  </a:lnTo>
                  <a:lnTo>
                    <a:pt x="545703" y="352829"/>
                  </a:lnTo>
                  <a:lnTo>
                    <a:pt x="541387" y="340129"/>
                  </a:lnTo>
                  <a:lnTo>
                    <a:pt x="538505" y="340129"/>
                  </a:lnTo>
                  <a:lnTo>
                    <a:pt x="534183" y="327429"/>
                  </a:lnTo>
                  <a:lnTo>
                    <a:pt x="515466" y="327429"/>
                  </a:lnTo>
                  <a:lnTo>
                    <a:pt x="508255" y="314729"/>
                  </a:lnTo>
                  <a:lnTo>
                    <a:pt x="502596" y="314729"/>
                  </a:lnTo>
                  <a:lnTo>
                    <a:pt x="498152" y="302029"/>
                  </a:lnTo>
                  <a:lnTo>
                    <a:pt x="494586" y="289329"/>
                  </a:lnTo>
                  <a:lnTo>
                    <a:pt x="485943" y="289329"/>
                  </a:lnTo>
                  <a:lnTo>
                    <a:pt x="483066" y="276629"/>
                  </a:lnTo>
                  <a:lnTo>
                    <a:pt x="479464" y="263929"/>
                  </a:lnTo>
                  <a:lnTo>
                    <a:pt x="476587" y="263929"/>
                  </a:lnTo>
                  <a:lnTo>
                    <a:pt x="474424" y="251229"/>
                  </a:lnTo>
                  <a:lnTo>
                    <a:pt x="445964" y="251229"/>
                  </a:lnTo>
                  <a:lnTo>
                    <a:pt x="442747" y="238529"/>
                  </a:lnTo>
                  <a:lnTo>
                    <a:pt x="441148" y="225829"/>
                  </a:lnTo>
                  <a:lnTo>
                    <a:pt x="441304" y="213129"/>
                  </a:lnTo>
                  <a:lnTo>
                    <a:pt x="439146" y="200429"/>
                  </a:lnTo>
                  <a:lnTo>
                    <a:pt x="412507" y="200429"/>
                  </a:lnTo>
                  <a:lnTo>
                    <a:pt x="405309" y="187729"/>
                  </a:lnTo>
                  <a:lnTo>
                    <a:pt x="287947" y="187729"/>
                  </a:lnTo>
                  <a:lnTo>
                    <a:pt x="288667" y="175029"/>
                  </a:lnTo>
                  <a:lnTo>
                    <a:pt x="271387" y="175029"/>
                  </a:lnTo>
                  <a:lnTo>
                    <a:pt x="267067" y="162329"/>
                  </a:lnTo>
                  <a:lnTo>
                    <a:pt x="244027" y="162329"/>
                  </a:lnTo>
                  <a:lnTo>
                    <a:pt x="242590" y="149629"/>
                  </a:lnTo>
                  <a:lnTo>
                    <a:pt x="9110" y="149629"/>
                  </a:lnTo>
                  <a:lnTo>
                    <a:pt x="5892" y="136929"/>
                  </a:lnTo>
                  <a:lnTo>
                    <a:pt x="4024" y="124229"/>
                  </a:lnTo>
                  <a:lnTo>
                    <a:pt x="2832" y="111529"/>
                  </a:lnTo>
                  <a:close/>
                </a:path>
                <a:path w="2432685" h="1953259">
                  <a:moveTo>
                    <a:pt x="2387434" y="1127529"/>
                  </a:moveTo>
                  <a:lnTo>
                    <a:pt x="2297442" y="1127529"/>
                  </a:lnTo>
                  <a:lnTo>
                    <a:pt x="2290241" y="1140229"/>
                  </a:lnTo>
                  <a:lnTo>
                    <a:pt x="2387434" y="1140229"/>
                  </a:lnTo>
                  <a:lnTo>
                    <a:pt x="2387434" y="1127529"/>
                  </a:lnTo>
                  <a:close/>
                </a:path>
                <a:path w="2432685" h="1953259">
                  <a:moveTo>
                    <a:pt x="2324353" y="1114829"/>
                  </a:moveTo>
                  <a:lnTo>
                    <a:pt x="2315521" y="1114829"/>
                  </a:lnTo>
                  <a:lnTo>
                    <a:pt x="2306078" y="1127529"/>
                  </a:lnTo>
                  <a:lnTo>
                    <a:pt x="2332510" y="1127529"/>
                  </a:lnTo>
                  <a:lnTo>
                    <a:pt x="2324353" y="1114829"/>
                  </a:lnTo>
                  <a:close/>
                </a:path>
                <a:path w="2432685" h="1953259">
                  <a:moveTo>
                    <a:pt x="2247036" y="1089429"/>
                  </a:moveTo>
                  <a:lnTo>
                    <a:pt x="2148320" y="1089429"/>
                  </a:lnTo>
                  <a:lnTo>
                    <a:pt x="2140030" y="1102129"/>
                  </a:lnTo>
                  <a:lnTo>
                    <a:pt x="2249919" y="1102129"/>
                  </a:lnTo>
                  <a:lnTo>
                    <a:pt x="2247036" y="1089429"/>
                  </a:lnTo>
                  <a:close/>
                </a:path>
                <a:path w="2432685" h="1953259">
                  <a:moveTo>
                    <a:pt x="1957603" y="949729"/>
                  </a:moveTo>
                  <a:lnTo>
                    <a:pt x="1840242" y="949729"/>
                  </a:lnTo>
                  <a:lnTo>
                    <a:pt x="1829930" y="962429"/>
                  </a:lnTo>
                  <a:lnTo>
                    <a:pt x="1958327" y="962429"/>
                  </a:lnTo>
                  <a:lnTo>
                    <a:pt x="1957603" y="949729"/>
                  </a:lnTo>
                  <a:close/>
                </a:path>
                <a:path w="2432685" h="1953259">
                  <a:moveTo>
                    <a:pt x="1982088" y="949729"/>
                  </a:moveTo>
                  <a:lnTo>
                    <a:pt x="1971281" y="949729"/>
                  </a:lnTo>
                  <a:lnTo>
                    <a:pt x="1966239" y="962429"/>
                  </a:lnTo>
                  <a:lnTo>
                    <a:pt x="1985682" y="962429"/>
                  </a:lnTo>
                  <a:lnTo>
                    <a:pt x="1982088" y="949729"/>
                  </a:lnTo>
                  <a:close/>
                </a:path>
                <a:path w="2432685" h="1953259">
                  <a:moveTo>
                    <a:pt x="1877682" y="937029"/>
                  </a:moveTo>
                  <a:lnTo>
                    <a:pt x="1870114" y="937029"/>
                  </a:lnTo>
                  <a:lnTo>
                    <a:pt x="1860857" y="949729"/>
                  </a:lnTo>
                  <a:lnTo>
                    <a:pt x="1879841" y="949729"/>
                  </a:lnTo>
                  <a:lnTo>
                    <a:pt x="1877682" y="937029"/>
                  </a:lnTo>
                  <a:close/>
                </a:path>
                <a:path w="2432685" h="1953259">
                  <a:moveTo>
                    <a:pt x="1673212" y="797329"/>
                  </a:moveTo>
                  <a:lnTo>
                    <a:pt x="1665287" y="797329"/>
                  </a:lnTo>
                  <a:lnTo>
                    <a:pt x="1658810" y="810029"/>
                  </a:lnTo>
                  <a:lnTo>
                    <a:pt x="1678061" y="810029"/>
                  </a:lnTo>
                  <a:lnTo>
                    <a:pt x="1673212" y="797329"/>
                  </a:lnTo>
                  <a:close/>
                </a:path>
                <a:path w="2432685" h="1953259">
                  <a:moveTo>
                    <a:pt x="1618487" y="746529"/>
                  </a:moveTo>
                  <a:lnTo>
                    <a:pt x="1509775" y="746529"/>
                  </a:lnTo>
                  <a:lnTo>
                    <a:pt x="1501627" y="759229"/>
                  </a:lnTo>
                  <a:lnTo>
                    <a:pt x="1619211" y="759229"/>
                  </a:lnTo>
                  <a:lnTo>
                    <a:pt x="1618487" y="746529"/>
                  </a:lnTo>
                  <a:close/>
                </a:path>
                <a:path w="2432685" h="1953259">
                  <a:moveTo>
                    <a:pt x="1639525" y="733829"/>
                  </a:moveTo>
                  <a:lnTo>
                    <a:pt x="1631272" y="733829"/>
                  </a:lnTo>
                  <a:lnTo>
                    <a:pt x="1625985" y="746529"/>
                  </a:lnTo>
                  <a:lnTo>
                    <a:pt x="1619211" y="759229"/>
                  </a:lnTo>
                  <a:lnTo>
                    <a:pt x="1638126" y="759229"/>
                  </a:lnTo>
                  <a:lnTo>
                    <a:pt x="1639365" y="746529"/>
                  </a:lnTo>
                  <a:lnTo>
                    <a:pt x="1639525" y="733829"/>
                  </a:lnTo>
                  <a:close/>
                </a:path>
                <a:path w="2432685" h="1953259">
                  <a:moveTo>
                    <a:pt x="1448574" y="733829"/>
                  </a:moveTo>
                  <a:lnTo>
                    <a:pt x="968844" y="733829"/>
                  </a:lnTo>
                  <a:lnTo>
                    <a:pt x="961137" y="746529"/>
                  </a:lnTo>
                  <a:lnTo>
                    <a:pt x="1450009" y="746529"/>
                  </a:lnTo>
                  <a:lnTo>
                    <a:pt x="1448574" y="733829"/>
                  </a:lnTo>
                  <a:close/>
                </a:path>
                <a:path w="2432685" h="1953259">
                  <a:moveTo>
                    <a:pt x="1483131" y="733829"/>
                  </a:moveTo>
                  <a:lnTo>
                    <a:pt x="1464411" y="733829"/>
                  </a:lnTo>
                  <a:lnTo>
                    <a:pt x="1458645" y="746529"/>
                  </a:lnTo>
                  <a:lnTo>
                    <a:pt x="1483855" y="746529"/>
                  </a:lnTo>
                  <a:lnTo>
                    <a:pt x="1483131" y="733829"/>
                  </a:lnTo>
                  <a:close/>
                </a:path>
                <a:path w="2432685" h="1953259">
                  <a:moveTo>
                    <a:pt x="1562328" y="733829"/>
                  </a:moveTo>
                  <a:lnTo>
                    <a:pt x="1530197" y="733829"/>
                  </a:lnTo>
                  <a:lnTo>
                    <a:pt x="1520424" y="746529"/>
                  </a:lnTo>
                  <a:lnTo>
                    <a:pt x="1567370" y="746529"/>
                  </a:lnTo>
                  <a:lnTo>
                    <a:pt x="1562328" y="733829"/>
                  </a:lnTo>
                  <a:close/>
                </a:path>
                <a:path w="2432685" h="1953259">
                  <a:moveTo>
                    <a:pt x="1333372" y="683029"/>
                  </a:moveTo>
                  <a:lnTo>
                    <a:pt x="1013090" y="683029"/>
                  </a:lnTo>
                  <a:lnTo>
                    <a:pt x="1004518" y="695729"/>
                  </a:lnTo>
                  <a:lnTo>
                    <a:pt x="995135" y="708429"/>
                  </a:lnTo>
                  <a:lnTo>
                    <a:pt x="987776" y="721129"/>
                  </a:lnTo>
                  <a:lnTo>
                    <a:pt x="978856" y="733829"/>
                  </a:lnTo>
                  <a:lnTo>
                    <a:pt x="1411858" y="733829"/>
                  </a:lnTo>
                  <a:lnTo>
                    <a:pt x="1411858" y="721129"/>
                  </a:lnTo>
                  <a:lnTo>
                    <a:pt x="1388084" y="721129"/>
                  </a:lnTo>
                  <a:lnTo>
                    <a:pt x="1385938" y="708429"/>
                  </a:lnTo>
                  <a:lnTo>
                    <a:pt x="1372971" y="708429"/>
                  </a:lnTo>
                  <a:lnTo>
                    <a:pt x="1370088" y="695729"/>
                  </a:lnTo>
                  <a:lnTo>
                    <a:pt x="1335531" y="695729"/>
                  </a:lnTo>
                  <a:lnTo>
                    <a:pt x="1333372" y="683029"/>
                  </a:lnTo>
                  <a:close/>
                </a:path>
                <a:path w="2432685" h="1953259">
                  <a:moveTo>
                    <a:pt x="1397457" y="708429"/>
                  </a:moveTo>
                  <a:lnTo>
                    <a:pt x="1390967" y="708429"/>
                  </a:lnTo>
                  <a:lnTo>
                    <a:pt x="1388084" y="721129"/>
                  </a:lnTo>
                  <a:lnTo>
                    <a:pt x="1397457" y="721129"/>
                  </a:lnTo>
                  <a:lnTo>
                    <a:pt x="1397457" y="708429"/>
                  </a:lnTo>
                  <a:close/>
                </a:path>
                <a:path w="2432685" h="1953259">
                  <a:moveTo>
                    <a:pt x="1080655" y="594129"/>
                  </a:moveTo>
                  <a:lnTo>
                    <a:pt x="1075528" y="594129"/>
                  </a:lnTo>
                  <a:lnTo>
                    <a:pt x="1067878" y="606829"/>
                  </a:lnTo>
                  <a:lnTo>
                    <a:pt x="1058879" y="619529"/>
                  </a:lnTo>
                  <a:lnTo>
                    <a:pt x="1041924" y="644929"/>
                  </a:lnTo>
                  <a:lnTo>
                    <a:pt x="1034846" y="657629"/>
                  </a:lnTo>
                  <a:lnTo>
                    <a:pt x="1027635" y="670329"/>
                  </a:lnTo>
                  <a:lnTo>
                    <a:pt x="1018738" y="683029"/>
                  </a:lnTo>
                  <a:lnTo>
                    <a:pt x="1316088" y="683029"/>
                  </a:lnTo>
                  <a:lnTo>
                    <a:pt x="1314653" y="670329"/>
                  </a:lnTo>
                  <a:lnTo>
                    <a:pt x="1228253" y="670329"/>
                  </a:lnTo>
                  <a:lnTo>
                    <a:pt x="1227534" y="657629"/>
                  </a:lnTo>
                  <a:lnTo>
                    <a:pt x="1224657" y="657629"/>
                  </a:lnTo>
                  <a:lnTo>
                    <a:pt x="1220336" y="644929"/>
                  </a:lnTo>
                  <a:lnTo>
                    <a:pt x="1194414" y="644929"/>
                  </a:lnTo>
                  <a:lnTo>
                    <a:pt x="1193695" y="632229"/>
                  </a:lnTo>
                  <a:lnTo>
                    <a:pt x="1189375" y="632229"/>
                  </a:lnTo>
                  <a:lnTo>
                    <a:pt x="1191538" y="619529"/>
                  </a:lnTo>
                  <a:lnTo>
                    <a:pt x="1151934" y="619529"/>
                  </a:lnTo>
                  <a:lnTo>
                    <a:pt x="1150495" y="606829"/>
                  </a:lnTo>
                  <a:lnTo>
                    <a:pt x="1081375" y="606829"/>
                  </a:lnTo>
                  <a:lnTo>
                    <a:pt x="1080655" y="594129"/>
                  </a:lnTo>
                  <a:close/>
                </a:path>
                <a:path w="2432685" h="1953259">
                  <a:moveTo>
                    <a:pt x="1276489" y="657629"/>
                  </a:moveTo>
                  <a:lnTo>
                    <a:pt x="1271447" y="657629"/>
                  </a:lnTo>
                  <a:lnTo>
                    <a:pt x="1263535" y="670329"/>
                  </a:lnTo>
                  <a:lnTo>
                    <a:pt x="1279372" y="670329"/>
                  </a:lnTo>
                  <a:lnTo>
                    <a:pt x="1276489" y="657629"/>
                  </a:lnTo>
                  <a:close/>
                </a:path>
                <a:path w="2432685" h="1953259">
                  <a:moveTo>
                    <a:pt x="1185773" y="606829"/>
                  </a:moveTo>
                  <a:lnTo>
                    <a:pt x="1183614" y="606829"/>
                  </a:lnTo>
                  <a:lnTo>
                    <a:pt x="1177855" y="619529"/>
                  </a:lnTo>
                  <a:lnTo>
                    <a:pt x="1187936" y="619529"/>
                  </a:lnTo>
                  <a:lnTo>
                    <a:pt x="1185773" y="606829"/>
                  </a:lnTo>
                  <a:close/>
                </a:path>
                <a:path w="2432685" h="1953259">
                  <a:moveTo>
                    <a:pt x="1132497" y="594129"/>
                  </a:moveTo>
                  <a:lnTo>
                    <a:pt x="1094338" y="594129"/>
                  </a:lnTo>
                  <a:lnTo>
                    <a:pt x="1087859" y="606829"/>
                  </a:lnTo>
                  <a:lnTo>
                    <a:pt x="1133935" y="606829"/>
                  </a:lnTo>
                  <a:lnTo>
                    <a:pt x="1132497" y="594129"/>
                  </a:lnTo>
                  <a:close/>
                </a:path>
                <a:path w="2432685" h="1953259">
                  <a:moveTo>
                    <a:pt x="1115218" y="581429"/>
                  </a:moveTo>
                  <a:lnTo>
                    <a:pt x="1113774" y="581429"/>
                  </a:lnTo>
                  <a:lnTo>
                    <a:pt x="1111616" y="594129"/>
                  </a:lnTo>
                  <a:lnTo>
                    <a:pt x="1117376" y="594129"/>
                  </a:lnTo>
                  <a:lnTo>
                    <a:pt x="1115218" y="581429"/>
                  </a:lnTo>
                  <a:close/>
                </a:path>
                <a:path w="2432685" h="1953259">
                  <a:moveTo>
                    <a:pt x="843061" y="429029"/>
                  </a:moveTo>
                  <a:lnTo>
                    <a:pt x="807059" y="429029"/>
                  </a:lnTo>
                  <a:lnTo>
                    <a:pt x="796979" y="441729"/>
                  </a:lnTo>
                  <a:lnTo>
                    <a:pt x="846658" y="441729"/>
                  </a:lnTo>
                  <a:lnTo>
                    <a:pt x="843061" y="429029"/>
                  </a:lnTo>
                  <a:close/>
                </a:path>
                <a:path w="2432685" h="1953259">
                  <a:moveTo>
                    <a:pt x="665222" y="390929"/>
                  </a:moveTo>
                  <a:lnTo>
                    <a:pt x="658742" y="403629"/>
                  </a:lnTo>
                  <a:lnTo>
                    <a:pt x="667384" y="403629"/>
                  </a:lnTo>
                  <a:lnTo>
                    <a:pt x="665222" y="390929"/>
                  </a:lnTo>
                  <a:close/>
                </a:path>
                <a:path w="2432685" h="1953259">
                  <a:moveTo>
                    <a:pt x="734971" y="390929"/>
                  </a:moveTo>
                  <a:lnTo>
                    <a:pt x="719401" y="390929"/>
                  </a:lnTo>
                  <a:lnTo>
                    <a:pt x="710717" y="403629"/>
                  </a:lnTo>
                  <a:lnTo>
                    <a:pt x="736681" y="403629"/>
                  </a:lnTo>
                  <a:lnTo>
                    <a:pt x="734971" y="390929"/>
                  </a:lnTo>
                  <a:close/>
                </a:path>
                <a:path w="2432685" h="1953259">
                  <a:moveTo>
                    <a:pt x="384427" y="175029"/>
                  </a:moveTo>
                  <a:lnTo>
                    <a:pt x="370025" y="175029"/>
                  </a:lnTo>
                  <a:lnTo>
                    <a:pt x="361389" y="187729"/>
                  </a:lnTo>
                  <a:lnTo>
                    <a:pt x="387305" y="187729"/>
                  </a:lnTo>
                  <a:lnTo>
                    <a:pt x="384427" y="175029"/>
                  </a:lnTo>
                  <a:close/>
                </a:path>
                <a:path w="2432685" h="1953259">
                  <a:moveTo>
                    <a:pt x="287228" y="162329"/>
                  </a:moveTo>
                  <a:lnTo>
                    <a:pt x="285070" y="162329"/>
                  </a:lnTo>
                  <a:lnTo>
                    <a:pt x="282187" y="175029"/>
                  </a:lnTo>
                  <a:lnTo>
                    <a:pt x="288667" y="175029"/>
                  </a:lnTo>
                  <a:lnTo>
                    <a:pt x="287228" y="162329"/>
                  </a:lnTo>
                  <a:close/>
                </a:path>
                <a:path w="2432685" h="1953259">
                  <a:moveTo>
                    <a:pt x="84911" y="124229"/>
                  </a:moveTo>
                  <a:lnTo>
                    <a:pt x="75157" y="136929"/>
                  </a:lnTo>
                  <a:lnTo>
                    <a:pt x="67361" y="149629"/>
                  </a:lnTo>
                  <a:lnTo>
                    <a:pt x="214510" y="149629"/>
                  </a:lnTo>
                  <a:lnTo>
                    <a:pt x="213791" y="136929"/>
                  </a:lnTo>
                  <a:lnTo>
                    <a:pt x="81309" y="136929"/>
                  </a:lnTo>
                  <a:lnTo>
                    <a:pt x="84911" y="124229"/>
                  </a:lnTo>
                  <a:close/>
                </a:path>
                <a:path w="2432685" h="1953259">
                  <a:moveTo>
                    <a:pt x="184269" y="124229"/>
                  </a:moveTo>
                  <a:lnTo>
                    <a:pt x="91335" y="124229"/>
                  </a:lnTo>
                  <a:lnTo>
                    <a:pt x="86981" y="136929"/>
                  </a:lnTo>
                  <a:lnTo>
                    <a:pt x="187871" y="136929"/>
                  </a:lnTo>
                  <a:lnTo>
                    <a:pt x="184269" y="124229"/>
                  </a:lnTo>
                  <a:close/>
                </a:path>
                <a:path w="2432685" h="1953259">
                  <a:moveTo>
                    <a:pt x="148272" y="111529"/>
                  </a:moveTo>
                  <a:lnTo>
                    <a:pt x="105072" y="111529"/>
                  </a:lnTo>
                  <a:lnTo>
                    <a:pt x="102909" y="124229"/>
                  </a:lnTo>
                  <a:lnTo>
                    <a:pt x="148991" y="124229"/>
                  </a:lnTo>
                  <a:lnTo>
                    <a:pt x="148272" y="111529"/>
                  </a:lnTo>
                  <a:close/>
                </a:path>
                <a:path w="2432685" h="1953259">
                  <a:moveTo>
                    <a:pt x="145389" y="98829"/>
                  </a:moveTo>
                  <a:lnTo>
                    <a:pt x="127211" y="98829"/>
                  </a:lnTo>
                  <a:lnTo>
                    <a:pt x="118505" y="111529"/>
                  </a:lnTo>
                  <a:lnTo>
                    <a:pt x="147548" y="111529"/>
                  </a:lnTo>
                  <a:lnTo>
                    <a:pt x="145389" y="98829"/>
                  </a:lnTo>
                  <a:close/>
                </a:path>
                <a:path w="2432685" h="1953259">
                  <a:moveTo>
                    <a:pt x="674" y="0"/>
                  </a:moveTo>
                  <a:lnTo>
                    <a:pt x="0" y="0"/>
                  </a:lnTo>
                  <a:lnTo>
                    <a:pt x="0" y="19223"/>
                  </a:lnTo>
                  <a:lnTo>
                    <a:pt x="1180" y="15996"/>
                  </a:lnTo>
                  <a:lnTo>
                    <a:pt x="3463" y="6297"/>
                  </a:lnTo>
                  <a:lnTo>
                    <a:pt x="2911" y="173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7C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334018"/>
              <a:ext cx="2431415" cy="1213485"/>
            </a:xfrm>
            <a:custGeom>
              <a:avLst/>
              <a:gdLst/>
              <a:ahLst/>
              <a:cxnLst/>
              <a:rect l="l" t="t" r="r" b="b"/>
              <a:pathLst>
                <a:path w="2431415" h="1213484">
                  <a:moveTo>
                    <a:pt x="2425372" y="1195335"/>
                  </a:moveTo>
                  <a:lnTo>
                    <a:pt x="2399491" y="1195335"/>
                  </a:lnTo>
                  <a:lnTo>
                    <a:pt x="2405443" y="1196605"/>
                  </a:lnTo>
                  <a:lnTo>
                    <a:pt x="2411196" y="1200415"/>
                  </a:lnTo>
                  <a:lnTo>
                    <a:pt x="2415514" y="1206765"/>
                  </a:lnTo>
                  <a:lnTo>
                    <a:pt x="2418397" y="1213115"/>
                  </a:lnTo>
                  <a:lnTo>
                    <a:pt x="2425372" y="1195335"/>
                  </a:lnTo>
                  <a:close/>
                </a:path>
                <a:path w="2431415" h="1213484">
                  <a:moveTo>
                    <a:pt x="2395359" y="1161045"/>
                  </a:moveTo>
                  <a:lnTo>
                    <a:pt x="2263883" y="1161045"/>
                  </a:lnTo>
                  <a:lnTo>
                    <a:pt x="2272331" y="1162315"/>
                  </a:lnTo>
                  <a:lnTo>
                    <a:pt x="2280374" y="1164855"/>
                  </a:lnTo>
                  <a:lnTo>
                    <a:pt x="2288082" y="1168665"/>
                  </a:lnTo>
                  <a:lnTo>
                    <a:pt x="2294559" y="1171205"/>
                  </a:lnTo>
                  <a:lnTo>
                    <a:pt x="2314003" y="1182635"/>
                  </a:lnTo>
                  <a:lnTo>
                    <a:pt x="2320808" y="1190255"/>
                  </a:lnTo>
                  <a:lnTo>
                    <a:pt x="2327409" y="1197875"/>
                  </a:lnTo>
                  <a:lnTo>
                    <a:pt x="2334146" y="1204225"/>
                  </a:lnTo>
                  <a:lnTo>
                    <a:pt x="2341359" y="1209305"/>
                  </a:lnTo>
                  <a:lnTo>
                    <a:pt x="2348152" y="1210575"/>
                  </a:lnTo>
                  <a:lnTo>
                    <a:pt x="2355757" y="1211845"/>
                  </a:lnTo>
                  <a:lnTo>
                    <a:pt x="2364444" y="1209305"/>
                  </a:lnTo>
                  <a:lnTo>
                    <a:pt x="2374480" y="1204225"/>
                  </a:lnTo>
                  <a:lnTo>
                    <a:pt x="2384076" y="1197875"/>
                  </a:lnTo>
                  <a:lnTo>
                    <a:pt x="2392390" y="1195335"/>
                  </a:lnTo>
                  <a:lnTo>
                    <a:pt x="2425372" y="1195335"/>
                  </a:lnTo>
                  <a:lnTo>
                    <a:pt x="2431351" y="1180095"/>
                  </a:lnTo>
                  <a:lnTo>
                    <a:pt x="2428481" y="1177555"/>
                  </a:lnTo>
                  <a:lnTo>
                    <a:pt x="2425598" y="1172475"/>
                  </a:lnTo>
                  <a:lnTo>
                    <a:pt x="2424874" y="1166125"/>
                  </a:lnTo>
                  <a:lnTo>
                    <a:pt x="2417777" y="1164855"/>
                  </a:lnTo>
                  <a:lnTo>
                    <a:pt x="2404125" y="1164855"/>
                  </a:lnTo>
                  <a:lnTo>
                    <a:pt x="2395359" y="1161045"/>
                  </a:lnTo>
                  <a:close/>
                </a:path>
                <a:path w="2431415" h="1213484">
                  <a:moveTo>
                    <a:pt x="2054819" y="1046745"/>
                  </a:moveTo>
                  <a:lnTo>
                    <a:pt x="2004402" y="1046745"/>
                  </a:lnTo>
                  <a:lnTo>
                    <a:pt x="2007285" y="1049285"/>
                  </a:lnTo>
                  <a:lnTo>
                    <a:pt x="2014870" y="1056905"/>
                  </a:lnTo>
                  <a:lnTo>
                    <a:pt x="2019888" y="1069605"/>
                  </a:lnTo>
                  <a:lnTo>
                    <a:pt x="2023285" y="1086115"/>
                  </a:lnTo>
                  <a:lnTo>
                    <a:pt x="2026005" y="1102625"/>
                  </a:lnTo>
                  <a:lnTo>
                    <a:pt x="2033619" y="1115325"/>
                  </a:lnTo>
                  <a:lnTo>
                    <a:pt x="2040493" y="1128025"/>
                  </a:lnTo>
                  <a:lnTo>
                    <a:pt x="2046961" y="1139455"/>
                  </a:lnTo>
                  <a:lnTo>
                    <a:pt x="2053361" y="1147075"/>
                  </a:lnTo>
                  <a:lnTo>
                    <a:pt x="2059127" y="1147075"/>
                  </a:lnTo>
                  <a:lnTo>
                    <a:pt x="2067763" y="1150885"/>
                  </a:lnTo>
                  <a:lnTo>
                    <a:pt x="2068486" y="1159775"/>
                  </a:lnTo>
                  <a:lnTo>
                    <a:pt x="2067249" y="1162500"/>
                  </a:lnTo>
                  <a:lnTo>
                    <a:pt x="2068486" y="1163585"/>
                  </a:lnTo>
                  <a:lnTo>
                    <a:pt x="2069922" y="1163585"/>
                  </a:lnTo>
                  <a:lnTo>
                    <a:pt x="2071369" y="1167395"/>
                  </a:lnTo>
                  <a:lnTo>
                    <a:pt x="2074240" y="1168665"/>
                  </a:lnTo>
                  <a:lnTo>
                    <a:pt x="2077941" y="1169935"/>
                  </a:lnTo>
                  <a:lnTo>
                    <a:pt x="2082791" y="1168665"/>
                  </a:lnTo>
                  <a:lnTo>
                    <a:pt x="2089125" y="1164855"/>
                  </a:lnTo>
                  <a:lnTo>
                    <a:pt x="2097277" y="1158505"/>
                  </a:lnTo>
                  <a:lnTo>
                    <a:pt x="2114978" y="1158505"/>
                  </a:lnTo>
                  <a:lnTo>
                    <a:pt x="2128064" y="1153425"/>
                  </a:lnTo>
                  <a:lnTo>
                    <a:pt x="2144690" y="1148345"/>
                  </a:lnTo>
                  <a:lnTo>
                    <a:pt x="2158479" y="1145805"/>
                  </a:lnTo>
                  <a:lnTo>
                    <a:pt x="2187964" y="1145805"/>
                  </a:lnTo>
                  <a:lnTo>
                    <a:pt x="2191600" y="1139455"/>
                  </a:lnTo>
                  <a:lnTo>
                    <a:pt x="2226068" y="1139455"/>
                  </a:lnTo>
                  <a:lnTo>
                    <a:pt x="2235193" y="1136915"/>
                  </a:lnTo>
                  <a:lnTo>
                    <a:pt x="2386546" y="1136915"/>
                  </a:lnTo>
                  <a:lnTo>
                    <a:pt x="2386204" y="1130565"/>
                  </a:lnTo>
                  <a:lnTo>
                    <a:pt x="2290241" y="1130565"/>
                  </a:lnTo>
                  <a:lnTo>
                    <a:pt x="2283040" y="1126755"/>
                  </a:lnTo>
                  <a:lnTo>
                    <a:pt x="2280881" y="1120405"/>
                  </a:lnTo>
                  <a:lnTo>
                    <a:pt x="2284475" y="1105165"/>
                  </a:lnTo>
                  <a:lnTo>
                    <a:pt x="2283751" y="1105165"/>
                  </a:lnTo>
                  <a:lnTo>
                    <a:pt x="2283040" y="1103895"/>
                  </a:lnTo>
                  <a:lnTo>
                    <a:pt x="2279802" y="1102625"/>
                  </a:lnTo>
                  <a:lnTo>
                    <a:pt x="2267203" y="1102625"/>
                  </a:lnTo>
                  <a:lnTo>
                    <a:pt x="2260714" y="1100085"/>
                  </a:lnTo>
                  <a:lnTo>
                    <a:pt x="2257120" y="1098815"/>
                  </a:lnTo>
                  <a:lnTo>
                    <a:pt x="2254961" y="1096275"/>
                  </a:lnTo>
                  <a:lnTo>
                    <a:pt x="2253525" y="1092465"/>
                  </a:lnTo>
                  <a:lnTo>
                    <a:pt x="2130493" y="1092465"/>
                  </a:lnTo>
                  <a:lnTo>
                    <a:pt x="2123198" y="1091195"/>
                  </a:lnTo>
                  <a:lnTo>
                    <a:pt x="2120315" y="1089925"/>
                  </a:lnTo>
                  <a:lnTo>
                    <a:pt x="2117445" y="1087385"/>
                  </a:lnTo>
                  <a:lnTo>
                    <a:pt x="2116721" y="1082305"/>
                  </a:lnTo>
                  <a:lnTo>
                    <a:pt x="2103223" y="1079765"/>
                  </a:lnTo>
                  <a:lnTo>
                    <a:pt x="2096674" y="1079765"/>
                  </a:lnTo>
                  <a:lnTo>
                    <a:pt x="2090800" y="1077225"/>
                  </a:lnTo>
                  <a:lnTo>
                    <a:pt x="2086482" y="1075955"/>
                  </a:lnTo>
                  <a:lnTo>
                    <a:pt x="2083599" y="1072145"/>
                  </a:lnTo>
                  <a:lnTo>
                    <a:pt x="2082164" y="1067065"/>
                  </a:lnTo>
                  <a:lnTo>
                    <a:pt x="2078558" y="1067065"/>
                  </a:lnTo>
                  <a:lnTo>
                    <a:pt x="2071369" y="1064525"/>
                  </a:lnTo>
                  <a:lnTo>
                    <a:pt x="2065697" y="1060715"/>
                  </a:lnTo>
                  <a:lnTo>
                    <a:pt x="2060566" y="1055635"/>
                  </a:lnTo>
                  <a:lnTo>
                    <a:pt x="2055976" y="1049285"/>
                  </a:lnTo>
                  <a:lnTo>
                    <a:pt x="2054819" y="1046745"/>
                  </a:lnTo>
                  <a:close/>
                </a:path>
                <a:path w="2431415" h="1213484">
                  <a:moveTo>
                    <a:pt x="2067039" y="1162964"/>
                  </a:moveTo>
                  <a:lnTo>
                    <a:pt x="2065604" y="1166125"/>
                  </a:lnTo>
                  <a:lnTo>
                    <a:pt x="2067039" y="1163585"/>
                  </a:lnTo>
                  <a:lnTo>
                    <a:pt x="2067039" y="1162964"/>
                  </a:lnTo>
                  <a:close/>
                </a:path>
                <a:path w="2431415" h="1213484">
                  <a:moveTo>
                    <a:pt x="2067039" y="1162315"/>
                  </a:moveTo>
                  <a:lnTo>
                    <a:pt x="2067039" y="1162964"/>
                  </a:lnTo>
                  <a:lnTo>
                    <a:pt x="2067249" y="1162500"/>
                  </a:lnTo>
                  <a:lnTo>
                    <a:pt x="2067039" y="1162315"/>
                  </a:lnTo>
                  <a:close/>
                </a:path>
                <a:path w="2431415" h="1213484">
                  <a:moveTo>
                    <a:pt x="2386546" y="1136915"/>
                  </a:moveTo>
                  <a:lnTo>
                    <a:pt x="2235193" y="1136915"/>
                  </a:lnTo>
                  <a:lnTo>
                    <a:pt x="2243442" y="1139455"/>
                  </a:lnTo>
                  <a:lnTo>
                    <a:pt x="2247467" y="1141995"/>
                  </a:lnTo>
                  <a:lnTo>
                    <a:pt x="2250820" y="1145805"/>
                  </a:lnTo>
                  <a:lnTo>
                    <a:pt x="2253364" y="1153425"/>
                  </a:lnTo>
                  <a:lnTo>
                    <a:pt x="2254961" y="1162315"/>
                  </a:lnTo>
                  <a:lnTo>
                    <a:pt x="2263883" y="1161045"/>
                  </a:lnTo>
                  <a:lnTo>
                    <a:pt x="2395359" y="1161045"/>
                  </a:lnTo>
                  <a:lnTo>
                    <a:pt x="2392476" y="1159775"/>
                  </a:lnTo>
                  <a:lnTo>
                    <a:pt x="2387434" y="1153425"/>
                  </a:lnTo>
                  <a:lnTo>
                    <a:pt x="2386546" y="1136915"/>
                  </a:lnTo>
                  <a:close/>
                </a:path>
                <a:path w="2431415" h="1213484">
                  <a:moveTo>
                    <a:pt x="2114978" y="1158505"/>
                  </a:moveTo>
                  <a:lnTo>
                    <a:pt x="2098725" y="1158505"/>
                  </a:lnTo>
                  <a:lnTo>
                    <a:pt x="2111707" y="1159775"/>
                  </a:lnTo>
                  <a:lnTo>
                    <a:pt x="2114978" y="1158505"/>
                  </a:lnTo>
                  <a:close/>
                </a:path>
                <a:path w="2431415" h="1213484">
                  <a:moveTo>
                    <a:pt x="2187964" y="1145805"/>
                  </a:moveTo>
                  <a:lnTo>
                    <a:pt x="2158479" y="1145805"/>
                  </a:lnTo>
                  <a:lnTo>
                    <a:pt x="2162085" y="1150885"/>
                  </a:lnTo>
                  <a:lnTo>
                    <a:pt x="2169274" y="1155965"/>
                  </a:lnTo>
                  <a:lnTo>
                    <a:pt x="2174691" y="1157235"/>
                  </a:lnTo>
                  <a:lnTo>
                    <a:pt x="2180170" y="1154695"/>
                  </a:lnTo>
                  <a:lnTo>
                    <a:pt x="2185783" y="1149615"/>
                  </a:lnTo>
                  <a:lnTo>
                    <a:pt x="2187964" y="1145805"/>
                  </a:lnTo>
                  <a:close/>
                </a:path>
                <a:path w="2431415" h="1213484">
                  <a:moveTo>
                    <a:pt x="2226068" y="1139455"/>
                  </a:moveTo>
                  <a:lnTo>
                    <a:pt x="2191600" y="1139455"/>
                  </a:lnTo>
                  <a:lnTo>
                    <a:pt x="2190876" y="1140725"/>
                  </a:lnTo>
                  <a:lnTo>
                    <a:pt x="2198077" y="1140725"/>
                  </a:lnTo>
                  <a:lnTo>
                    <a:pt x="2203119" y="1143265"/>
                  </a:lnTo>
                  <a:lnTo>
                    <a:pt x="2207437" y="1144535"/>
                  </a:lnTo>
                  <a:lnTo>
                    <a:pt x="2208161" y="1147075"/>
                  </a:lnTo>
                  <a:lnTo>
                    <a:pt x="2216810" y="1141995"/>
                  </a:lnTo>
                  <a:lnTo>
                    <a:pt x="2226068" y="1139455"/>
                  </a:lnTo>
                  <a:close/>
                </a:path>
                <a:path w="2431415" h="1213484">
                  <a:moveTo>
                    <a:pt x="2198077" y="1140725"/>
                  </a:moveTo>
                  <a:lnTo>
                    <a:pt x="2191600" y="1140725"/>
                  </a:lnTo>
                  <a:lnTo>
                    <a:pt x="2192324" y="1141995"/>
                  </a:lnTo>
                  <a:lnTo>
                    <a:pt x="2198077" y="1140725"/>
                  </a:lnTo>
                  <a:close/>
                </a:path>
                <a:path w="2431415" h="1213484">
                  <a:moveTo>
                    <a:pt x="2323450" y="1114055"/>
                  </a:moveTo>
                  <a:lnTo>
                    <a:pt x="2314485" y="1115325"/>
                  </a:lnTo>
                  <a:lnTo>
                    <a:pt x="2304643" y="1117865"/>
                  </a:lnTo>
                  <a:lnTo>
                    <a:pt x="2296718" y="1125485"/>
                  </a:lnTo>
                  <a:lnTo>
                    <a:pt x="2290241" y="1130565"/>
                  </a:lnTo>
                  <a:lnTo>
                    <a:pt x="2386204" y="1130565"/>
                  </a:lnTo>
                  <a:lnTo>
                    <a:pt x="2385999" y="1126755"/>
                  </a:lnTo>
                  <a:lnTo>
                    <a:pt x="2384380" y="1122945"/>
                  </a:lnTo>
                  <a:lnTo>
                    <a:pt x="2347124" y="1122945"/>
                  </a:lnTo>
                  <a:lnTo>
                    <a:pt x="2344242" y="1120405"/>
                  </a:lnTo>
                  <a:lnTo>
                    <a:pt x="2338476" y="1117865"/>
                  </a:lnTo>
                  <a:lnTo>
                    <a:pt x="2331470" y="1115325"/>
                  </a:lnTo>
                  <a:lnTo>
                    <a:pt x="2323450" y="1114055"/>
                  </a:lnTo>
                  <a:close/>
                </a:path>
                <a:path w="2431415" h="1213484">
                  <a:moveTo>
                    <a:pt x="2371820" y="1117865"/>
                  </a:moveTo>
                  <a:lnTo>
                    <a:pt x="2364219" y="1117865"/>
                  </a:lnTo>
                  <a:lnTo>
                    <a:pt x="2347124" y="1122945"/>
                  </a:lnTo>
                  <a:lnTo>
                    <a:pt x="2384380" y="1122945"/>
                  </a:lnTo>
                  <a:lnTo>
                    <a:pt x="2383840" y="1121675"/>
                  </a:lnTo>
                  <a:lnTo>
                    <a:pt x="2378074" y="1119135"/>
                  </a:lnTo>
                  <a:lnTo>
                    <a:pt x="2371820" y="1117865"/>
                  </a:lnTo>
                  <a:close/>
                </a:path>
                <a:path w="2431415" h="1213484">
                  <a:moveTo>
                    <a:pt x="2276563" y="1101355"/>
                  </a:moveTo>
                  <a:lnTo>
                    <a:pt x="2267203" y="1102625"/>
                  </a:lnTo>
                  <a:lnTo>
                    <a:pt x="2279802" y="1102625"/>
                  </a:lnTo>
                  <a:lnTo>
                    <a:pt x="2276563" y="1101355"/>
                  </a:lnTo>
                  <a:close/>
                </a:path>
                <a:path w="2431415" h="1213484">
                  <a:moveTo>
                    <a:pt x="2185266" y="1079765"/>
                  </a:moveTo>
                  <a:lnTo>
                    <a:pt x="2174949" y="1083575"/>
                  </a:lnTo>
                  <a:lnTo>
                    <a:pt x="2164497" y="1088655"/>
                  </a:lnTo>
                  <a:lnTo>
                    <a:pt x="2155596" y="1089925"/>
                  </a:lnTo>
                  <a:lnTo>
                    <a:pt x="2147501" y="1089925"/>
                  </a:lnTo>
                  <a:lnTo>
                    <a:pt x="2130493" y="1092465"/>
                  </a:lnTo>
                  <a:lnTo>
                    <a:pt x="2249919" y="1092465"/>
                  </a:lnTo>
                  <a:lnTo>
                    <a:pt x="2244153" y="1088655"/>
                  </a:lnTo>
                  <a:lnTo>
                    <a:pt x="2243254" y="1087385"/>
                  </a:lnTo>
                  <a:lnTo>
                    <a:pt x="2199525" y="1087385"/>
                  </a:lnTo>
                  <a:lnTo>
                    <a:pt x="2198077" y="1083575"/>
                  </a:lnTo>
                  <a:lnTo>
                    <a:pt x="2196642" y="1081035"/>
                  </a:lnTo>
                  <a:lnTo>
                    <a:pt x="2193759" y="1081035"/>
                  </a:lnTo>
                  <a:lnTo>
                    <a:pt x="2185266" y="1079765"/>
                  </a:lnTo>
                  <a:close/>
                </a:path>
                <a:path w="2431415" h="1213484">
                  <a:moveTo>
                    <a:pt x="2213927" y="1081035"/>
                  </a:moveTo>
                  <a:lnTo>
                    <a:pt x="2205278" y="1087385"/>
                  </a:lnTo>
                  <a:lnTo>
                    <a:pt x="2243254" y="1087385"/>
                  </a:lnTo>
                  <a:lnTo>
                    <a:pt x="2242356" y="1086115"/>
                  </a:lnTo>
                  <a:lnTo>
                    <a:pt x="2221115" y="1086115"/>
                  </a:lnTo>
                  <a:lnTo>
                    <a:pt x="2219680" y="1084845"/>
                  </a:lnTo>
                  <a:lnTo>
                    <a:pt x="2219680" y="1083575"/>
                  </a:lnTo>
                  <a:lnTo>
                    <a:pt x="2213927" y="1081035"/>
                  </a:lnTo>
                  <a:close/>
                </a:path>
                <a:path w="2431415" h="1213484">
                  <a:moveTo>
                    <a:pt x="2232634" y="1081035"/>
                  </a:moveTo>
                  <a:lnTo>
                    <a:pt x="2227605" y="1081035"/>
                  </a:lnTo>
                  <a:lnTo>
                    <a:pt x="2221115" y="1086115"/>
                  </a:lnTo>
                  <a:lnTo>
                    <a:pt x="2242356" y="1086115"/>
                  </a:lnTo>
                  <a:lnTo>
                    <a:pt x="2240559" y="1083575"/>
                  </a:lnTo>
                  <a:lnTo>
                    <a:pt x="2236965" y="1082305"/>
                  </a:lnTo>
                  <a:lnTo>
                    <a:pt x="2232634" y="1081035"/>
                  </a:lnTo>
                  <a:close/>
                </a:path>
                <a:path w="2431415" h="1213484">
                  <a:moveTo>
                    <a:pt x="1991134" y="966735"/>
                  </a:moveTo>
                  <a:lnTo>
                    <a:pt x="1966239" y="966735"/>
                  </a:lnTo>
                  <a:lnTo>
                    <a:pt x="1967687" y="968005"/>
                  </a:lnTo>
                  <a:lnTo>
                    <a:pt x="1969597" y="970545"/>
                  </a:lnTo>
                  <a:lnTo>
                    <a:pt x="1970025" y="978165"/>
                  </a:lnTo>
                  <a:lnTo>
                    <a:pt x="1969103" y="989595"/>
                  </a:lnTo>
                  <a:lnTo>
                    <a:pt x="1966963" y="1004835"/>
                  </a:lnTo>
                  <a:lnTo>
                    <a:pt x="1970717" y="1014995"/>
                  </a:lnTo>
                  <a:lnTo>
                    <a:pt x="1974340" y="1027695"/>
                  </a:lnTo>
                  <a:lnTo>
                    <a:pt x="1979312" y="1040395"/>
                  </a:lnTo>
                  <a:lnTo>
                    <a:pt x="1987118" y="1049285"/>
                  </a:lnTo>
                  <a:lnTo>
                    <a:pt x="1994318" y="1049285"/>
                  </a:lnTo>
                  <a:lnTo>
                    <a:pt x="2004402" y="1046745"/>
                  </a:lnTo>
                  <a:lnTo>
                    <a:pt x="2054819" y="1046745"/>
                  </a:lnTo>
                  <a:lnTo>
                    <a:pt x="2051926" y="1040395"/>
                  </a:lnTo>
                  <a:lnTo>
                    <a:pt x="2050924" y="1030235"/>
                  </a:lnTo>
                  <a:lnTo>
                    <a:pt x="2048233" y="1022615"/>
                  </a:lnTo>
                  <a:lnTo>
                    <a:pt x="2044328" y="1017535"/>
                  </a:lnTo>
                  <a:lnTo>
                    <a:pt x="2039683" y="1013725"/>
                  </a:lnTo>
                  <a:lnTo>
                    <a:pt x="2034641" y="1012455"/>
                  </a:lnTo>
                  <a:lnTo>
                    <a:pt x="2028888" y="1011185"/>
                  </a:lnTo>
                  <a:lnTo>
                    <a:pt x="2023846" y="1008645"/>
                  </a:lnTo>
                  <a:lnTo>
                    <a:pt x="2022982" y="1006105"/>
                  </a:lnTo>
                  <a:lnTo>
                    <a:pt x="2015197" y="1006105"/>
                  </a:lnTo>
                  <a:lnTo>
                    <a:pt x="2015197" y="994675"/>
                  </a:lnTo>
                  <a:lnTo>
                    <a:pt x="2008690" y="985654"/>
                  </a:lnTo>
                  <a:lnTo>
                    <a:pt x="2002239" y="976895"/>
                  </a:lnTo>
                  <a:lnTo>
                    <a:pt x="1995150" y="969275"/>
                  </a:lnTo>
                  <a:lnTo>
                    <a:pt x="1991134" y="966735"/>
                  </a:lnTo>
                  <a:close/>
                </a:path>
                <a:path w="2431415" h="1213484">
                  <a:moveTo>
                    <a:pt x="1842187" y="995945"/>
                  </a:moveTo>
                  <a:lnTo>
                    <a:pt x="1795602" y="995945"/>
                  </a:lnTo>
                  <a:lnTo>
                    <a:pt x="1799208" y="1004835"/>
                  </a:lnTo>
                  <a:lnTo>
                    <a:pt x="1797761" y="1020075"/>
                  </a:lnTo>
                  <a:lnTo>
                    <a:pt x="1800644" y="1021345"/>
                  </a:lnTo>
                  <a:lnTo>
                    <a:pt x="1803526" y="1017535"/>
                  </a:lnTo>
                  <a:lnTo>
                    <a:pt x="1808568" y="1007375"/>
                  </a:lnTo>
                  <a:lnTo>
                    <a:pt x="1823775" y="1007375"/>
                  </a:lnTo>
                  <a:lnTo>
                    <a:pt x="1831606" y="1003565"/>
                  </a:lnTo>
                  <a:lnTo>
                    <a:pt x="1842187" y="995945"/>
                  </a:lnTo>
                  <a:close/>
                </a:path>
                <a:path w="2431415" h="1213484">
                  <a:moveTo>
                    <a:pt x="1823775" y="1007375"/>
                  </a:moveTo>
                  <a:lnTo>
                    <a:pt x="1808568" y="1007375"/>
                  </a:lnTo>
                  <a:lnTo>
                    <a:pt x="1804250" y="1016265"/>
                  </a:lnTo>
                  <a:lnTo>
                    <a:pt x="1802803" y="1020075"/>
                  </a:lnTo>
                  <a:lnTo>
                    <a:pt x="1803526" y="1021345"/>
                  </a:lnTo>
                  <a:lnTo>
                    <a:pt x="1808114" y="1018805"/>
                  </a:lnTo>
                  <a:lnTo>
                    <a:pt x="1815404" y="1013725"/>
                  </a:lnTo>
                  <a:lnTo>
                    <a:pt x="1823775" y="1007375"/>
                  </a:lnTo>
                  <a:close/>
                </a:path>
                <a:path w="2431415" h="1213484">
                  <a:moveTo>
                    <a:pt x="2021687" y="1002295"/>
                  </a:moveTo>
                  <a:lnTo>
                    <a:pt x="2015197" y="1006105"/>
                  </a:lnTo>
                  <a:lnTo>
                    <a:pt x="2022982" y="1006105"/>
                  </a:lnTo>
                  <a:lnTo>
                    <a:pt x="2021687" y="1002295"/>
                  </a:lnTo>
                  <a:close/>
                </a:path>
                <a:path w="2431415" h="1213484">
                  <a:moveTo>
                    <a:pt x="1930687" y="990865"/>
                  </a:moveTo>
                  <a:lnTo>
                    <a:pt x="1859775" y="990865"/>
                  </a:lnTo>
                  <a:lnTo>
                    <a:pt x="1870586" y="994675"/>
                  </a:lnTo>
                  <a:lnTo>
                    <a:pt x="1882000" y="997215"/>
                  </a:lnTo>
                  <a:lnTo>
                    <a:pt x="1894635" y="997215"/>
                  </a:lnTo>
                  <a:lnTo>
                    <a:pt x="1905312" y="1001025"/>
                  </a:lnTo>
                  <a:lnTo>
                    <a:pt x="1916934" y="1001025"/>
                  </a:lnTo>
                  <a:lnTo>
                    <a:pt x="1930687" y="990865"/>
                  </a:lnTo>
                  <a:close/>
                </a:path>
                <a:path w="2431415" h="1213484">
                  <a:moveTo>
                    <a:pt x="1987118" y="964195"/>
                  </a:moveTo>
                  <a:lnTo>
                    <a:pt x="1771129" y="964195"/>
                  </a:lnTo>
                  <a:lnTo>
                    <a:pt x="1774012" y="965465"/>
                  </a:lnTo>
                  <a:lnTo>
                    <a:pt x="1779598" y="973085"/>
                  </a:lnTo>
                  <a:lnTo>
                    <a:pt x="1782556" y="983245"/>
                  </a:lnTo>
                  <a:lnTo>
                    <a:pt x="1784842" y="993405"/>
                  </a:lnTo>
                  <a:lnTo>
                    <a:pt x="1788413" y="998485"/>
                  </a:lnTo>
                  <a:lnTo>
                    <a:pt x="1790560" y="999755"/>
                  </a:lnTo>
                  <a:lnTo>
                    <a:pt x="1792731" y="998485"/>
                  </a:lnTo>
                  <a:lnTo>
                    <a:pt x="1795602" y="995945"/>
                  </a:lnTo>
                  <a:lnTo>
                    <a:pt x="1842187" y="995945"/>
                  </a:lnTo>
                  <a:lnTo>
                    <a:pt x="1847478" y="992135"/>
                  </a:lnTo>
                  <a:lnTo>
                    <a:pt x="1859775" y="990865"/>
                  </a:lnTo>
                  <a:lnTo>
                    <a:pt x="1930687" y="990865"/>
                  </a:lnTo>
                  <a:lnTo>
                    <a:pt x="1932406" y="989595"/>
                  </a:lnTo>
                  <a:lnTo>
                    <a:pt x="1947525" y="989595"/>
                  </a:lnTo>
                  <a:lnTo>
                    <a:pt x="1953285" y="984515"/>
                  </a:lnTo>
                  <a:lnTo>
                    <a:pt x="1955898" y="984515"/>
                  </a:lnTo>
                  <a:lnTo>
                    <a:pt x="1961197" y="973085"/>
                  </a:lnTo>
                  <a:lnTo>
                    <a:pt x="1966239" y="966735"/>
                  </a:lnTo>
                  <a:lnTo>
                    <a:pt x="1991134" y="966735"/>
                  </a:lnTo>
                  <a:lnTo>
                    <a:pt x="1987118" y="964195"/>
                  </a:lnTo>
                  <a:close/>
                </a:path>
                <a:path w="2431415" h="1213484">
                  <a:moveTo>
                    <a:pt x="1947525" y="989595"/>
                  </a:moveTo>
                  <a:lnTo>
                    <a:pt x="1932406" y="989595"/>
                  </a:lnTo>
                  <a:lnTo>
                    <a:pt x="1933841" y="990865"/>
                  </a:lnTo>
                  <a:lnTo>
                    <a:pt x="1934565" y="990865"/>
                  </a:lnTo>
                  <a:lnTo>
                    <a:pt x="1941766" y="994675"/>
                  </a:lnTo>
                  <a:lnTo>
                    <a:pt x="1947525" y="989595"/>
                  </a:lnTo>
                  <a:close/>
                </a:path>
                <a:path w="2431415" h="1213484">
                  <a:moveTo>
                    <a:pt x="1955369" y="985654"/>
                  </a:moveTo>
                  <a:lnTo>
                    <a:pt x="1954720" y="987055"/>
                  </a:lnTo>
                  <a:lnTo>
                    <a:pt x="1955444" y="985785"/>
                  </a:lnTo>
                  <a:lnTo>
                    <a:pt x="1955369" y="985654"/>
                  </a:lnTo>
                  <a:close/>
                </a:path>
                <a:path w="2431415" h="1213484">
                  <a:moveTo>
                    <a:pt x="1955898" y="984515"/>
                  </a:moveTo>
                  <a:lnTo>
                    <a:pt x="1954720" y="984515"/>
                  </a:lnTo>
                  <a:lnTo>
                    <a:pt x="1955369" y="985654"/>
                  </a:lnTo>
                  <a:lnTo>
                    <a:pt x="1955898" y="984515"/>
                  </a:lnTo>
                  <a:close/>
                </a:path>
                <a:path w="2431415" h="1213484">
                  <a:moveTo>
                    <a:pt x="1781924" y="929905"/>
                  </a:moveTo>
                  <a:lnTo>
                    <a:pt x="1727923" y="929905"/>
                  </a:lnTo>
                  <a:lnTo>
                    <a:pt x="1732241" y="932445"/>
                  </a:lnTo>
                  <a:lnTo>
                    <a:pt x="1740694" y="940065"/>
                  </a:lnTo>
                  <a:lnTo>
                    <a:pt x="1747457" y="950225"/>
                  </a:lnTo>
                  <a:lnTo>
                    <a:pt x="1753814" y="961655"/>
                  </a:lnTo>
                  <a:lnTo>
                    <a:pt x="1761045" y="969275"/>
                  </a:lnTo>
                  <a:lnTo>
                    <a:pt x="1767522" y="964195"/>
                  </a:lnTo>
                  <a:lnTo>
                    <a:pt x="1987118" y="964195"/>
                  </a:lnTo>
                  <a:lnTo>
                    <a:pt x="1987118" y="959115"/>
                  </a:lnTo>
                  <a:lnTo>
                    <a:pt x="1813706" y="959115"/>
                  </a:lnTo>
                  <a:lnTo>
                    <a:pt x="1807844" y="957845"/>
                  </a:lnTo>
                  <a:lnTo>
                    <a:pt x="1802079" y="954035"/>
                  </a:lnTo>
                  <a:lnTo>
                    <a:pt x="1799208" y="950225"/>
                  </a:lnTo>
                  <a:lnTo>
                    <a:pt x="1794890" y="943875"/>
                  </a:lnTo>
                  <a:lnTo>
                    <a:pt x="1791284" y="940065"/>
                  </a:lnTo>
                  <a:lnTo>
                    <a:pt x="1789125" y="932445"/>
                  </a:lnTo>
                  <a:lnTo>
                    <a:pt x="1783372" y="931175"/>
                  </a:lnTo>
                  <a:lnTo>
                    <a:pt x="1781924" y="929905"/>
                  </a:lnTo>
                  <a:close/>
                </a:path>
                <a:path w="2431415" h="1213484">
                  <a:moveTo>
                    <a:pt x="1876971" y="936255"/>
                  </a:moveTo>
                  <a:lnTo>
                    <a:pt x="1869701" y="936255"/>
                  </a:lnTo>
                  <a:lnTo>
                    <a:pt x="1860408" y="937525"/>
                  </a:lnTo>
                  <a:lnTo>
                    <a:pt x="1850037" y="941335"/>
                  </a:lnTo>
                  <a:lnTo>
                    <a:pt x="1839531" y="943875"/>
                  </a:lnTo>
                  <a:lnTo>
                    <a:pt x="1829211" y="952765"/>
                  </a:lnTo>
                  <a:lnTo>
                    <a:pt x="1820716" y="957845"/>
                  </a:lnTo>
                  <a:lnTo>
                    <a:pt x="1813706" y="959115"/>
                  </a:lnTo>
                  <a:lnTo>
                    <a:pt x="1987118" y="959115"/>
                  </a:lnTo>
                  <a:lnTo>
                    <a:pt x="1987118" y="956575"/>
                  </a:lnTo>
                  <a:lnTo>
                    <a:pt x="1984959" y="951495"/>
                  </a:lnTo>
                  <a:lnTo>
                    <a:pt x="1958327" y="951495"/>
                  </a:lnTo>
                  <a:lnTo>
                    <a:pt x="1957603" y="950225"/>
                  </a:lnTo>
                  <a:lnTo>
                    <a:pt x="1957603" y="948955"/>
                  </a:lnTo>
                  <a:lnTo>
                    <a:pt x="1956168" y="948955"/>
                  </a:lnTo>
                  <a:lnTo>
                    <a:pt x="1949678" y="945145"/>
                  </a:lnTo>
                  <a:lnTo>
                    <a:pt x="1943134" y="942605"/>
                  </a:lnTo>
                  <a:lnTo>
                    <a:pt x="1939659" y="941335"/>
                  </a:lnTo>
                  <a:lnTo>
                    <a:pt x="1882000" y="941335"/>
                  </a:lnTo>
                  <a:lnTo>
                    <a:pt x="1879841" y="940065"/>
                  </a:lnTo>
                  <a:lnTo>
                    <a:pt x="1879130" y="937525"/>
                  </a:lnTo>
                  <a:lnTo>
                    <a:pt x="1876971" y="936255"/>
                  </a:lnTo>
                  <a:close/>
                </a:path>
                <a:path w="2431415" h="1213484">
                  <a:moveTo>
                    <a:pt x="1976549" y="948955"/>
                  </a:moveTo>
                  <a:lnTo>
                    <a:pt x="1963859" y="951495"/>
                  </a:lnTo>
                  <a:lnTo>
                    <a:pt x="1984959" y="951495"/>
                  </a:lnTo>
                  <a:lnTo>
                    <a:pt x="1982088" y="950225"/>
                  </a:lnTo>
                  <a:lnTo>
                    <a:pt x="1976549" y="948955"/>
                  </a:lnTo>
                  <a:close/>
                </a:path>
                <a:path w="2431415" h="1213484">
                  <a:moveTo>
                    <a:pt x="1902345" y="938795"/>
                  </a:moveTo>
                  <a:lnTo>
                    <a:pt x="1892917" y="938795"/>
                  </a:lnTo>
                  <a:lnTo>
                    <a:pt x="1882000" y="941335"/>
                  </a:lnTo>
                  <a:lnTo>
                    <a:pt x="1919452" y="941335"/>
                  </a:lnTo>
                  <a:lnTo>
                    <a:pt x="1902345" y="938795"/>
                  </a:lnTo>
                  <a:close/>
                </a:path>
                <a:path w="2431415" h="1213484">
                  <a:moveTo>
                    <a:pt x="1936184" y="940065"/>
                  </a:moveTo>
                  <a:lnTo>
                    <a:pt x="1928425" y="940065"/>
                  </a:lnTo>
                  <a:lnTo>
                    <a:pt x="1919452" y="941335"/>
                  </a:lnTo>
                  <a:lnTo>
                    <a:pt x="1939659" y="941335"/>
                  </a:lnTo>
                  <a:lnTo>
                    <a:pt x="1936184" y="940065"/>
                  </a:lnTo>
                  <a:close/>
                </a:path>
                <a:path w="2431415" h="1213484">
                  <a:moveTo>
                    <a:pt x="1743841" y="891805"/>
                  </a:moveTo>
                  <a:lnTo>
                    <a:pt x="1663852" y="891805"/>
                  </a:lnTo>
                  <a:lnTo>
                    <a:pt x="1675492" y="904505"/>
                  </a:lnTo>
                  <a:lnTo>
                    <a:pt x="1689495" y="913395"/>
                  </a:lnTo>
                  <a:lnTo>
                    <a:pt x="1703634" y="921015"/>
                  </a:lnTo>
                  <a:lnTo>
                    <a:pt x="1715681" y="932445"/>
                  </a:lnTo>
                  <a:lnTo>
                    <a:pt x="1722170" y="929905"/>
                  </a:lnTo>
                  <a:lnTo>
                    <a:pt x="1777606" y="929905"/>
                  </a:lnTo>
                  <a:lnTo>
                    <a:pt x="1769123" y="924825"/>
                  </a:lnTo>
                  <a:lnTo>
                    <a:pt x="1761586" y="915935"/>
                  </a:lnTo>
                  <a:lnTo>
                    <a:pt x="1754319" y="908315"/>
                  </a:lnTo>
                  <a:lnTo>
                    <a:pt x="1746643" y="899425"/>
                  </a:lnTo>
                  <a:lnTo>
                    <a:pt x="1743841" y="891805"/>
                  </a:lnTo>
                  <a:close/>
                </a:path>
                <a:path w="2431415" h="1213484">
                  <a:moveTo>
                    <a:pt x="887570" y="880375"/>
                  </a:moveTo>
                  <a:lnTo>
                    <a:pt x="834419" y="880375"/>
                  </a:lnTo>
                  <a:lnTo>
                    <a:pt x="832261" y="891805"/>
                  </a:lnTo>
                  <a:lnTo>
                    <a:pt x="834419" y="899425"/>
                  </a:lnTo>
                  <a:lnTo>
                    <a:pt x="840898" y="903235"/>
                  </a:lnTo>
                  <a:lnTo>
                    <a:pt x="849541" y="894345"/>
                  </a:lnTo>
                  <a:lnTo>
                    <a:pt x="853744" y="894345"/>
                  </a:lnTo>
                  <a:lnTo>
                    <a:pt x="854445" y="893075"/>
                  </a:lnTo>
                  <a:lnTo>
                    <a:pt x="858539" y="886725"/>
                  </a:lnTo>
                  <a:lnTo>
                    <a:pt x="862095" y="885455"/>
                  </a:lnTo>
                  <a:lnTo>
                    <a:pt x="880821" y="885455"/>
                  </a:lnTo>
                  <a:lnTo>
                    <a:pt x="882613" y="884185"/>
                  </a:lnTo>
                  <a:lnTo>
                    <a:pt x="887570" y="880375"/>
                  </a:lnTo>
                  <a:close/>
                </a:path>
                <a:path w="2431415" h="1213484">
                  <a:moveTo>
                    <a:pt x="851698" y="898054"/>
                  </a:moveTo>
                  <a:lnTo>
                    <a:pt x="849541" y="901965"/>
                  </a:lnTo>
                  <a:lnTo>
                    <a:pt x="851698" y="898155"/>
                  </a:lnTo>
                  <a:close/>
                </a:path>
                <a:path w="2431415" h="1213484">
                  <a:moveTo>
                    <a:pt x="853744" y="894345"/>
                  </a:moveTo>
                  <a:lnTo>
                    <a:pt x="849541" y="894345"/>
                  </a:lnTo>
                  <a:lnTo>
                    <a:pt x="850979" y="895615"/>
                  </a:lnTo>
                  <a:lnTo>
                    <a:pt x="851698" y="895615"/>
                  </a:lnTo>
                  <a:lnTo>
                    <a:pt x="851698" y="898054"/>
                  </a:lnTo>
                  <a:lnTo>
                    <a:pt x="853744" y="894345"/>
                  </a:lnTo>
                  <a:close/>
                </a:path>
                <a:path w="2431415" h="1213484">
                  <a:moveTo>
                    <a:pt x="1687605" y="842275"/>
                  </a:moveTo>
                  <a:lnTo>
                    <a:pt x="1603374" y="842275"/>
                  </a:lnTo>
                  <a:lnTo>
                    <a:pt x="1610563" y="844815"/>
                  </a:lnTo>
                  <a:lnTo>
                    <a:pt x="1613446" y="847355"/>
                  </a:lnTo>
                  <a:lnTo>
                    <a:pt x="1615605" y="849895"/>
                  </a:lnTo>
                  <a:lnTo>
                    <a:pt x="1617052" y="854975"/>
                  </a:lnTo>
                  <a:lnTo>
                    <a:pt x="1624215" y="863865"/>
                  </a:lnTo>
                  <a:lnTo>
                    <a:pt x="1631179" y="874025"/>
                  </a:lnTo>
                  <a:lnTo>
                    <a:pt x="1638818" y="882915"/>
                  </a:lnTo>
                  <a:lnTo>
                    <a:pt x="1648002" y="890535"/>
                  </a:lnTo>
                  <a:lnTo>
                    <a:pt x="1652333" y="893075"/>
                  </a:lnTo>
                  <a:lnTo>
                    <a:pt x="1657375" y="893075"/>
                  </a:lnTo>
                  <a:lnTo>
                    <a:pt x="1663852" y="891805"/>
                  </a:lnTo>
                  <a:lnTo>
                    <a:pt x="1743841" y="891805"/>
                  </a:lnTo>
                  <a:lnTo>
                    <a:pt x="1742907" y="889265"/>
                  </a:lnTo>
                  <a:lnTo>
                    <a:pt x="1738902" y="880375"/>
                  </a:lnTo>
                  <a:lnTo>
                    <a:pt x="1734088" y="872755"/>
                  </a:lnTo>
                  <a:lnTo>
                    <a:pt x="1731006" y="870215"/>
                  </a:lnTo>
                  <a:lnTo>
                    <a:pt x="1706333" y="870215"/>
                  </a:lnTo>
                  <a:lnTo>
                    <a:pt x="1702727" y="868945"/>
                  </a:lnTo>
                  <a:lnTo>
                    <a:pt x="1697080" y="863865"/>
                  </a:lnTo>
                  <a:lnTo>
                    <a:pt x="1692647" y="854975"/>
                  </a:lnTo>
                  <a:lnTo>
                    <a:pt x="1688755" y="844815"/>
                  </a:lnTo>
                  <a:lnTo>
                    <a:pt x="1687605" y="842275"/>
                  </a:lnTo>
                  <a:close/>
                </a:path>
                <a:path w="2431415" h="1213484">
                  <a:moveTo>
                    <a:pt x="880821" y="885455"/>
                  </a:moveTo>
                  <a:lnTo>
                    <a:pt x="862095" y="885455"/>
                  </a:lnTo>
                  <a:lnTo>
                    <a:pt x="865380" y="886725"/>
                  </a:lnTo>
                  <a:lnTo>
                    <a:pt x="866819" y="886725"/>
                  </a:lnTo>
                  <a:lnTo>
                    <a:pt x="869702" y="889265"/>
                  </a:lnTo>
                  <a:lnTo>
                    <a:pt x="871860" y="891805"/>
                  </a:lnTo>
                  <a:lnTo>
                    <a:pt x="880821" y="885455"/>
                  </a:lnTo>
                  <a:close/>
                </a:path>
                <a:path w="2431415" h="1213484">
                  <a:moveTo>
                    <a:pt x="880979" y="461275"/>
                  </a:moveTo>
                  <a:lnTo>
                    <a:pt x="802739" y="461275"/>
                  </a:lnTo>
                  <a:lnTo>
                    <a:pt x="807779" y="463815"/>
                  </a:lnTo>
                  <a:lnTo>
                    <a:pt x="811381" y="465085"/>
                  </a:lnTo>
                  <a:lnTo>
                    <a:pt x="825127" y="475245"/>
                  </a:lnTo>
                  <a:lnTo>
                    <a:pt x="837120" y="482865"/>
                  </a:lnTo>
                  <a:lnTo>
                    <a:pt x="845603" y="486675"/>
                  </a:lnTo>
                  <a:lnTo>
                    <a:pt x="848820" y="489215"/>
                  </a:lnTo>
                  <a:lnTo>
                    <a:pt x="830822" y="527315"/>
                  </a:lnTo>
                  <a:lnTo>
                    <a:pt x="867539" y="545095"/>
                  </a:lnTo>
                  <a:lnTo>
                    <a:pt x="860305" y="562875"/>
                  </a:lnTo>
                  <a:lnTo>
                    <a:pt x="854489" y="583195"/>
                  </a:lnTo>
                  <a:lnTo>
                    <a:pt x="849618" y="606055"/>
                  </a:lnTo>
                  <a:lnTo>
                    <a:pt x="845219" y="628915"/>
                  </a:lnTo>
                  <a:lnTo>
                    <a:pt x="844500" y="636535"/>
                  </a:lnTo>
                  <a:lnTo>
                    <a:pt x="843061" y="642885"/>
                  </a:lnTo>
                  <a:lnTo>
                    <a:pt x="842342" y="647965"/>
                  </a:lnTo>
                  <a:lnTo>
                    <a:pt x="840898" y="656855"/>
                  </a:lnTo>
                  <a:lnTo>
                    <a:pt x="840179" y="664475"/>
                  </a:lnTo>
                  <a:lnTo>
                    <a:pt x="839459" y="670825"/>
                  </a:lnTo>
                  <a:lnTo>
                    <a:pt x="837302" y="678445"/>
                  </a:lnTo>
                  <a:lnTo>
                    <a:pt x="835858" y="686065"/>
                  </a:lnTo>
                  <a:lnTo>
                    <a:pt x="835737" y="693685"/>
                  </a:lnTo>
                  <a:lnTo>
                    <a:pt x="831257" y="740675"/>
                  </a:lnTo>
                  <a:lnTo>
                    <a:pt x="822269" y="786395"/>
                  </a:lnTo>
                  <a:lnTo>
                    <a:pt x="814495" y="832115"/>
                  </a:lnTo>
                  <a:lnTo>
                    <a:pt x="813539" y="879105"/>
                  </a:lnTo>
                  <a:lnTo>
                    <a:pt x="817859" y="881645"/>
                  </a:lnTo>
                  <a:lnTo>
                    <a:pt x="824339" y="881645"/>
                  </a:lnTo>
                  <a:lnTo>
                    <a:pt x="834419" y="880375"/>
                  </a:lnTo>
                  <a:lnTo>
                    <a:pt x="887570" y="880375"/>
                  </a:lnTo>
                  <a:lnTo>
                    <a:pt x="894178" y="875295"/>
                  </a:lnTo>
                  <a:lnTo>
                    <a:pt x="904663" y="870215"/>
                  </a:lnTo>
                  <a:lnTo>
                    <a:pt x="912177" y="868945"/>
                  </a:lnTo>
                  <a:lnTo>
                    <a:pt x="923419" y="868945"/>
                  </a:lnTo>
                  <a:lnTo>
                    <a:pt x="929728" y="863865"/>
                  </a:lnTo>
                  <a:lnTo>
                    <a:pt x="936940" y="856245"/>
                  </a:lnTo>
                  <a:lnTo>
                    <a:pt x="940981" y="852435"/>
                  </a:lnTo>
                  <a:lnTo>
                    <a:pt x="943849" y="852435"/>
                  </a:lnTo>
                  <a:lnTo>
                    <a:pt x="944758" y="851165"/>
                  </a:lnTo>
                  <a:lnTo>
                    <a:pt x="950654" y="843545"/>
                  </a:lnTo>
                  <a:lnTo>
                    <a:pt x="956820" y="837195"/>
                  </a:lnTo>
                  <a:lnTo>
                    <a:pt x="984358" y="806715"/>
                  </a:lnTo>
                  <a:lnTo>
                    <a:pt x="993537" y="795285"/>
                  </a:lnTo>
                  <a:lnTo>
                    <a:pt x="1000333" y="788935"/>
                  </a:lnTo>
                  <a:lnTo>
                    <a:pt x="1006858" y="781315"/>
                  </a:lnTo>
                  <a:lnTo>
                    <a:pt x="1011763" y="774965"/>
                  </a:lnTo>
                  <a:lnTo>
                    <a:pt x="1013698" y="773695"/>
                  </a:lnTo>
                  <a:lnTo>
                    <a:pt x="1020844" y="773695"/>
                  </a:lnTo>
                  <a:lnTo>
                    <a:pt x="1021956" y="772425"/>
                  </a:lnTo>
                  <a:lnTo>
                    <a:pt x="1029538" y="759725"/>
                  </a:lnTo>
                  <a:lnTo>
                    <a:pt x="1033859" y="758455"/>
                  </a:lnTo>
                  <a:lnTo>
                    <a:pt x="1038899" y="754645"/>
                  </a:lnTo>
                  <a:lnTo>
                    <a:pt x="1044658" y="750835"/>
                  </a:lnTo>
                  <a:lnTo>
                    <a:pt x="1047831" y="750835"/>
                  </a:lnTo>
                  <a:lnTo>
                    <a:pt x="1051139" y="749565"/>
                  </a:lnTo>
                  <a:lnTo>
                    <a:pt x="1056606" y="744485"/>
                  </a:lnTo>
                  <a:lnTo>
                    <a:pt x="1057484" y="743215"/>
                  </a:lnTo>
                  <a:lnTo>
                    <a:pt x="950337" y="743215"/>
                  </a:lnTo>
                  <a:lnTo>
                    <a:pt x="948179" y="741945"/>
                  </a:lnTo>
                  <a:lnTo>
                    <a:pt x="946020" y="741945"/>
                  </a:lnTo>
                  <a:lnTo>
                    <a:pt x="944577" y="739405"/>
                  </a:lnTo>
                  <a:lnTo>
                    <a:pt x="942419" y="738135"/>
                  </a:lnTo>
                  <a:lnTo>
                    <a:pt x="937379" y="738135"/>
                  </a:lnTo>
                  <a:lnTo>
                    <a:pt x="935221" y="736865"/>
                  </a:lnTo>
                  <a:lnTo>
                    <a:pt x="934496" y="736865"/>
                  </a:lnTo>
                  <a:lnTo>
                    <a:pt x="933057" y="735595"/>
                  </a:lnTo>
                  <a:lnTo>
                    <a:pt x="918930" y="733055"/>
                  </a:lnTo>
                  <a:lnTo>
                    <a:pt x="912101" y="733055"/>
                  </a:lnTo>
                  <a:lnTo>
                    <a:pt x="906418" y="731785"/>
                  </a:lnTo>
                  <a:lnTo>
                    <a:pt x="902821" y="730515"/>
                  </a:lnTo>
                  <a:lnTo>
                    <a:pt x="900658" y="725435"/>
                  </a:lnTo>
                  <a:lnTo>
                    <a:pt x="901377" y="717815"/>
                  </a:lnTo>
                  <a:lnTo>
                    <a:pt x="894899" y="717815"/>
                  </a:lnTo>
                  <a:lnTo>
                    <a:pt x="891400" y="712735"/>
                  </a:lnTo>
                  <a:lnTo>
                    <a:pt x="890129" y="705115"/>
                  </a:lnTo>
                  <a:lnTo>
                    <a:pt x="890344" y="694955"/>
                  </a:lnTo>
                  <a:lnTo>
                    <a:pt x="891302" y="683525"/>
                  </a:lnTo>
                  <a:lnTo>
                    <a:pt x="893932" y="668285"/>
                  </a:lnTo>
                  <a:lnTo>
                    <a:pt x="896699" y="654315"/>
                  </a:lnTo>
                  <a:lnTo>
                    <a:pt x="898387" y="644155"/>
                  </a:lnTo>
                  <a:lnTo>
                    <a:pt x="905373" y="604785"/>
                  </a:lnTo>
                  <a:lnTo>
                    <a:pt x="915003" y="573035"/>
                  </a:lnTo>
                  <a:lnTo>
                    <a:pt x="918209" y="557795"/>
                  </a:lnTo>
                  <a:lnTo>
                    <a:pt x="919119" y="547635"/>
                  </a:lnTo>
                  <a:lnTo>
                    <a:pt x="917936" y="541285"/>
                  </a:lnTo>
                  <a:lnTo>
                    <a:pt x="918140" y="531125"/>
                  </a:lnTo>
                  <a:lnTo>
                    <a:pt x="920098" y="515885"/>
                  </a:lnTo>
                  <a:lnTo>
                    <a:pt x="920975" y="501915"/>
                  </a:lnTo>
                  <a:lnTo>
                    <a:pt x="918443" y="495565"/>
                  </a:lnTo>
                  <a:lnTo>
                    <a:pt x="911458" y="495565"/>
                  </a:lnTo>
                  <a:lnTo>
                    <a:pt x="915060" y="482865"/>
                  </a:lnTo>
                  <a:lnTo>
                    <a:pt x="914460" y="476515"/>
                  </a:lnTo>
                  <a:lnTo>
                    <a:pt x="902101" y="476515"/>
                  </a:lnTo>
                  <a:lnTo>
                    <a:pt x="900658" y="471435"/>
                  </a:lnTo>
                  <a:lnTo>
                    <a:pt x="897780" y="468895"/>
                  </a:lnTo>
                  <a:lnTo>
                    <a:pt x="894179" y="467625"/>
                  </a:lnTo>
                  <a:lnTo>
                    <a:pt x="888419" y="465085"/>
                  </a:lnTo>
                  <a:lnTo>
                    <a:pt x="886980" y="465085"/>
                  </a:lnTo>
                  <a:lnTo>
                    <a:pt x="881940" y="462545"/>
                  </a:lnTo>
                  <a:lnTo>
                    <a:pt x="880979" y="461275"/>
                  </a:lnTo>
                  <a:close/>
                </a:path>
                <a:path w="2431415" h="1213484">
                  <a:moveTo>
                    <a:pt x="923419" y="868945"/>
                  </a:moveTo>
                  <a:lnTo>
                    <a:pt x="912177" y="868945"/>
                  </a:lnTo>
                  <a:lnTo>
                    <a:pt x="913621" y="870215"/>
                  </a:lnTo>
                  <a:lnTo>
                    <a:pt x="914340" y="870215"/>
                  </a:lnTo>
                  <a:lnTo>
                    <a:pt x="915060" y="871485"/>
                  </a:lnTo>
                  <a:lnTo>
                    <a:pt x="915060" y="872755"/>
                  </a:lnTo>
                  <a:lnTo>
                    <a:pt x="915779" y="872755"/>
                  </a:lnTo>
                  <a:lnTo>
                    <a:pt x="921842" y="870215"/>
                  </a:lnTo>
                  <a:lnTo>
                    <a:pt x="923419" y="868945"/>
                  </a:lnTo>
                  <a:close/>
                </a:path>
                <a:path w="2431415" h="1213484">
                  <a:moveTo>
                    <a:pt x="1724329" y="866405"/>
                  </a:moveTo>
                  <a:lnTo>
                    <a:pt x="1720011" y="866405"/>
                  </a:lnTo>
                  <a:lnTo>
                    <a:pt x="1714245" y="867675"/>
                  </a:lnTo>
                  <a:lnTo>
                    <a:pt x="1709927" y="870215"/>
                  </a:lnTo>
                  <a:lnTo>
                    <a:pt x="1731006" y="870215"/>
                  </a:lnTo>
                  <a:lnTo>
                    <a:pt x="1727923" y="867675"/>
                  </a:lnTo>
                  <a:lnTo>
                    <a:pt x="1724329" y="866405"/>
                  </a:lnTo>
                  <a:close/>
                </a:path>
                <a:path w="2431415" h="1213484">
                  <a:moveTo>
                    <a:pt x="943849" y="852435"/>
                  </a:moveTo>
                  <a:lnTo>
                    <a:pt x="941699" y="852435"/>
                  </a:lnTo>
                  <a:lnTo>
                    <a:pt x="940260" y="854975"/>
                  </a:lnTo>
                  <a:lnTo>
                    <a:pt x="938098" y="860055"/>
                  </a:lnTo>
                  <a:lnTo>
                    <a:pt x="940213" y="857515"/>
                  </a:lnTo>
                  <a:lnTo>
                    <a:pt x="943849" y="852435"/>
                  </a:lnTo>
                  <a:close/>
                </a:path>
                <a:path w="2431415" h="1213484">
                  <a:moveTo>
                    <a:pt x="1681937" y="828305"/>
                  </a:moveTo>
                  <a:lnTo>
                    <a:pt x="1583207" y="828305"/>
                  </a:lnTo>
                  <a:lnTo>
                    <a:pt x="1582483" y="837195"/>
                  </a:lnTo>
                  <a:lnTo>
                    <a:pt x="1584642" y="841005"/>
                  </a:lnTo>
                  <a:lnTo>
                    <a:pt x="1588249" y="843545"/>
                  </a:lnTo>
                  <a:lnTo>
                    <a:pt x="1594726" y="846085"/>
                  </a:lnTo>
                  <a:lnTo>
                    <a:pt x="1603374" y="842275"/>
                  </a:lnTo>
                  <a:lnTo>
                    <a:pt x="1687605" y="842275"/>
                  </a:lnTo>
                  <a:lnTo>
                    <a:pt x="1684731" y="835925"/>
                  </a:lnTo>
                  <a:lnTo>
                    <a:pt x="1681937" y="828305"/>
                  </a:lnTo>
                  <a:close/>
                </a:path>
                <a:path w="2431415" h="1213484">
                  <a:moveTo>
                    <a:pt x="1472885" y="827035"/>
                  </a:moveTo>
                  <a:lnTo>
                    <a:pt x="1452892" y="827035"/>
                  </a:lnTo>
                  <a:lnTo>
                    <a:pt x="1448574" y="834655"/>
                  </a:lnTo>
                  <a:lnTo>
                    <a:pt x="1447850" y="838465"/>
                  </a:lnTo>
                  <a:lnTo>
                    <a:pt x="1449298" y="838465"/>
                  </a:lnTo>
                  <a:lnTo>
                    <a:pt x="1454279" y="837195"/>
                  </a:lnTo>
                  <a:lnTo>
                    <a:pt x="1462704" y="832115"/>
                  </a:lnTo>
                  <a:lnTo>
                    <a:pt x="1472885" y="827035"/>
                  </a:lnTo>
                  <a:close/>
                </a:path>
                <a:path w="2431415" h="1213484">
                  <a:moveTo>
                    <a:pt x="1678668" y="807985"/>
                  </a:moveTo>
                  <a:lnTo>
                    <a:pt x="1575295" y="807985"/>
                  </a:lnTo>
                  <a:lnTo>
                    <a:pt x="1575180" y="811795"/>
                  </a:lnTo>
                  <a:lnTo>
                    <a:pt x="1573852" y="820685"/>
                  </a:lnTo>
                  <a:lnTo>
                    <a:pt x="1573064" y="828305"/>
                  </a:lnTo>
                  <a:lnTo>
                    <a:pt x="1574571" y="833385"/>
                  </a:lnTo>
                  <a:lnTo>
                    <a:pt x="1576006" y="833385"/>
                  </a:lnTo>
                  <a:lnTo>
                    <a:pt x="1579613" y="832115"/>
                  </a:lnTo>
                  <a:lnTo>
                    <a:pt x="1583207" y="828305"/>
                  </a:lnTo>
                  <a:lnTo>
                    <a:pt x="1681937" y="828305"/>
                  </a:lnTo>
                  <a:lnTo>
                    <a:pt x="1681006" y="825765"/>
                  </a:lnTo>
                  <a:lnTo>
                    <a:pt x="1679238" y="811795"/>
                  </a:lnTo>
                  <a:lnTo>
                    <a:pt x="1678668" y="807985"/>
                  </a:lnTo>
                  <a:close/>
                </a:path>
                <a:path w="2431415" h="1213484">
                  <a:moveTo>
                    <a:pt x="1648726" y="800365"/>
                  </a:moveTo>
                  <a:lnTo>
                    <a:pt x="1416176" y="800365"/>
                  </a:lnTo>
                  <a:lnTo>
                    <a:pt x="1421218" y="801635"/>
                  </a:lnTo>
                  <a:lnTo>
                    <a:pt x="1429854" y="806715"/>
                  </a:lnTo>
                  <a:lnTo>
                    <a:pt x="1433448" y="816875"/>
                  </a:lnTo>
                  <a:lnTo>
                    <a:pt x="1437779" y="819415"/>
                  </a:lnTo>
                  <a:lnTo>
                    <a:pt x="1438490" y="824495"/>
                  </a:lnTo>
                  <a:lnTo>
                    <a:pt x="1441373" y="825765"/>
                  </a:lnTo>
                  <a:lnTo>
                    <a:pt x="1442808" y="827035"/>
                  </a:lnTo>
                  <a:lnTo>
                    <a:pt x="1447126" y="828305"/>
                  </a:lnTo>
                  <a:lnTo>
                    <a:pt x="1451457" y="827035"/>
                  </a:lnTo>
                  <a:lnTo>
                    <a:pt x="1472885" y="827035"/>
                  </a:lnTo>
                  <a:lnTo>
                    <a:pt x="1483131" y="823225"/>
                  </a:lnTo>
                  <a:lnTo>
                    <a:pt x="1528636" y="823225"/>
                  </a:lnTo>
                  <a:lnTo>
                    <a:pt x="1540014" y="819415"/>
                  </a:lnTo>
                  <a:lnTo>
                    <a:pt x="1550126" y="815605"/>
                  </a:lnTo>
                  <a:lnTo>
                    <a:pt x="1559361" y="811795"/>
                  </a:lnTo>
                  <a:lnTo>
                    <a:pt x="1566841" y="809255"/>
                  </a:lnTo>
                  <a:lnTo>
                    <a:pt x="1571688" y="807985"/>
                  </a:lnTo>
                  <a:lnTo>
                    <a:pt x="1678668" y="807985"/>
                  </a:lnTo>
                  <a:lnTo>
                    <a:pt x="1677717" y="801635"/>
                  </a:lnTo>
                  <a:lnTo>
                    <a:pt x="1650885" y="801635"/>
                  </a:lnTo>
                  <a:lnTo>
                    <a:pt x="1648726" y="800365"/>
                  </a:lnTo>
                  <a:close/>
                </a:path>
                <a:path w="2431415" h="1213484">
                  <a:moveTo>
                    <a:pt x="1528636" y="823225"/>
                  </a:moveTo>
                  <a:lnTo>
                    <a:pt x="1496673" y="823225"/>
                  </a:lnTo>
                  <a:lnTo>
                    <a:pt x="1510487" y="824495"/>
                  </a:lnTo>
                  <a:lnTo>
                    <a:pt x="1524843" y="824495"/>
                  </a:lnTo>
                  <a:lnTo>
                    <a:pt x="1528636" y="823225"/>
                  </a:lnTo>
                  <a:close/>
                </a:path>
                <a:path w="2431415" h="1213484">
                  <a:moveTo>
                    <a:pt x="1574571" y="807985"/>
                  </a:moveTo>
                  <a:lnTo>
                    <a:pt x="1571688" y="807985"/>
                  </a:lnTo>
                  <a:lnTo>
                    <a:pt x="1573123" y="809255"/>
                  </a:lnTo>
                  <a:lnTo>
                    <a:pt x="1573123" y="811795"/>
                  </a:lnTo>
                  <a:lnTo>
                    <a:pt x="1570964" y="816875"/>
                  </a:lnTo>
                  <a:lnTo>
                    <a:pt x="1573847" y="810525"/>
                  </a:lnTo>
                  <a:lnTo>
                    <a:pt x="1574571" y="807985"/>
                  </a:lnTo>
                  <a:close/>
                </a:path>
                <a:path w="2431415" h="1213484">
                  <a:moveTo>
                    <a:pt x="1641538" y="785125"/>
                  </a:moveTo>
                  <a:lnTo>
                    <a:pt x="1391691" y="785125"/>
                  </a:lnTo>
                  <a:lnTo>
                    <a:pt x="1398892" y="787665"/>
                  </a:lnTo>
                  <a:lnTo>
                    <a:pt x="1401051" y="794015"/>
                  </a:lnTo>
                  <a:lnTo>
                    <a:pt x="1401051" y="804175"/>
                  </a:lnTo>
                  <a:lnTo>
                    <a:pt x="1409687" y="800365"/>
                  </a:lnTo>
                  <a:lnTo>
                    <a:pt x="1648726" y="800365"/>
                  </a:lnTo>
                  <a:lnTo>
                    <a:pt x="1643768" y="794015"/>
                  </a:lnTo>
                  <a:lnTo>
                    <a:pt x="1641538" y="785125"/>
                  </a:lnTo>
                  <a:close/>
                </a:path>
                <a:path w="2431415" h="1213484">
                  <a:moveTo>
                    <a:pt x="1669605" y="790205"/>
                  </a:moveTo>
                  <a:lnTo>
                    <a:pt x="1664563" y="791475"/>
                  </a:lnTo>
                  <a:lnTo>
                    <a:pt x="1657375" y="799095"/>
                  </a:lnTo>
                  <a:lnTo>
                    <a:pt x="1653768" y="801635"/>
                  </a:lnTo>
                  <a:lnTo>
                    <a:pt x="1677717" y="801635"/>
                  </a:lnTo>
                  <a:lnTo>
                    <a:pt x="1677337" y="799095"/>
                  </a:lnTo>
                  <a:lnTo>
                    <a:pt x="1673212" y="791475"/>
                  </a:lnTo>
                  <a:lnTo>
                    <a:pt x="1669605" y="790205"/>
                  </a:lnTo>
                  <a:close/>
                </a:path>
                <a:path w="2431415" h="1213484">
                  <a:moveTo>
                    <a:pt x="1636751" y="763535"/>
                  </a:moveTo>
                  <a:lnTo>
                    <a:pt x="1329778" y="763535"/>
                  </a:lnTo>
                  <a:lnTo>
                    <a:pt x="1333372" y="764805"/>
                  </a:lnTo>
                  <a:lnTo>
                    <a:pt x="1339849" y="768615"/>
                  </a:lnTo>
                  <a:lnTo>
                    <a:pt x="1342732" y="776235"/>
                  </a:lnTo>
                  <a:lnTo>
                    <a:pt x="1347050" y="781315"/>
                  </a:lnTo>
                  <a:lnTo>
                    <a:pt x="1348485" y="788935"/>
                  </a:lnTo>
                  <a:lnTo>
                    <a:pt x="1355699" y="794015"/>
                  </a:lnTo>
                  <a:lnTo>
                    <a:pt x="1361452" y="796555"/>
                  </a:lnTo>
                  <a:lnTo>
                    <a:pt x="1368653" y="796555"/>
                  </a:lnTo>
                  <a:lnTo>
                    <a:pt x="1375130" y="795285"/>
                  </a:lnTo>
                  <a:lnTo>
                    <a:pt x="1384490" y="786395"/>
                  </a:lnTo>
                  <a:lnTo>
                    <a:pt x="1391691" y="785125"/>
                  </a:lnTo>
                  <a:lnTo>
                    <a:pt x="1641538" y="785125"/>
                  </a:lnTo>
                  <a:lnTo>
                    <a:pt x="1640901" y="782585"/>
                  </a:lnTo>
                  <a:lnTo>
                    <a:pt x="1638709" y="771155"/>
                  </a:lnTo>
                  <a:lnTo>
                    <a:pt x="1636751" y="763535"/>
                  </a:lnTo>
                  <a:close/>
                </a:path>
                <a:path w="2431415" h="1213484">
                  <a:moveTo>
                    <a:pt x="1020844" y="773695"/>
                  </a:moveTo>
                  <a:lnTo>
                    <a:pt x="1013698" y="773695"/>
                  </a:lnTo>
                  <a:lnTo>
                    <a:pt x="1010815" y="780045"/>
                  </a:lnTo>
                  <a:lnTo>
                    <a:pt x="1009376" y="782585"/>
                  </a:lnTo>
                  <a:lnTo>
                    <a:pt x="1010815" y="783855"/>
                  </a:lnTo>
                  <a:lnTo>
                    <a:pt x="1012730" y="782585"/>
                  </a:lnTo>
                  <a:lnTo>
                    <a:pt x="1016398" y="778775"/>
                  </a:lnTo>
                  <a:lnTo>
                    <a:pt x="1020844" y="773695"/>
                  </a:lnTo>
                  <a:close/>
                </a:path>
                <a:path w="2431415" h="1213484">
                  <a:moveTo>
                    <a:pt x="1323151" y="764805"/>
                  </a:moveTo>
                  <a:lnTo>
                    <a:pt x="1306741" y="764805"/>
                  </a:lnTo>
                  <a:lnTo>
                    <a:pt x="1312494" y="768615"/>
                  </a:lnTo>
                  <a:lnTo>
                    <a:pt x="1314653" y="768615"/>
                  </a:lnTo>
                  <a:lnTo>
                    <a:pt x="1315377" y="769885"/>
                  </a:lnTo>
                  <a:lnTo>
                    <a:pt x="1316812" y="769885"/>
                  </a:lnTo>
                  <a:lnTo>
                    <a:pt x="1323151" y="764805"/>
                  </a:lnTo>
                  <a:close/>
                </a:path>
                <a:path w="2431415" h="1213484">
                  <a:moveTo>
                    <a:pt x="1482407" y="750835"/>
                  </a:moveTo>
                  <a:lnTo>
                    <a:pt x="1276303" y="750835"/>
                  </a:lnTo>
                  <a:lnTo>
                    <a:pt x="1282255" y="752105"/>
                  </a:lnTo>
                  <a:lnTo>
                    <a:pt x="1282966" y="752105"/>
                  </a:lnTo>
                  <a:lnTo>
                    <a:pt x="1285849" y="757185"/>
                  </a:lnTo>
                  <a:lnTo>
                    <a:pt x="1286573" y="760995"/>
                  </a:lnTo>
                  <a:lnTo>
                    <a:pt x="1289456" y="763535"/>
                  </a:lnTo>
                  <a:lnTo>
                    <a:pt x="1291615" y="764805"/>
                  </a:lnTo>
                  <a:lnTo>
                    <a:pt x="1297368" y="767345"/>
                  </a:lnTo>
                  <a:lnTo>
                    <a:pt x="1306741" y="764805"/>
                  </a:lnTo>
                  <a:lnTo>
                    <a:pt x="1323151" y="764805"/>
                  </a:lnTo>
                  <a:lnTo>
                    <a:pt x="1324736" y="763535"/>
                  </a:lnTo>
                  <a:lnTo>
                    <a:pt x="1636751" y="763535"/>
                  </a:lnTo>
                  <a:lnTo>
                    <a:pt x="1635772" y="759725"/>
                  </a:lnTo>
                  <a:lnTo>
                    <a:pt x="1486738" y="759725"/>
                  </a:lnTo>
                  <a:lnTo>
                    <a:pt x="1482407" y="757185"/>
                  </a:lnTo>
                  <a:lnTo>
                    <a:pt x="1482407" y="750835"/>
                  </a:lnTo>
                  <a:close/>
                </a:path>
                <a:path w="2431415" h="1213484">
                  <a:moveTo>
                    <a:pt x="1554416" y="730515"/>
                  </a:moveTo>
                  <a:lnTo>
                    <a:pt x="1549374" y="730515"/>
                  </a:lnTo>
                  <a:lnTo>
                    <a:pt x="1539123" y="733055"/>
                  </a:lnTo>
                  <a:lnTo>
                    <a:pt x="1519702" y="735595"/>
                  </a:lnTo>
                  <a:lnTo>
                    <a:pt x="1509052" y="740675"/>
                  </a:lnTo>
                  <a:lnTo>
                    <a:pt x="1500804" y="750835"/>
                  </a:lnTo>
                  <a:lnTo>
                    <a:pt x="1494380" y="755915"/>
                  </a:lnTo>
                  <a:lnTo>
                    <a:pt x="1489713" y="759725"/>
                  </a:lnTo>
                  <a:lnTo>
                    <a:pt x="1635772" y="759725"/>
                  </a:lnTo>
                  <a:lnTo>
                    <a:pt x="1637514" y="749565"/>
                  </a:lnTo>
                  <a:lnTo>
                    <a:pt x="1637690" y="748295"/>
                  </a:lnTo>
                  <a:lnTo>
                    <a:pt x="1618487" y="748295"/>
                  </a:lnTo>
                  <a:lnTo>
                    <a:pt x="1617776" y="741945"/>
                  </a:lnTo>
                  <a:lnTo>
                    <a:pt x="1571688" y="741945"/>
                  </a:lnTo>
                  <a:lnTo>
                    <a:pt x="1568818" y="740675"/>
                  </a:lnTo>
                  <a:lnTo>
                    <a:pt x="1563776" y="738135"/>
                  </a:lnTo>
                  <a:lnTo>
                    <a:pt x="1560893" y="733055"/>
                  </a:lnTo>
                  <a:lnTo>
                    <a:pt x="1556562" y="731785"/>
                  </a:lnTo>
                  <a:lnTo>
                    <a:pt x="1554416" y="730515"/>
                  </a:lnTo>
                  <a:close/>
                </a:path>
                <a:path w="2431415" h="1213484">
                  <a:moveTo>
                    <a:pt x="1379920" y="706385"/>
                  </a:moveTo>
                  <a:lnTo>
                    <a:pt x="1210255" y="706385"/>
                  </a:lnTo>
                  <a:lnTo>
                    <a:pt x="1213133" y="708925"/>
                  </a:lnTo>
                  <a:lnTo>
                    <a:pt x="1216645" y="712735"/>
                  </a:lnTo>
                  <a:lnTo>
                    <a:pt x="1219076" y="719085"/>
                  </a:lnTo>
                  <a:lnTo>
                    <a:pt x="1221235" y="726705"/>
                  </a:lnTo>
                  <a:lnTo>
                    <a:pt x="1223933" y="731785"/>
                  </a:lnTo>
                  <a:lnTo>
                    <a:pt x="1225375" y="741945"/>
                  </a:lnTo>
                  <a:lnTo>
                    <a:pt x="1228972" y="749565"/>
                  </a:lnTo>
                  <a:lnTo>
                    <a:pt x="1237614" y="753375"/>
                  </a:lnTo>
                  <a:lnTo>
                    <a:pt x="1244094" y="752105"/>
                  </a:lnTo>
                  <a:lnTo>
                    <a:pt x="1253455" y="745755"/>
                  </a:lnTo>
                  <a:lnTo>
                    <a:pt x="1482568" y="745755"/>
                  </a:lnTo>
                  <a:lnTo>
                    <a:pt x="1483131" y="736865"/>
                  </a:lnTo>
                  <a:lnTo>
                    <a:pt x="1482652" y="735595"/>
                  </a:lnTo>
                  <a:lnTo>
                    <a:pt x="1449298" y="735595"/>
                  </a:lnTo>
                  <a:lnTo>
                    <a:pt x="1446415" y="733055"/>
                  </a:lnTo>
                  <a:lnTo>
                    <a:pt x="1445691" y="730515"/>
                  </a:lnTo>
                  <a:lnTo>
                    <a:pt x="1445209" y="727975"/>
                  </a:lnTo>
                  <a:lnTo>
                    <a:pt x="1414729" y="727975"/>
                  </a:lnTo>
                  <a:lnTo>
                    <a:pt x="1412570" y="726705"/>
                  </a:lnTo>
                  <a:lnTo>
                    <a:pt x="1411858" y="725435"/>
                  </a:lnTo>
                  <a:lnTo>
                    <a:pt x="1411135" y="722895"/>
                  </a:lnTo>
                  <a:lnTo>
                    <a:pt x="1410411" y="717815"/>
                  </a:lnTo>
                  <a:lnTo>
                    <a:pt x="1410049" y="716545"/>
                  </a:lnTo>
                  <a:lnTo>
                    <a:pt x="1398892" y="716545"/>
                  </a:lnTo>
                  <a:lnTo>
                    <a:pt x="1397457" y="712735"/>
                  </a:lnTo>
                  <a:lnTo>
                    <a:pt x="1396733" y="708925"/>
                  </a:lnTo>
                  <a:lnTo>
                    <a:pt x="1383779" y="708925"/>
                  </a:lnTo>
                  <a:lnTo>
                    <a:pt x="1381607" y="707655"/>
                  </a:lnTo>
                  <a:lnTo>
                    <a:pt x="1379920" y="706385"/>
                  </a:lnTo>
                  <a:close/>
                </a:path>
                <a:path w="2431415" h="1213484">
                  <a:moveTo>
                    <a:pt x="1482568" y="745755"/>
                  </a:moveTo>
                  <a:lnTo>
                    <a:pt x="1253455" y="745755"/>
                  </a:lnTo>
                  <a:lnTo>
                    <a:pt x="1254174" y="749565"/>
                  </a:lnTo>
                  <a:lnTo>
                    <a:pt x="1255613" y="752105"/>
                  </a:lnTo>
                  <a:lnTo>
                    <a:pt x="1257776" y="753375"/>
                  </a:lnTo>
                  <a:lnTo>
                    <a:pt x="1263321" y="753375"/>
                  </a:lnTo>
                  <a:lnTo>
                    <a:pt x="1276303" y="750835"/>
                  </a:lnTo>
                  <a:lnTo>
                    <a:pt x="1482407" y="750835"/>
                  </a:lnTo>
                  <a:lnTo>
                    <a:pt x="1482407" y="748295"/>
                  </a:lnTo>
                  <a:lnTo>
                    <a:pt x="1482568" y="745755"/>
                  </a:lnTo>
                  <a:close/>
                </a:path>
                <a:path w="2431415" h="1213484">
                  <a:moveTo>
                    <a:pt x="1637207" y="727975"/>
                  </a:moveTo>
                  <a:lnTo>
                    <a:pt x="1634891" y="727975"/>
                  </a:lnTo>
                  <a:lnTo>
                    <a:pt x="1631091" y="731785"/>
                  </a:lnTo>
                  <a:lnTo>
                    <a:pt x="1625668" y="738135"/>
                  </a:lnTo>
                  <a:lnTo>
                    <a:pt x="1618487" y="748295"/>
                  </a:lnTo>
                  <a:lnTo>
                    <a:pt x="1637690" y="748295"/>
                  </a:lnTo>
                  <a:lnTo>
                    <a:pt x="1638919" y="739405"/>
                  </a:lnTo>
                  <a:lnTo>
                    <a:pt x="1639108" y="731785"/>
                  </a:lnTo>
                  <a:lnTo>
                    <a:pt x="1637207" y="727975"/>
                  </a:lnTo>
                  <a:close/>
                </a:path>
                <a:path w="2431415" h="1213484">
                  <a:moveTo>
                    <a:pt x="1079936" y="590815"/>
                  </a:moveTo>
                  <a:lnTo>
                    <a:pt x="1079216" y="590815"/>
                  </a:lnTo>
                  <a:lnTo>
                    <a:pt x="1074805" y="594625"/>
                  </a:lnTo>
                  <a:lnTo>
                    <a:pt x="1067156" y="604785"/>
                  </a:lnTo>
                  <a:lnTo>
                    <a:pt x="1058157" y="617485"/>
                  </a:lnTo>
                  <a:lnTo>
                    <a:pt x="1049699" y="630185"/>
                  </a:lnTo>
                  <a:lnTo>
                    <a:pt x="1041102" y="641615"/>
                  </a:lnTo>
                  <a:lnTo>
                    <a:pt x="1033857" y="649235"/>
                  </a:lnTo>
                  <a:lnTo>
                    <a:pt x="1026612" y="659395"/>
                  </a:lnTo>
                  <a:lnTo>
                    <a:pt x="1018019" y="672095"/>
                  </a:lnTo>
                  <a:lnTo>
                    <a:pt x="1012685" y="675905"/>
                  </a:lnTo>
                  <a:lnTo>
                    <a:pt x="1003977" y="688605"/>
                  </a:lnTo>
                  <a:lnTo>
                    <a:pt x="994729" y="701305"/>
                  </a:lnTo>
                  <a:lnTo>
                    <a:pt x="987776" y="710195"/>
                  </a:lnTo>
                  <a:lnTo>
                    <a:pt x="978428" y="722895"/>
                  </a:lnTo>
                  <a:lnTo>
                    <a:pt x="972928" y="726705"/>
                  </a:lnTo>
                  <a:lnTo>
                    <a:pt x="967832" y="729245"/>
                  </a:lnTo>
                  <a:lnTo>
                    <a:pt x="959698" y="735595"/>
                  </a:lnTo>
                  <a:lnTo>
                    <a:pt x="953938" y="743215"/>
                  </a:lnTo>
                  <a:lnTo>
                    <a:pt x="1057484" y="743215"/>
                  </a:lnTo>
                  <a:lnTo>
                    <a:pt x="1066258" y="730515"/>
                  </a:lnTo>
                  <a:lnTo>
                    <a:pt x="1072095" y="725435"/>
                  </a:lnTo>
                  <a:lnTo>
                    <a:pt x="1075705" y="724165"/>
                  </a:lnTo>
                  <a:lnTo>
                    <a:pt x="1078912" y="724165"/>
                  </a:lnTo>
                  <a:lnTo>
                    <a:pt x="1086968" y="719085"/>
                  </a:lnTo>
                  <a:lnTo>
                    <a:pt x="1092627" y="712735"/>
                  </a:lnTo>
                  <a:lnTo>
                    <a:pt x="1098420" y="705115"/>
                  </a:lnTo>
                  <a:lnTo>
                    <a:pt x="1102255" y="701305"/>
                  </a:lnTo>
                  <a:lnTo>
                    <a:pt x="1110178" y="688605"/>
                  </a:lnTo>
                  <a:lnTo>
                    <a:pt x="1113055" y="684795"/>
                  </a:lnTo>
                  <a:lnTo>
                    <a:pt x="1333310" y="684795"/>
                  </a:lnTo>
                  <a:lnTo>
                    <a:pt x="1331213" y="674635"/>
                  </a:lnTo>
                  <a:lnTo>
                    <a:pt x="1317536" y="674635"/>
                  </a:lnTo>
                  <a:lnTo>
                    <a:pt x="1313218" y="672095"/>
                  </a:lnTo>
                  <a:lnTo>
                    <a:pt x="1313376" y="669555"/>
                  </a:lnTo>
                  <a:lnTo>
                    <a:pt x="1293050" y="669555"/>
                  </a:lnTo>
                  <a:lnTo>
                    <a:pt x="1290891" y="668285"/>
                  </a:lnTo>
                  <a:lnTo>
                    <a:pt x="1288370" y="667015"/>
                  </a:lnTo>
                  <a:lnTo>
                    <a:pt x="1240045" y="667015"/>
                  </a:lnTo>
                  <a:lnTo>
                    <a:pt x="1233294" y="665745"/>
                  </a:lnTo>
                  <a:lnTo>
                    <a:pt x="1229692" y="663205"/>
                  </a:lnTo>
                  <a:lnTo>
                    <a:pt x="1227534" y="659395"/>
                  </a:lnTo>
                  <a:lnTo>
                    <a:pt x="1227534" y="650505"/>
                  </a:lnTo>
                  <a:lnTo>
                    <a:pt x="1223933" y="646695"/>
                  </a:lnTo>
                  <a:lnTo>
                    <a:pt x="1220336" y="644155"/>
                  </a:lnTo>
                  <a:lnTo>
                    <a:pt x="1216016" y="641615"/>
                  </a:lnTo>
                  <a:lnTo>
                    <a:pt x="1200175" y="641615"/>
                  </a:lnTo>
                  <a:lnTo>
                    <a:pt x="1198736" y="640345"/>
                  </a:lnTo>
                  <a:lnTo>
                    <a:pt x="1193695" y="639075"/>
                  </a:lnTo>
                  <a:lnTo>
                    <a:pt x="1192976" y="628915"/>
                  </a:lnTo>
                  <a:lnTo>
                    <a:pt x="1188655" y="623835"/>
                  </a:lnTo>
                  <a:lnTo>
                    <a:pt x="1190573" y="613675"/>
                  </a:lnTo>
                  <a:lnTo>
                    <a:pt x="1158413" y="613675"/>
                  </a:lnTo>
                  <a:lnTo>
                    <a:pt x="1154097" y="612405"/>
                  </a:lnTo>
                  <a:lnTo>
                    <a:pt x="1151215" y="611135"/>
                  </a:lnTo>
                  <a:lnTo>
                    <a:pt x="1149776" y="607325"/>
                  </a:lnTo>
                  <a:lnTo>
                    <a:pt x="1149776" y="602245"/>
                  </a:lnTo>
                  <a:lnTo>
                    <a:pt x="1138257" y="602245"/>
                  </a:lnTo>
                  <a:lnTo>
                    <a:pt x="1133935" y="599705"/>
                  </a:lnTo>
                  <a:lnTo>
                    <a:pt x="1084257" y="599705"/>
                  </a:lnTo>
                  <a:lnTo>
                    <a:pt x="1081375" y="598435"/>
                  </a:lnTo>
                  <a:lnTo>
                    <a:pt x="1080655" y="597165"/>
                  </a:lnTo>
                  <a:lnTo>
                    <a:pt x="1080655" y="592085"/>
                  </a:lnTo>
                  <a:lnTo>
                    <a:pt x="1079936" y="590815"/>
                  </a:lnTo>
                  <a:close/>
                </a:path>
                <a:path w="2431415" h="1213484">
                  <a:moveTo>
                    <a:pt x="1584642" y="735595"/>
                  </a:moveTo>
                  <a:lnTo>
                    <a:pt x="1576730" y="741945"/>
                  </a:lnTo>
                  <a:lnTo>
                    <a:pt x="1617776" y="741945"/>
                  </a:lnTo>
                  <a:lnTo>
                    <a:pt x="1615605" y="736865"/>
                  </a:lnTo>
                  <a:lnTo>
                    <a:pt x="1585366" y="736865"/>
                  </a:lnTo>
                  <a:lnTo>
                    <a:pt x="1584642" y="735595"/>
                  </a:lnTo>
                  <a:close/>
                </a:path>
                <a:path w="2431415" h="1213484">
                  <a:moveTo>
                    <a:pt x="1605822" y="734325"/>
                  </a:moveTo>
                  <a:lnTo>
                    <a:pt x="1591554" y="736865"/>
                  </a:lnTo>
                  <a:lnTo>
                    <a:pt x="1615605" y="736865"/>
                  </a:lnTo>
                  <a:lnTo>
                    <a:pt x="1612010" y="735595"/>
                  </a:lnTo>
                  <a:lnTo>
                    <a:pt x="1605822" y="734325"/>
                  </a:lnTo>
                  <a:close/>
                </a:path>
                <a:path w="2431415" h="1213484">
                  <a:moveTo>
                    <a:pt x="1479524" y="730515"/>
                  </a:moveTo>
                  <a:lnTo>
                    <a:pt x="1472576" y="730515"/>
                  </a:lnTo>
                  <a:lnTo>
                    <a:pt x="1456246" y="735595"/>
                  </a:lnTo>
                  <a:lnTo>
                    <a:pt x="1482652" y="735595"/>
                  </a:lnTo>
                  <a:lnTo>
                    <a:pt x="1481696" y="733055"/>
                  </a:lnTo>
                  <a:lnTo>
                    <a:pt x="1480248" y="731785"/>
                  </a:lnTo>
                  <a:lnTo>
                    <a:pt x="1479524" y="730515"/>
                  </a:lnTo>
                  <a:close/>
                </a:path>
                <a:path w="2431415" h="1213484">
                  <a:moveTo>
                    <a:pt x="1435085" y="724165"/>
                  </a:moveTo>
                  <a:lnTo>
                    <a:pt x="1427784" y="725435"/>
                  </a:lnTo>
                  <a:lnTo>
                    <a:pt x="1420617" y="727975"/>
                  </a:lnTo>
                  <a:lnTo>
                    <a:pt x="1445209" y="727975"/>
                  </a:lnTo>
                  <a:lnTo>
                    <a:pt x="1444967" y="726705"/>
                  </a:lnTo>
                  <a:lnTo>
                    <a:pt x="1443532" y="725435"/>
                  </a:lnTo>
                  <a:lnTo>
                    <a:pt x="1441373" y="725435"/>
                  </a:lnTo>
                  <a:lnTo>
                    <a:pt x="1435085" y="724165"/>
                  </a:lnTo>
                  <a:close/>
                </a:path>
                <a:path w="2431415" h="1213484">
                  <a:moveTo>
                    <a:pt x="1371892" y="698765"/>
                  </a:moveTo>
                  <a:lnTo>
                    <a:pt x="1157693" y="698765"/>
                  </a:lnTo>
                  <a:lnTo>
                    <a:pt x="1164897" y="701305"/>
                  </a:lnTo>
                  <a:lnTo>
                    <a:pt x="1167775" y="706385"/>
                  </a:lnTo>
                  <a:lnTo>
                    <a:pt x="1172095" y="710195"/>
                  </a:lnTo>
                  <a:lnTo>
                    <a:pt x="1178282" y="711465"/>
                  </a:lnTo>
                  <a:lnTo>
                    <a:pt x="1191738" y="714005"/>
                  </a:lnTo>
                  <a:lnTo>
                    <a:pt x="1198736" y="716545"/>
                  </a:lnTo>
                  <a:lnTo>
                    <a:pt x="1205934" y="708925"/>
                  </a:lnTo>
                  <a:lnTo>
                    <a:pt x="1210255" y="706385"/>
                  </a:lnTo>
                  <a:lnTo>
                    <a:pt x="1379920" y="706385"/>
                  </a:lnTo>
                  <a:lnTo>
                    <a:pt x="1376546" y="703845"/>
                  </a:lnTo>
                  <a:lnTo>
                    <a:pt x="1371892" y="698765"/>
                  </a:lnTo>
                  <a:close/>
                </a:path>
                <a:path w="2431415" h="1213484">
                  <a:moveTo>
                    <a:pt x="1405369" y="712735"/>
                  </a:moveTo>
                  <a:lnTo>
                    <a:pt x="1401775" y="714005"/>
                  </a:lnTo>
                  <a:lnTo>
                    <a:pt x="1398892" y="716545"/>
                  </a:lnTo>
                  <a:lnTo>
                    <a:pt x="1410049" y="716545"/>
                  </a:lnTo>
                  <a:lnTo>
                    <a:pt x="1409687" y="715275"/>
                  </a:lnTo>
                  <a:lnTo>
                    <a:pt x="1405369" y="712735"/>
                  </a:lnTo>
                  <a:close/>
                </a:path>
                <a:path w="2431415" h="1213484">
                  <a:moveTo>
                    <a:pt x="1393850" y="706385"/>
                  </a:moveTo>
                  <a:lnTo>
                    <a:pt x="1390256" y="706385"/>
                  </a:lnTo>
                  <a:lnTo>
                    <a:pt x="1387373" y="708925"/>
                  </a:lnTo>
                  <a:lnTo>
                    <a:pt x="1396733" y="708925"/>
                  </a:lnTo>
                  <a:lnTo>
                    <a:pt x="1393850" y="706385"/>
                  </a:lnTo>
                  <a:close/>
                </a:path>
                <a:path w="2431415" h="1213484">
                  <a:moveTo>
                    <a:pt x="1333310" y="684795"/>
                  </a:moveTo>
                  <a:lnTo>
                    <a:pt x="1124574" y="684795"/>
                  </a:lnTo>
                  <a:lnTo>
                    <a:pt x="1128896" y="686065"/>
                  </a:lnTo>
                  <a:lnTo>
                    <a:pt x="1132497" y="689875"/>
                  </a:lnTo>
                  <a:lnTo>
                    <a:pt x="1133217" y="693685"/>
                  </a:lnTo>
                  <a:lnTo>
                    <a:pt x="1136818" y="693685"/>
                  </a:lnTo>
                  <a:lnTo>
                    <a:pt x="1138976" y="694955"/>
                  </a:lnTo>
                  <a:lnTo>
                    <a:pt x="1139695" y="703845"/>
                  </a:lnTo>
                  <a:lnTo>
                    <a:pt x="1144017" y="706385"/>
                  </a:lnTo>
                  <a:lnTo>
                    <a:pt x="1148337" y="703845"/>
                  </a:lnTo>
                  <a:lnTo>
                    <a:pt x="1154097" y="698765"/>
                  </a:lnTo>
                  <a:lnTo>
                    <a:pt x="1371892" y="698765"/>
                  </a:lnTo>
                  <a:lnTo>
                    <a:pt x="1367237" y="693685"/>
                  </a:lnTo>
                  <a:lnTo>
                    <a:pt x="1365550" y="692415"/>
                  </a:lnTo>
                  <a:lnTo>
                    <a:pt x="1344167" y="692415"/>
                  </a:lnTo>
                  <a:lnTo>
                    <a:pt x="1341297" y="691145"/>
                  </a:lnTo>
                  <a:lnTo>
                    <a:pt x="1334096" y="688605"/>
                  </a:lnTo>
                  <a:lnTo>
                    <a:pt x="1333310" y="684795"/>
                  </a:lnTo>
                  <a:close/>
                </a:path>
                <a:path w="2431415" h="1213484">
                  <a:moveTo>
                    <a:pt x="1124574" y="684795"/>
                  </a:moveTo>
                  <a:lnTo>
                    <a:pt x="1115218" y="684795"/>
                  </a:lnTo>
                  <a:lnTo>
                    <a:pt x="1115218" y="692415"/>
                  </a:lnTo>
                  <a:lnTo>
                    <a:pt x="1110898" y="703845"/>
                  </a:lnTo>
                  <a:lnTo>
                    <a:pt x="1111616" y="703845"/>
                  </a:lnTo>
                  <a:lnTo>
                    <a:pt x="1114494" y="700035"/>
                  </a:lnTo>
                  <a:lnTo>
                    <a:pt x="1119534" y="688605"/>
                  </a:lnTo>
                  <a:lnTo>
                    <a:pt x="1124574" y="684795"/>
                  </a:lnTo>
                  <a:close/>
                </a:path>
                <a:path w="2431415" h="1213484">
                  <a:moveTo>
                    <a:pt x="1360017" y="688605"/>
                  </a:moveTo>
                  <a:lnTo>
                    <a:pt x="1354251" y="688605"/>
                  </a:lnTo>
                  <a:lnTo>
                    <a:pt x="1348485" y="692415"/>
                  </a:lnTo>
                  <a:lnTo>
                    <a:pt x="1365550" y="692415"/>
                  </a:lnTo>
                  <a:lnTo>
                    <a:pt x="1362176" y="689875"/>
                  </a:lnTo>
                  <a:lnTo>
                    <a:pt x="1360017" y="688605"/>
                  </a:lnTo>
                  <a:close/>
                </a:path>
                <a:path w="2431415" h="1213484">
                  <a:moveTo>
                    <a:pt x="1324736" y="672095"/>
                  </a:moveTo>
                  <a:lnTo>
                    <a:pt x="1323289" y="672095"/>
                  </a:lnTo>
                  <a:lnTo>
                    <a:pt x="1320418" y="674635"/>
                  </a:lnTo>
                  <a:lnTo>
                    <a:pt x="1331213" y="674635"/>
                  </a:lnTo>
                  <a:lnTo>
                    <a:pt x="1324736" y="672095"/>
                  </a:lnTo>
                  <a:close/>
                </a:path>
                <a:path w="2431415" h="1213484">
                  <a:moveTo>
                    <a:pt x="1310335" y="658125"/>
                  </a:moveTo>
                  <a:lnTo>
                    <a:pt x="1308900" y="658125"/>
                  </a:lnTo>
                  <a:lnTo>
                    <a:pt x="1306017" y="660665"/>
                  </a:lnTo>
                  <a:lnTo>
                    <a:pt x="1299527" y="668285"/>
                  </a:lnTo>
                  <a:lnTo>
                    <a:pt x="1295209" y="669555"/>
                  </a:lnTo>
                  <a:lnTo>
                    <a:pt x="1313376" y="669555"/>
                  </a:lnTo>
                  <a:lnTo>
                    <a:pt x="1313929" y="660665"/>
                  </a:lnTo>
                  <a:lnTo>
                    <a:pt x="1310335" y="658125"/>
                  </a:lnTo>
                  <a:close/>
                </a:path>
                <a:path w="2431415" h="1213484">
                  <a:moveTo>
                    <a:pt x="1275054" y="656855"/>
                  </a:moveTo>
                  <a:lnTo>
                    <a:pt x="1270012" y="656855"/>
                  </a:lnTo>
                  <a:lnTo>
                    <a:pt x="1263535" y="661935"/>
                  </a:lnTo>
                  <a:lnTo>
                    <a:pt x="1255975" y="663205"/>
                  </a:lnTo>
                  <a:lnTo>
                    <a:pt x="1247875" y="664475"/>
                  </a:lnTo>
                  <a:lnTo>
                    <a:pt x="1240045" y="667015"/>
                  </a:lnTo>
                  <a:lnTo>
                    <a:pt x="1288370" y="667015"/>
                  </a:lnTo>
                  <a:lnTo>
                    <a:pt x="1285849" y="665745"/>
                  </a:lnTo>
                  <a:lnTo>
                    <a:pt x="1283690" y="661935"/>
                  </a:lnTo>
                  <a:lnTo>
                    <a:pt x="1278648" y="659395"/>
                  </a:lnTo>
                  <a:lnTo>
                    <a:pt x="1275054" y="656855"/>
                  </a:lnTo>
                  <a:close/>
                </a:path>
                <a:path w="2431415" h="1213484">
                  <a:moveTo>
                    <a:pt x="1206653" y="639075"/>
                  </a:moveTo>
                  <a:lnTo>
                    <a:pt x="1203056" y="641615"/>
                  </a:lnTo>
                  <a:lnTo>
                    <a:pt x="1216016" y="641615"/>
                  </a:lnTo>
                  <a:lnTo>
                    <a:pt x="1213857" y="640345"/>
                  </a:lnTo>
                  <a:lnTo>
                    <a:pt x="1206653" y="639075"/>
                  </a:lnTo>
                  <a:close/>
                </a:path>
                <a:path w="2431415" h="1213484">
                  <a:moveTo>
                    <a:pt x="1172815" y="607325"/>
                  </a:moveTo>
                  <a:lnTo>
                    <a:pt x="1172095" y="607325"/>
                  </a:lnTo>
                  <a:lnTo>
                    <a:pt x="1164178" y="612405"/>
                  </a:lnTo>
                  <a:lnTo>
                    <a:pt x="1158413" y="613675"/>
                  </a:lnTo>
                  <a:lnTo>
                    <a:pt x="1190573" y="613675"/>
                  </a:lnTo>
                  <a:lnTo>
                    <a:pt x="1190812" y="612405"/>
                  </a:lnTo>
                  <a:lnTo>
                    <a:pt x="1190333" y="609865"/>
                  </a:lnTo>
                  <a:lnTo>
                    <a:pt x="1176417" y="609865"/>
                  </a:lnTo>
                  <a:lnTo>
                    <a:pt x="1172815" y="607325"/>
                  </a:lnTo>
                  <a:close/>
                </a:path>
                <a:path w="2431415" h="1213484">
                  <a:moveTo>
                    <a:pt x="1183614" y="604785"/>
                  </a:moveTo>
                  <a:lnTo>
                    <a:pt x="1176417" y="609865"/>
                  </a:lnTo>
                  <a:lnTo>
                    <a:pt x="1190333" y="609865"/>
                  </a:lnTo>
                  <a:lnTo>
                    <a:pt x="1190094" y="608595"/>
                  </a:lnTo>
                  <a:lnTo>
                    <a:pt x="1187216" y="607325"/>
                  </a:lnTo>
                  <a:lnTo>
                    <a:pt x="1183614" y="604785"/>
                  </a:lnTo>
                  <a:close/>
                </a:path>
                <a:path w="2431415" h="1213484">
                  <a:moveTo>
                    <a:pt x="1149776" y="598435"/>
                  </a:moveTo>
                  <a:lnTo>
                    <a:pt x="1144017" y="602245"/>
                  </a:lnTo>
                  <a:lnTo>
                    <a:pt x="1149776" y="602245"/>
                  </a:lnTo>
                  <a:lnTo>
                    <a:pt x="1149776" y="598435"/>
                  </a:lnTo>
                  <a:close/>
                </a:path>
                <a:path w="2431415" h="1213484">
                  <a:moveTo>
                    <a:pt x="1101536" y="581925"/>
                  </a:moveTo>
                  <a:lnTo>
                    <a:pt x="1097935" y="584465"/>
                  </a:lnTo>
                  <a:lnTo>
                    <a:pt x="1093618" y="588275"/>
                  </a:lnTo>
                  <a:lnTo>
                    <a:pt x="1087135" y="598435"/>
                  </a:lnTo>
                  <a:lnTo>
                    <a:pt x="1084257" y="599705"/>
                  </a:lnTo>
                  <a:lnTo>
                    <a:pt x="1133935" y="599705"/>
                  </a:lnTo>
                  <a:lnTo>
                    <a:pt x="1131778" y="593355"/>
                  </a:lnTo>
                  <a:lnTo>
                    <a:pt x="1121698" y="593355"/>
                  </a:lnTo>
                  <a:lnTo>
                    <a:pt x="1118096" y="590815"/>
                  </a:lnTo>
                  <a:lnTo>
                    <a:pt x="1118096" y="588275"/>
                  </a:lnTo>
                  <a:lnTo>
                    <a:pt x="1105138" y="588275"/>
                  </a:lnTo>
                  <a:lnTo>
                    <a:pt x="1105138" y="585735"/>
                  </a:lnTo>
                  <a:lnTo>
                    <a:pt x="1104418" y="583195"/>
                  </a:lnTo>
                  <a:lnTo>
                    <a:pt x="1103694" y="583195"/>
                  </a:lnTo>
                  <a:lnTo>
                    <a:pt x="1101536" y="581925"/>
                  </a:lnTo>
                  <a:close/>
                </a:path>
                <a:path w="2431415" h="1213484">
                  <a:moveTo>
                    <a:pt x="1127457" y="590815"/>
                  </a:moveTo>
                  <a:lnTo>
                    <a:pt x="1124574" y="593355"/>
                  </a:lnTo>
                  <a:lnTo>
                    <a:pt x="1131778" y="593355"/>
                  </a:lnTo>
                  <a:lnTo>
                    <a:pt x="1127457" y="590815"/>
                  </a:lnTo>
                  <a:close/>
                </a:path>
                <a:path w="2431415" h="1213484">
                  <a:moveTo>
                    <a:pt x="1114494" y="581925"/>
                  </a:moveTo>
                  <a:lnTo>
                    <a:pt x="1110178" y="581925"/>
                  </a:lnTo>
                  <a:lnTo>
                    <a:pt x="1105138" y="588275"/>
                  </a:lnTo>
                  <a:lnTo>
                    <a:pt x="1118096" y="588275"/>
                  </a:lnTo>
                  <a:lnTo>
                    <a:pt x="1118096" y="583195"/>
                  </a:lnTo>
                  <a:lnTo>
                    <a:pt x="1114494" y="581925"/>
                  </a:lnTo>
                  <a:close/>
                </a:path>
                <a:path w="2431415" h="1213484">
                  <a:moveTo>
                    <a:pt x="917936" y="494295"/>
                  </a:moveTo>
                  <a:lnTo>
                    <a:pt x="914340" y="494295"/>
                  </a:lnTo>
                  <a:lnTo>
                    <a:pt x="911458" y="495565"/>
                  </a:lnTo>
                  <a:lnTo>
                    <a:pt x="918443" y="495565"/>
                  </a:lnTo>
                  <a:lnTo>
                    <a:pt x="917936" y="494295"/>
                  </a:lnTo>
                  <a:close/>
                </a:path>
                <a:path w="2431415" h="1213484">
                  <a:moveTo>
                    <a:pt x="910738" y="473975"/>
                  </a:moveTo>
                  <a:lnTo>
                    <a:pt x="908580" y="473975"/>
                  </a:lnTo>
                  <a:lnTo>
                    <a:pt x="904979" y="475245"/>
                  </a:lnTo>
                  <a:lnTo>
                    <a:pt x="902101" y="476515"/>
                  </a:lnTo>
                  <a:lnTo>
                    <a:pt x="914460" y="476515"/>
                  </a:lnTo>
                  <a:lnTo>
                    <a:pt x="914340" y="475245"/>
                  </a:lnTo>
                  <a:lnTo>
                    <a:pt x="910738" y="473975"/>
                  </a:lnTo>
                  <a:close/>
                </a:path>
                <a:path w="2431415" h="1213484">
                  <a:moveTo>
                    <a:pt x="778981" y="421905"/>
                  </a:moveTo>
                  <a:lnTo>
                    <a:pt x="662613" y="421905"/>
                  </a:lnTo>
                  <a:lnTo>
                    <a:pt x="668902" y="423175"/>
                  </a:lnTo>
                  <a:lnTo>
                    <a:pt x="674583" y="424445"/>
                  </a:lnTo>
                  <a:lnTo>
                    <a:pt x="709141" y="447305"/>
                  </a:lnTo>
                  <a:lnTo>
                    <a:pt x="712022" y="447305"/>
                  </a:lnTo>
                  <a:lnTo>
                    <a:pt x="725769" y="448575"/>
                  </a:lnTo>
                  <a:lnTo>
                    <a:pt x="772502" y="465085"/>
                  </a:lnTo>
                  <a:lnTo>
                    <a:pt x="777542" y="468895"/>
                  </a:lnTo>
                  <a:lnTo>
                    <a:pt x="786179" y="463815"/>
                  </a:lnTo>
                  <a:lnTo>
                    <a:pt x="792664" y="462545"/>
                  </a:lnTo>
                  <a:lnTo>
                    <a:pt x="797698" y="462545"/>
                  </a:lnTo>
                  <a:lnTo>
                    <a:pt x="802739" y="461275"/>
                  </a:lnTo>
                  <a:lnTo>
                    <a:pt x="880979" y="461275"/>
                  </a:lnTo>
                  <a:lnTo>
                    <a:pt x="879058" y="458735"/>
                  </a:lnTo>
                  <a:lnTo>
                    <a:pt x="877859" y="452385"/>
                  </a:lnTo>
                  <a:lnTo>
                    <a:pt x="874741" y="452385"/>
                  </a:lnTo>
                  <a:lnTo>
                    <a:pt x="873298" y="451115"/>
                  </a:lnTo>
                  <a:lnTo>
                    <a:pt x="866819" y="447305"/>
                  </a:lnTo>
                  <a:lnTo>
                    <a:pt x="864661" y="435875"/>
                  </a:lnTo>
                  <a:lnTo>
                    <a:pt x="862260" y="434605"/>
                  </a:lnTo>
                  <a:lnTo>
                    <a:pt x="845939" y="434605"/>
                  </a:lnTo>
                  <a:lnTo>
                    <a:pt x="842697" y="430795"/>
                  </a:lnTo>
                  <a:lnTo>
                    <a:pt x="796979" y="430795"/>
                  </a:lnTo>
                  <a:lnTo>
                    <a:pt x="791220" y="429525"/>
                  </a:lnTo>
                  <a:lnTo>
                    <a:pt x="786179" y="426985"/>
                  </a:lnTo>
                  <a:lnTo>
                    <a:pt x="781864" y="425715"/>
                  </a:lnTo>
                  <a:lnTo>
                    <a:pt x="778981" y="421905"/>
                  </a:lnTo>
                  <a:close/>
                </a:path>
                <a:path w="2431415" h="1213484">
                  <a:moveTo>
                    <a:pt x="877619" y="451115"/>
                  </a:moveTo>
                  <a:lnTo>
                    <a:pt x="876180" y="451115"/>
                  </a:lnTo>
                  <a:lnTo>
                    <a:pt x="874741" y="452385"/>
                  </a:lnTo>
                  <a:lnTo>
                    <a:pt x="877859" y="452385"/>
                  </a:lnTo>
                  <a:lnTo>
                    <a:pt x="877619" y="451115"/>
                  </a:lnTo>
                  <a:close/>
                </a:path>
                <a:path w="2431415" h="1213484">
                  <a:moveTo>
                    <a:pt x="855300" y="430795"/>
                  </a:moveTo>
                  <a:lnTo>
                    <a:pt x="850979" y="430795"/>
                  </a:lnTo>
                  <a:lnTo>
                    <a:pt x="845939" y="434605"/>
                  </a:lnTo>
                  <a:lnTo>
                    <a:pt x="862260" y="434605"/>
                  </a:lnTo>
                  <a:lnTo>
                    <a:pt x="857458" y="432065"/>
                  </a:lnTo>
                  <a:lnTo>
                    <a:pt x="855300" y="430795"/>
                  </a:lnTo>
                  <a:close/>
                </a:path>
                <a:path w="2431415" h="1213484">
                  <a:moveTo>
                    <a:pt x="827098" y="420635"/>
                  </a:moveTo>
                  <a:lnTo>
                    <a:pt x="821191" y="420635"/>
                  </a:lnTo>
                  <a:lnTo>
                    <a:pt x="814339" y="421905"/>
                  </a:lnTo>
                  <a:lnTo>
                    <a:pt x="806340" y="424445"/>
                  </a:lnTo>
                  <a:lnTo>
                    <a:pt x="796979" y="430795"/>
                  </a:lnTo>
                  <a:lnTo>
                    <a:pt x="842697" y="430795"/>
                  </a:lnTo>
                  <a:lnTo>
                    <a:pt x="841617" y="429525"/>
                  </a:lnTo>
                  <a:lnTo>
                    <a:pt x="838020" y="425715"/>
                  </a:lnTo>
                  <a:lnTo>
                    <a:pt x="832261" y="421905"/>
                  </a:lnTo>
                  <a:lnTo>
                    <a:pt x="827098" y="420635"/>
                  </a:lnTo>
                  <a:close/>
                </a:path>
                <a:path w="2431415" h="1213484">
                  <a:moveTo>
                    <a:pt x="696583" y="401585"/>
                  </a:moveTo>
                  <a:lnTo>
                    <a:pt x="578822" y="401585"/>
                  </a:lnTo>
                  <a:lnTo>
                    <a:pt x="602842" y="413015"/>
                  </a:lnTo>
                  <a:lnTo>
                    <a:pt x="608073" y="416825"/>
                  </a:lnTo>
                  <a:lnTo>
                    <a:pt x="613439" y="421905"/>
                  </a:lnTo>
                  <a:lnTo>
                    <a:pt x="624960" y="426985"/>
                  </a:lnTo>
                  <a:lnTo>
                    <a:pt x="631654" y="428255"/>
                  </a:lnTo>
                  <a:lnTo>
                    <a:pt x="639292" y="428255"/>
                  </a:lnTo>
                  <a:lnTo>
                    <a:pt x="647942" y="426985"/>
                  </a:lnTo>
                  <a:lnTo>
                    <a:pt x="655649" y="423175"/>
                  </a:lnTo>
                  <a:lnTo>
                    <a:pt x="662613" y="421905"/>
                  </a:lnTo>
                  <a:lnTo>
                    <a:pt x="778981" y="421905"/>
                  </a:lnTo>
                  <a:lnTo>
                    <a:pt x="775379" y="420635"/>
                  </a:lnTo>
                  <a:lnTo>
                    <a:pt x="770341" y="419365"/>
                  </a:lnTo>
                  <a:lnTo>
                    <a:pt x="758101" y="419365"/>
                  </a:lnTo>
                  <a:lnTo>
                    <a:pt x="756662" y="418095"/>
                  </a:lnTo>
                  <a:lnTo>
                    <a:pt x="753782" y="416825"/>
                  </a:lnTo>
                  <a:lnTo>
                    <a:pt x="742260" y="416825"/>
                  </a:lnTo>
                  <a:lnTo>
                    <a:pt x="736500" y="414285"/>
                  </a:lnTo>
                  <a:lnTo>
                    <a:pt x="735061" y="414285"/>
                  </a:lnTo>
                  <a:lnTo>
                    <a:pt x="736323" y="402855"/>
                  </a:lnTo>
                  <a:lnTo>
                    <a:pt x="699785" y="402855"/>
                  </a:lnTo>
                  <a:lnTo>
                    <a:pt x="696583" y="401585"/>
                  </a:lnTo>
                  <a:close/>
                </a:path>
                <a:path w="2431415" h="1213484">
                  <a:moveTo>
                    <a:pt x="765304" y="418095"/>
                  </a:moveTo>
                  <a:lnTo>
                    <a:pt x="758819" y="419365"/>
                  </a:lnTo>
                  <a:lnTo>
                    <a:pt x="770341" y="419365"/>
                  </a:lnTo>
                  <a:lnTo>
                    <a:pt x="765304" y="418095"/>
                  </a:lnTo>
                  <a:close/>
                </a:path>
                <a:path w="2431415" h="1213484">
                  <a:moveTo>
                    <a:pt x="750902" y="415555"/>
                  </a:moveTo>
                  <a:lnTo>
                    <a:pt x="742260" y="416825"/>
                  </a:lnTo>
                  <a:lnTo>
                    <a:pt x="753782" y="416825"/>
                  </a:lnTo>
                  <a:lnTo>
                    <a:pt x="750902" y="415555"/>
                  </a:lnTo>
                  <a:close/>
                </a:path>
                <a:path w="2431415" h="1213484">
                  <a:moveTo>
                    <a:pt x="540504" y="334275"/>
                  </a:moveTo>
                  <a:lnTo>
                    <a:pt x="480903" y="334275"/>
                  </a:lnTo>
                  <a:lnTo>
                    <a:pt x="485943" y="335545"/>
                  </a:lnTo>
                  <a:lnTo>
                    <a:pt x="492390" y="343165"/>
                  </a:lnTo>
                  <a:lnTo>
                    <a:pt x="497555" y="352055"/>
                  </a:lnTo>
                  <a:lnTo>
                    <a:pt x="502855" y="362215"/>
                  </a:lnTo>
                  <a:lnTo>
                    <a:pt x="509706" y="368565"/>
                  </a:lnTo>
                  <a:lnTo>
                    <a:pt x="510425" y="368565"/>
                  </a:lnTo>
                  <a:lnTo>
                    <a:pt x="511145" y="369835"/>
                  </a:lnTo>
                  <a:lnTo>
                    <a:pt x="514747" y="371105"/>
                  </a:lnTo>
                  <a:lnTo>
                    <a:pt x="521944" y="374915"/>
                  </a:lnTo>
                  <a:lnTo>
                    <a:pt x="540068" y="382535"/>
                  </a:lnTo>
                  <a:lnTo>
                    <a:pt x="545703" y="386345"/>
                  </a:lnTo>
                  <a:lnTo>
                    <a:pt x="549304" y="387615"/>
                  </a:lnTo>
                  <a:lnTo>
                    <a:pt x="553625" y="388885"/>
                  </a:lnTo>
                  <a:lnTo>
                    <a:pt x="556502" y="392695"/>
                  </a:lnTo>
                  <a:lnTo>
                    <a:pt x="565144" y="397775"/>
                  </a:lnTo>
                  <a:lnTo>
                    <a:pt x="566583" y="411745"/>
                  </a:lnTo>
                  <a:lnTo>
                    <a:pt x="570185" y="413015"/>
                  </a:lnTo>
                  <a:lnTo>
                    <a:pt x="570904" y="414285"/>
                  </a:lnTo>
                  <a:lnTo>
                    <a:pt x="573782" y="411745"/>
                  </a:lnTo>
                  <a:lnTo>
                    <a:pt x="577383" y="404125"/>
                  </a:lnTo>
                  <a:lnTo>
                    <a:pt x="578822" y="401585"/>
                  </a:lnTo>
                  <a:lnTo>
                    <a:pt x="696583" y="401585"/>
                  </a:lnTo>
                  <a:lnTo>
                    <a:pt x="693382" y="400315"/>
                  </a:lnTo>
                  <a:lnTo>
                    <a:pt x="686373" y="400315"/>
                  </a:lnTo>
                  <a:lnTo>
                    <a:pt x="679230" y="399045"/>
                  </a:lnTo>
                  <a:lnTo>
                    <a:pt x="672425" y="396505"/>
                  </a:lnTo>
                  <a:lnTo>
                    <a:pt x="669542" y="395235"/>
                  </a:lnTo>
                  <a:lnTo>
                    <a:pt x="668101" y="393965"/>
                  </a:lnTo>
                  <a:lnTo>
                    <a:pt x="653703" y="393965"/>
                  </a:lnTo>
                  <a:lnTo>
                    <a:pt x="650101" y="392695"/>
                  </a:lnTo>
                  <a:lnTo>
                    <a:pt x="645478" y="387615"/>
                  </a:lnTo>
                  <a:lnTo>
                    <a:pt x="641733" y="382535"/>
                  </a:lnTo>
                  <a:lnTo>
                    <a:pt x="637851" y="377455"/>
                  </a:lnTo>
                  <a:lnTo>
                    <a:pt x="632821" y="372375"/>
                  </a:lnTo>
                  <a:lnTo>
                    <a:pt x="624904" y="372375"/>
                  </a:lnTo>
                  <a:lnTo>
                    <a:pt x="623465" y="371105"/>
                  </a:lnTo>
                  <a:lnTo>
                    <a:pt x="619145" y="368565"/>
                  </a:lnTo>
                  <a:lnTo>
                    <a:pt x="610156" y="364755"/>
                  </a:lnTo>
                  <a:lnTo>
                    <a:pt x="600694" y="363485"/>
                  </a:lnTo>
                  <a:lnTo>
                    <a:pt x="595896" y="362215"/>
                  </a:lnTo>
                  <a:lnTo>
                    <a:pt x="570185" y="362215"/>
                  </a:lnTo>
                  <a:lnTo>
                    <a:pt x="565864" y="360945"/>
                  </a:lnTo>
                  <a:lnTo>
                    <a:pt x="562987" y="359675"/>
                  </a:lnTo>
                  <a:lnTo>
                    <a:pt x="560104" y="355865"/>
                  </a:lnTo>
                  <a:lnTo>
                    <a:pt x="558666" y="352055"/>
                  </a:lnTo>
                  <a:lnTo>
                    <a:pt x="555783" y="350785"/>
                  </a:lnTo>
                  <a:lnTo>
                    <a:pt x="555064" y="350785"/>
                  </a:lnTo>
                  <a:lnTo>
                    <a:pt x="547549" y="344435"/>
                  </a:lnTo>
                  <a:lnTo>
                    <a:pt x="540504" y="334275"/>
                  </a:lnTo>
                  <a:close/>
                </a:path>
                <a:path w="2431415" h="1213484">
                  <a:moveTo>
                    <a:pt x="731460" y="387615"/>
                  </a:moveTo>
                  <a:lnTo>
                    <a:pt x="726015" y="387615"/>
                  </a:lnTo>
                  <a:lnTo>
                    <a:pt x="718681" y="390155"/>
                  </a:lnTo>
                  <a:lnTo>
                    <a:pt x="709997" y="396505"/>
                  </a:lnTo>
                  <a:lnTo>
                    <a:pt x="700504" y="402855"/>
                  </a:lnTo>
                  <a:lnTo>
                    <a:pt x="736323" y="402855"/>
                  </a:lnTo>
                  <a:lnTo>
                    <a:pt x="735962" y="395235"/>
                  </a:lnTo>
                  <a:lnTo>
                    <a:pt x="734251" y="390155"/>
                  </a:lnTo>
                  <a:lnTo>
                    <a:pt x="731460" y="387615"/>
                  </a:lnTo>
                  <a:close/>
                </a:path>
                <a:path w="2431415" h="1213484">
                  <a:moveTo>
                    <a:pt x="664502" y="388885"/>
                  </a:moveTo>
                  <a:lnTo>
                    <a:pt x="658023" y="393965"/>
                  </a:lnTo>
                  <a:lnTo>
                    <a:pt x="668101" y="393965"/>
                  </a:lnTo>
                  <a:lnTo>
                    <a:pt x="666661" y="392695"/>
                  </a:lnTo>
                  <a:lnTo>
                    <a:pt x="664502" y="388885"/>
                  </a:lnTo>
                  <a:close/>
                </a:path>
                <a:path w="2431415" h="1213484">
                  <a:moveTo>
                    <a:pt x="581704" y="357135"/>
                  </a:moveTo>
                  <a:lnTo>
                    <a:pt x="574506" y="362215"/>
                  </a:lnTo>
                  <a:lnTo>
                    <a:pt x="595896" y="362215"/>
                  </a:lnTo>
                  <a:lnTo>
                    <a:pt x="591097" y="360945"/>
                  </a:lnTo>
                  <a:lnTo>
                    <a:pt x="581704" y="357135"/>
                  </a:lnTo>
                  <a:close/>
                </a:path>
                <a:path w="2431415" h="1213484">
                  <a:moveTo>
                    <a:pt x="495051" y="284745"/>
                  </a:moveTo>
                  <a:lnTo>
                    <a:pt x="367868" y="284745"/>
                  </a:lnTo>
                  <a:lnTo>
                    <a:pt x="370746" y="293635"/>
                  </a:lnTo>
                  <a:lnTo>
                    <a:pt x="377229" y="298715"/>
                  </a:lnTo>
                  <a:lnTo>
                    <a:pt x="383708" y="301255"/>
                  </a:lnTo>
                  <a:lnTo>
                    <a:pt x="402437" y="308875"/>
                  </a:lnTo>
                  <a:lnTo>
                    <a:pt x="411068" y="312685"/>
                  </a:lnTo>
                  <a:lnTo>
                    <a:pt x="414665" y="313955"/>
                  </a:lnTo>
                  <a:lnTo>
                    <a:pt x="416827" y="316495"/>
                  </a:lnTo>
                  <a:lnTo>
                    <a:pt x="424745" y="317765"/>
                  </a:lnTo>
                  <a:lnTo>
                    <a:pt x="431948" y="320305"/>
                  </a:lnTo>
                  <a:lnTo>
                    <a:pt x="436265" y="322845"/>
                  </a:lnTo>
                  <a:lnTo>
                    <a:pt x="442748" y="325385"/>
                  </a:lnTo>
                  <a:lnTo>
                    <a:pt x="446345" y="329195"/>
                  </a:lnTo>
                  <a:lnTo>
                    <a:pt x="443468" y="334275"/>
                  </a:lnTo>
                  <a:lnTo>
                    <a:pt x="443468" y="335545"/>
                  </a:lnTo>
                  <a:lnTo>
                    <a:pt x="440585" y="350785"/>
                  </a:lnTo>
                  <a:lnTo>
                    <a:pt x="447065" y="353325"/>
                  </a:lnTo>
                  <a:lnTo>
                    <a:pt x="449947" y="354595"/>
                  </a:lnTo>
                  <a:lnTo>
                    <a:pt x="455706" y="353325"/>
                  </a:lnTo>
                  <a:lnTo>
                    <a:pt x="464343" y="344435"/>
                  </a:lnTo>
                  <a:lnTo>
                    <a:pt x="474424" y="335545"/>
                  </a:lnTo>
                  <a:lnTo>
                    <a:pt x="480903" y="334275"/>
                  </a:lnTo>
                  <a:lnTo>
                    <a:pt x="540504" y="334275"/>
                  </a:lnTo>
                  <a:lnTo>
                    <a:pt x="535219" y="326655"/>
                  </a:lnTo>
                  <a:lnTo>
                    <a:pt x="527705" y="320305"/>
                  </a:lnTo>
                  <a:lnTo>
                    <a:pt x="526266" y="319035"/>
                  </a:lnTo>
                  <a:lnTo>
                    <a:pt x="519786" y="319035"/>
                  </a:lnTo>
                  <a:lnTo>
                    <a:pt x="514027" y="317765"/>
                  </a:lnTo>
                  <a:lnTo>
                    <a:pt x="507232" y="311415"/>
                  </a:lnTo>
                  <a:lnTo>
                    <a:pt x="501786" y="303795"/>
                  </a:lnTo>
                  <a:lnTo>
                    <a:pt x="497421" y="292365"/>
                  </a:lnTo>
                  <a:lnTo>
                    <a:pt x="495051" y="284745"/>
                  </a:lnTo>
                  <a:close/>
                </a:path>
                <a:path w="2431415" h="1213484">
                  <a:moveTo>
                    <a:pt x="480702" y="265695"/>
                  </a:moveTo>
                  <a:lnTo>
                    <a:pt x="342666" y="265695"/>
                  </a:lnTo>
                  <a:lnTo>
                    <a:pt x="338345" y="274585"/>
                  </a:lnTo>
                  <a:lnTo>
                    <a:pt x="340508" y="279665"/>
                  </a:lnTo>
                  <a:lnTo>
                    <a:pt x="352028" y="284745"/>
                  </a:lnTo>
                  <a:lnTo>
                    <a:pt x="358507" y="286015"/>
                  </a:lnTo>
                  <a:lnTo>
                    <a:pt x="367868" y="284745"/>
                  </a:lnTo>
                  <a:lnTo>
                    <a:pt x="495051" y="284745"/>
                  </a:lnTo>
                  <a:lnTo>
                    <a:pt x="493866" y="280935"/>
                  </a:lnTo>
                  <a:lnTo>
                    <a:pt x="490984" y="280935"/>
                  </a:lnTo>
                  <a:lnTo>
                    <a:pt x="489545" y="279665"/>
                  </a:lnTo>
                  <a:lnTo>
                    <a:pt x="483537" y="273315"/>
                  </a:lnTo>
                  <a:lnTo>
                    <a:pt x="480702" y="265695"/>
                  </a:lnTo>
                  <a:close/>
                </a:path>
                <a:path w="2431415" h="1213484">
                  <a:moveTo>
                    <a:pt x="478279" y="259345"/>
                  </a:moveTo>
                  <a:lnTo>
                    <a:pt x="326826" y="259345"/>
                  </a:lnTo>
                  <a:lnTo>
                    <a:pt x="328989" y="260615"/>
                  </a:lnTo>
                  <a:lnTo>
                    <a:pt x="334030" y="263155"/>
                  </a:lnTo>
                  <a:lnTo>
                    <a:pt x="336188" y="269505"/>
                  </a:lnTo>
                  <a:lnTo>
                    <a:pt x="338345" y="270775"/>
                  </a:lnTo>
                  <a:lnTo>
                    <a:pt x="339069" y="270775"/>
                  </a:lnTo>
                  <a:lnTo>
                    <a:pt x="340508" y="269505"/>
                  </a:lnTo>
                  <a:lnTo>
                    <a:pt x="342666" y="265695"/>
                  </a:lnTo>
                  <a:lnTo>
                    <a:pt x="480702" y="265695"/>
                  </a:lnTo>
                  <a:lnTo>
                    <a:pt x="479284" y="261885"/>
                  </a:lnTo>
                  <a:lnTo>
                    <a:pt x="478279" y="259345"/>
                  </a:lnTo>
                  <a:close/>
                </a:path>
                <a:path w="2431415" h="1213484">
                  <a:moveTo>
                    <a:pt x="449947" y="244105"/>
                  </a:moveTo>
                  <a:lnTo>
                    <a:pt x="257710" y="244105"/>
                  </a:lnTo>
                  <a:lnTo>
                    <a:pt x="264189" y="247915"/>
                  </a:lnTo>
                  <a:lnTo>
                    <a:pt x="267785" y="249185"/>
                  </a:lnTo>
                  <a:lnTo>
                    <a:pt x="271387" y="251725"/>
                  </a:lnTo>
                  <a:lnTo>
                    <a:pt x="274270" y="254265"/>
                  </a:lnTo>
                  <a:lnTo>
                    <a:pt x="277867" y="258075"/>
                  </a:lnTo>
                  <a:lnTo>
                    <a:pt x="282187" y="260615"/>
                  </a:lnTo>
                  <a:lnTo>
                    <a:pt x="287947" y="264425"/>
                  </a:lnTo>
                  <a:lnTo>
                    <a:pt x="293987" y="265695"/>
                  </a:lnTo>
                  <a:lnTo>
                    <a:pt x="301176" y="266965"/>
                  </a:lnTo>
                  <a:lnTo>
                    <a:pt x="309311" y="265695"/>
                  </a:lnTo>
                  <a:lnTo>
                    <a:pt x="318189" y="261885"/>
                  </a:lnTo>
                  <a:lnTo>
                    <a:pt x="323230" y="259345"/>
                  </a:lnTo>
                  <a:lnTo>
                    <a:pt x="478279" y="259345"/>
                  </a:lnTo>
                  <a:lnTo>
                    <a:pt x="474762" y="250455"/>
                  </a:lnTo>
                  <a:lnTo>
                    <a:pt x="471353" y="246645"/>
                  </a:lnTo>
                  <a:lnTo>
                    <a:pt x="454987" y="246645"/>
                  </a:lnTo>
                  <a:lnTo>
                    <a:pt x="449947" y="244105"/>
                  </a:lnTo>
                  <a:close/>
                </a:path>
                <a:path w="2431415" h="1213484">
                  <a:moveTo>
                    <a:pt x="257710" y="244105"/>
                  </a:moveTo>
                  <a:lnTo>
                    <a:pt x="247629" y="244105"/>
                  </a:lnTo>
                  <a:lnTo>
                    <a:pt x="249788" y="246645"/>
                  </a:lnTo>
                  <a:lnTo>
                    <a:pt x="251226" y="246645"/>
                  </a:lnTo>
                  <a:lnTo>
                    <a:pt x="251226" y="247915"/>
                  </a:lnTo>
                  <a:lnTo>
                    <a:pt x="249788" y="251725"/>
                  </a:lnTo>
                  <a:lnTo>
                    <a:pt x="252670" y="245375"/>
                  </a:lnTo>
                  <a:lnTo>
                    <a:pt x="257710" y="244105"/>
                  </a:lnTo>
                  <a:close/>
                </a:path>
                <a:path w="2431415" h="1213484">
                  <a:moveTo>
                    <a:pt x="443958" y="237755"/>
                  </a:moveTo>
                  <a:lnTo>
                    <a:pt x="229632" y="237755"/>
                  </a:lnTo>
                  <a:lnTo>
                    <a:pt x="233947" y="242835"/>
                  </a:lnTo>
                  <a:lnTo>
                    <a:pt x="236829" y="242835"/>
                  </a:lnTo>
                  <a:lnTo>
                    <a:pt x="241870" y="246645"/>
                  </a:lnTo>
                  <a:lnTo>
                    <a:pt x="247629" y="244105"/>
                  </a:lnTo>
                  <a:lnTo>
                    <a:pt x="449947" y="244105"/>
                  </a:lnTo>
                  <a:lnTo>
                    <a:pt x="445245" y="240295"/>
                  </a:lnTo>
                  <a:lnTo>
                    <a:pt x="443958" y="237755"/>
                  </a:lnTo>
                  <a:close/>
                </a:path>
                <a:path w="2431415" h="1213484">
                  <a:moveTo>
                    <a:pt x="467945" y="242835"/>
                  </a:moveTo>
                  <a:lnTo>
                    <a:pt x="467226" y="244105"/>
                  </a:lnTo>
                  <a:lnTo>
                    <a:pt x="460747" y="245375"/>
                  </a:lnTo>
                  <a:lnTo>
                    <a:pt x="454987" y="246645"/>
                  </a:lnTo>
                  <a:lnTo>
                    <a:pt x="471353" y="246645"/>
                  </a:lnTo>
                  <a:lnTo>
                    <a:pt x="467945" y="242835"/>
                  </a:lnTo>
                  <a:close/>
                </a:path>
                <a:path w="2431415" h="1213484">
                  <a:moveTo>
                    <a:pt x="268363" y="162825"/>
                  </a:moveTo>
                  <a:lnTo>
                    <a:pt x="120912" y="162825"/>
                  </a:lnTo>
                  <a:lnTo>
                    <a:pt x="123790" y="164095"/>
                  </a:lnTo>
                  <a:lnTo>
                    <a:pt x="124509" y="175525"/>
                  </a:lnTo>
                  <a:lnTo>
                    <a:pt x="130989" y="179335"/>
                  </a:lnTo>
                  <a:lnTo>
                    <a:pt x="138192" y="179335"/>
                  </a:lnTo>
                  <a:lnTo>
                    <a:pt x="139630" y="184415"/>
                  </a:lnTo>
                  <a:lnTo>
                    <a:pt x="142513" y="186955"/>
                  </a:lnTo>
                  <a:lnTo>
                    <a:pt x="146828" y="188225"/>
                  </a:lnTo>
                  <a:lnTo>
                    <a:pt x="153313" y="192035"/>
                  </a:lnTo>
                  <a:lnTo>
                    <a:pt x="162669" y="192035"/>
                  </a:lnTo>
                  <a:lnTo>
                    <a:pt x="170591" y="195845"/>
                  </a:lnTo>
                  <a:lnTo>
                    <a:pt x="176350" y="198385"/>
                  </a:lnTo>
                  <a:lnTo>
                    <a:pt x="179947" y="202195"/>
                  </a:lnTo>
                  <a:lnTo>
                    <a:pt x="183549" y="208545"/>
                  </a:lnTo>
                  <a:lnTo>
                    <a:pt x="187835" y="218705"/>
                  </a:lnTo>
                  <a:lnTo>
                    <a:pt x="192998" y="226325"/>
                  </a:lnTo>
                  <a:lnTo>
                    <a:pt x="198837" y="232675"/>
                  </a:lnTo>
                  <a:lnTo>
                    <a:pt x="205149" y="237755"/>
                  </a:lnTo>
                  <a:lnTo>
                    <a:pt x="212347" y="241565"/>
                  </a:lnTo>
                  <a:lnTo>
                    <a:pt x="220990" y="241565"/>
                  </a:lnTo>
                  <a:lnTo>
                    <a:pt x="229632" y="237755"/>
                  </a:lnTo>
                  <a:lnTo>
                    <a:pt x="443958" y="237755"/>
                  </a:lnTo>
                  <a:lnTo>
                    <a:pt x="442027" y="233945"/>
                  </a:lnTo>
                  <a:lnTo>
                    <a:pt x="440429" y="223785"/>
                  </a:lnTo>
                  <a:lnTo>
                    <a:pt x="440585" y="211085"/>
                  </a:lnTo>
                  <a:lnTo>
                    <a:pt x="438428" y="200925"/>
                  </a:lnTo>
                  <a:lnTo>
                    <a:pt x="433387" y="195845"/>
                  </a:lnTo>
                  <a:lnTo>
                    <a:pt x="428346" y="193305"/>
                  </a:lnTo>
                  <a:lnTo>
                    <a:pt x="421148" y="190765"/>
                  </a:lnTo>
                  <a:lnTo>
                    <a:pt x="412507" y="189495"/>
                  </a:lnTo>
                  <a:lnTo>
                    <a:pt x="408548" y="188225"/>
                  </a:lnTo>
                  <a:lnTo>
                    <a:pt x="401707" y="188225"/>
                  </a:lnTo>
                  <a:lnTo>
                    <a:pt x="397385" y="186955"/>
                  </a:lnTo>
                  <a:lnTo>
                    <a:pt x="390907" y="183145"/>
                  </a:lnTo>
                  <a:lnTo>
                    <a:pt x="300186" y="183145"/>
                  </a:lnTo>
                  <a:lnTo>
                    <a:pt x="299466" y="181875"/>
                  </a:lnTo>
                  <a:lnTo>
                    <a:pt x="287947" y="181875"/>
                  </a:lnTo>
                  <a:lnTo>
                    <a:pt x="287228" y="180605"/>
                  </a:lnTo>
                  <a:lnTo>
                    <a:pt x="286509" y="180605"/>
                  </a:lnTo>
                  <a:lnTo>
                    <a:pt x="286509" y="179335"/>
                  </a:lnTo>
                  <a:lnTo>
                    <a:pt x="287467" y="174255"/>
                  </a:lnTo>
                  <a:lnTo>
                    <a:pt x="273551" y="174255"/>
                  </a:lnTo>
                  <a:lnTo>
                    <a:pt x="271387" y="166635"/>
                  </a:lnTo>
                  <a:lnTo>
                    <a:pt x="268363" y="162825"/>
                  </a:lnTo>
                  <a:close/>
                </a:path>
                <a:path w="2431415" h="1213484">
                  <a:moveTo>
                    <a:pt x="114881" y="167905"/>
                  </a:moveTo>
                  <a:lnTo>
                    <a:pt x="18627" y="167905"/>
                  </a:lnTo>
                  <a:lnTo>
                    <a:pt x="25871" y="169175"/>
                  </a:lnTo>
                  <a:lnTo>
                    <a:pt x="28034" y="170445"/>
                  </a:lnTo>
                  <a:lnTo>
                    <a:pt x="30911" y="172985"/>
                  </a:lnTo>
                  <a:lnTo>
                    <a:pt x="32350" y="176795"/>
                  </a:lnTo>
                  <a:lnTo>
                    <a:pt x="33793" y="183145"/>
                  </a:lnTo>
                  <a:lnTo>
                    <a:pt x="35951" y="186955"/>
                  </a:lnTo>
                  <a:lnTo>
                    <a:pt x="39553" y="188225"/>
                  </a:lnTo>
                  <a:lnTo>
                    <a:pt x="49104" y="188225"/>
                  </a:lnTo>
                  <a:lnTo>
                    <a:pt x="61423" y="183145"/>
                  </a:lnTo>
                  <a:lnTo>
                    <a:pt x="74685" y="176795"/>
                  </a:lnTo>
                  <a:lnTo>
                    <a:pt x="87069" y="169175"/>
                  </a:lnTo>
                  <a:lnTo>
                    <a:pt x="112451" y="169175"/>
                  </a:lnTo>
                  <a:lnTo>
                    <a:pt x="114881" y="167905"/>
                  </a:lnTo>
                  <a:close/>
                </a:path>
                <a:path w="2431415" h="1213484">
                  <a:moveTo>
                    <a:pt x="404588" y="186955"/>
                  </a:moveTo>
                  <a:lnTo>
                    <a:pt x="401707" y="188225"/>
                  </a:lnTo>
                  <a:lnTo>
                    <a:pt x="408548" y="188225"/>
                  </a:lnTo>
                  <a:lnTo>
                    <a:pt x="404588" y="186955"/>
                  </a:lnTo>
                  <a:close/>
                </a:path>
                <a:path w="2431415" h="1213484">
                  <a:moveTo>
                    <a:pt x="370025" y="170445"/>
                  </a:moveTo>
                  <a:lnTo>
                    <a:pt x="359945" y="176795"/>
                  </a:lnTo>
                  <a:lnTo>
                    <a:pt x="332228" y="176795"/>
                  </a:lnTo>
                  <a:lnTo>
                    <a:pt x="317220" y="178065"/>
                  </a:lnTo>
                  <a:lnTo>
                    <a:pt x="300186" y="183145"/>
                  </a:lnTo>
                  <a:lnTo>
                    <a:pt x="390907" y="183145"/>
                  </a:lnTo>
                  <a:lnTo>
                    <a:pt x="386585" y="176795"/>
                  </a:lnTo>
                  <a:lnTo>
                    <a:pt x="380107" y="172985"/>
                  </a:lnTo>
                  <a:lnTo>
                    <a:pt x="370025" y="170445"/>
                  </a:lnTo>
                  <a:close/>
                </a:path>
                <a:path w="2431415" h="1213484">
                  <a:moveTo>
                    <a:pt x="295145" y="179335"/>
                  </a:moveTo>
                  <a:lnTo>
                    <a:pt x="290829" y="181875"/>
                  </a:lnTo>
                  <a:lnTo>
                    <a:pt x="299466" y="181875"/>
                  </a:lnTo>
                  <a:lnTo>
                    <a:pt x="298747" y="180605"/>
                  </a:lnTo>
                  <a:lnTo>
                    <a:pt x="298028" y="180605"/>
                  </a:lnTo>
                  <a:lnTo>
                    <a:pt x="295145" y="179335"/>
                  </a:lnTo>
                  <a:close/>
                </a:path>
                <a:path w="2431415" h="1213484">
                  <a:moveTo>
                    <a:pt x="2113" y="110755"/>
                  </a:moveTo>
                  <a:lnTo>
                    <a:pt x="0" y="113295"/>
                  </a:lnTo>
                  <a:lnTo>
                    <a:pt x="0" y="174255"/>
                  </a:lnTo>
                  <a:lnTo>
                    <a:pt x="2832" y="174255"/>
                  </a:lnTo>
                  <a:lnTo>
                    <a:pt x="3552" y="176795"/>
                  </a:lnTo>
                  <a:lnTo>
                    <a:pt x="2832" y="179335"/>
                  </a:lnTo>
                  <a:lnTo>
                    <a:pt x="6027" y="174255"/>
                  </a:lnTo>
                  <a:lnTo>
                    <a:pt x="11652" y="170445"/>
                  </a:lnTo>
                  <a:lnTo>
                    <a:pt x="18627" y="167905"/>
                  </a:lnTo>
                  <a:lnTo>
                    <a:pt x="114881" y="167905"/>
                  </a:lnTo>
                  <a:lnTo>
                    <a:pt x="117311" y="166635"/>
                  </a:lnTo>
                  <a:lnTo>
                    <a:pt x="117850" y="166635"/>
                  </a:lnTo>
                  <a:lnTo>
                    <a:pt x="119469" y="162825"/>
                  </a:lnTo>
                  <a:lnTo>
                    <a:pt x="268363" y="162825"/>
                  </a:lnTo>
                  <a:lnTo>
                    <a:pt x="266348" y="160285"/>
                  </a:lnTo>
                  <a:lnTo>
                    <a:pt x="259868" y="156475"/>
                  </a:lnTo>
                  <a:lnTo>
                    <a:pt x="242590" y="156475"/>
                  </a:lnTo>
                  <a:lnTo>
                    <a:pt x="243309" y="152665"/>
                  </a:lnTo>
                  <a:lnTo>
                    <a:pt x="241870" y="147585"/>
                  </a:lnTo>
                  <a:lnTo>
                    <a:pt x="240427" y="143775"/>
                  </a:lnTo>
                  <a:lnTo>
                    <a:pt x="16514" y="143775"/>
                  </a:lnTo>
                  <a:lnTo>
                    <a:pt x="12913" y="142505"/>
                  </a:lnTo>
                  <a:lnTo>
                    <a:pt x="8085" y="137425"/>
                  </a:lnTo>
                  <a:lnTo>
                    <a:pt x="5081" y="129805"/>
                  </a:lnTo>
                  <a:lnTo>
                    <a:pt x="3293" y="119645"/>
                  </a:lnTo>
                  <a:lnTo>
                    <a:pt x="2113" y="110755"/>
                  </a:lnTo>
                  <a:close/>
                </a:path>
                <a:path w="2431415" h="1213484">
                  <a:moveTo>
                    <a:pt x="112451" y="169175"/>
                  </a:moveTo>
                  <a:lnTo>
                    <a:pt x="87069" y="169175"/>
                  </a:lnTo>
                  <a:lnTo>
                    <a:pt x="89951" y="172985"/>
                  </a:lnTo>
                  <a:lnTo>
                    <a:pt x="91390" y="172985"/>
                  </a:lnTo>
                  <a:lnTo>
                    <a:pt x="99490" y="174255"/>
                  </a:lnTo>
                  <a:lnTo>
                    <a:pt x="107591" y="171715"/>
                  </a:lnTo>
                  <a:lnTo>
                    <a:pt x="112451" y="169175"/>
                  </a:lnTo>
                  <a:close/>
                </a:path>
                <a:path w="2431415" h="1213484">
                  <a:moveTo>
                    <a:pt x="284350" y="161555"/>
                  </a:moveTo>
                  <a:lnTo>
                    <a:pt x="281468" y="165365"/>
                  </a:lnTo>
                  <a:lnTo>
                    <a:pt x="273551" y="174255"/>
                  </a:lnTo>
                  <a:lnTo>
                    <a:pt x="287467" y="174255"/>
                  </a:lnTo>
                  <a:lnTo>
                    <a:pt x="287947" y="171715"/>
                  </a:lnTo>
                  <a:lnTo>
                    <a:pt x="288667" y="164095"/>
                  </a:lnTo>
                  <a:lnTo>
                    <a:pt x="284350" y="161555"/>
                  </a:lnTo>
                  <a:close/>
                </a:path>
                <a:path w="2431415" h="1213484">
                  <a:moveTo>
                    <a:pt x="118030" y="166635"/>
                  </a:moveTo>
                  <a:lnTo>
                    <a:pt x="117850" y="166635"/>
                  </a:lnTo>
                  <a:lnTo>
                    <a:pt x="117311" y="167905"/>
                  </a:lnTo>
                  <a:lnTo>
                    <a:pt x="118030" y="166635"/>
                  </a:lnTo>
                  <a:close/>
                </a:path>
                <a:path w="2431415" h="1213484">
                  <a:moveTo>
                    <a:pt x="254828" y="155205"/>
                  </a:moveTo>
                  <a:lnTo>
                    <a:pt x="249788" y="155205"/>
                  </a:lnTo>
                  <a:lnTo>
                    <a:pt x="242590" y="156475"/>
                  </a:lnTo>
                  <a:lnTo>
                    <a:pt x="259868" y="156475"/>
                  </a:lnTo>
                  <a:lnTo>
                    <a:pt x="254828" y="155205"/>
                  </a:lnTo>
                  <a:close/>
                </a:path>
                <a:path w="2431415" h="1213484">
                  <a:moveTo>
                    <a:pt x="24432" y="142505"/>
                  </a:moveTo>
                  <a:lnTo>
                    <a:pt x="19392" y="143775"/>
                  </a:lnTo>
                  <a:lnTo>
                    <a:pt x="32375" y="143775"/>
                  </a:lnTo>
                  <a:lnTo>
                    <a:pt x="24432" y="142505"/>
                  </a:lnTo>
                  <a:close/>
                </a:path>
                <a:path w="2431415" h="1213484">
                  <a:moveTo>
                    <a:pt x="53950" y="141235"/>
                  </a:moveTo>
                  <a:lnTo>
                    <a:pt x="46909" y="141235"/>
                  </a:lnTo>
                  <a:lnTo>
                    <a:pt x="39912" y="142505"/>
                  </a:lnTo>
                  <a:lnTo>
                    <a:pt x="32375" y="143775"/>
                  </a:lnTo>
                  <a:lnTo>
                    <a:pt x="54669" y="143775"/>
                  </a:lnTo>
                  <a:lnTo>
                    <a:pt x="53950" y="141235"/>
                  </a:lnTo>
                  <a:close/>
                </a:path>
                <a:path w="2431415" h="1213484">
                  <a:moveTo>
                    <a:pt x="83472" y="120915"/>
                  </a:moveTo>
                  <a:lnTo>
                    <a:pt x="73718" y="132345"/>
                  </a:lnTo>
                  <a:lnTo>
                    <a:pt x="65922" y="139965"/>
                  </a:lnTo>
                  <a:lnTo>
                    <a:pt x="59882" y="143775"/>
                  </a:lnTo>
                  <a:lnTo>
                    <a:pt x="220270" y="143775"/>
                  </a:lnTo>
                  <a:lnTo>
                    <a:pt x="214510" y="139965"/>
                  </a:lnTo>
                  <a:lnTo>
                    <a:pt x="213067" y="137425"/>
                  </a:lnTo>
                  <a:lnTo>
                    <a:pt x="211628" y="136155"/>
                  </a:lnTo>
                  <a:lnTo>
                    <a:pt x="210908" y="134885"/>
                  </a:lnTo>
                  <a:lnTo>
                    <a:pt x="208751" y="134885"/>
                  </a:lnTo>
                  <a:lnTo>
                    <a:pt x="208032" y="133615"/>
                  </a:lnTo>
                  <a:lnTo>
                    <a:pt x="79871" y="133615"/>
                  </a:lnTo>
                  <a:lnTo>
                    <a:pt x="81309" y="129805"/>
                  </a:lnTo>
                  <a:lnTo>
                    <a:pt x="83472" y="120915"/>
                  </a:lnTo>
                  <a:close/>
                </a:path>
                <a:path w="2431415" h="1213484">
                  <a:moveTo>
                    <a:pt x="236829" y="142505"/>
                  </a:moveTo>
                  <a:lnTo>
                    <a:pt x="224591" y="142505"/>
                  </a:lnTo>
                  <a:lnTo>
                    <a:pt x="220270" y="143775"/>
                  </a:lnTo>
                  <a:lnTo>
                    <a:pt x="238268" y="143775"/>
                  </a:lnTo>
                  <a:lnTo>
                    <a:pt x="236829" y="142505"/>
                  </a:lnTo>
                  <a:close/>
                </a:path>
                <a:path w="2431415" h="1213484">
                  <a:moveTo>
                    <a:pt x="232509" y="141235"/>
                  </a:moveTo>
                  <a:lnTo>
                    <a:pt x="227468" y="142505"/>
                  </a:lnTo>
                  <a:lnTo>
                    <a:pt x="234666" y="142505"/>
                  </a:lnTo>
                  <a:lnTo>
                    <a:pt x="232509" y="141235"/>
                  </a:lnTo>
                  <a:close/>
                </a:path>
                <a:path w="2431415" h="1213484">
                  <a:moveTo>
                    <a:pt x="95711" y="114565"/>
                  </a:moveTo>
                  <a:lnTo>
                    <a:pt x="90514" y="122185"/>
                  </a:lnTo>
                  <a:lnTo>
                    <a:pt x="85990" y="128535"/>
                  </a:lnTo>
                  <a:lnTo>
                    <a:pt x="82547" y="132345"/>
                  </a:lnTo>
                  <a:lnTo>
                    <a:pt x="80590" y="133615"/>
                  </a:lnTo>
                  <a:lnTo>
                    <a:pt x="208032" y="133615"/>
                  </a:lnTo>
                  <a:lnTo>
                    <a:pt x="202267" y="131075"/>
                  </a:lnTo>
                  <a:lnTo>
                    <a:pt x="196507" y="129805"/>
                  </a:lnTo>
                  <a:lnTo>
                    <a:pt x="191472" y="128535"/>
                  </a:lnTo>
                  <a:lnTo>
                    <a:pt x="184269" y="123455"/>
                  </a:lnTo>
                  <a:lnTo>
                    <a:pt x="182830" y="120915"/>
                  </a:lnTo>
                  <a:lnTo>
                    <a:pt x="94272" y="120915"/>
                  </a:lnTo>
                  <a:lnTo>
                    <a:pt x="93553" y="119645"/>
                  </a:lnTo>
                  <a:lnTo>
                    <a:pt x="94992" y="118375"/>
                  </a:lnTo>
                  <a:lnTo>
                    <a:pt x="95711" y="114565"/>
                  </a:lnTo>
                  <a:close/>
                </a:path>
                <a:path w="2431415" h="1213484">
                  <a:moveTo>
                    <a:pt x="105792" y="104405"/>
                  </a:moveTo>
                  <a:lnTo>
                    <a:pt x="95711" y="120915"/>
                  </a:lnTo>
                  <a:lnTo>
                    <a:pt x="182830" y="120915"/>
                  </a:lnTo>
                  <a:lnTo>
                    <a:pt x="182111" y="119645"/>
                  </a:lnTo>
                  <a:lnTo>
                    <a:pt x="181029" y="118375"/>
                  </a:lnTo>
                  <a:lnTo>
                    <a:pt x="158664" y="118375"/>
                  </a:lnTo>
                  <a:lnTo>
                    <a:pt x="152587" y="117105"/>
                  </a:lnTo>
                  <a:lnTo>
                    <a:pt x="149711" y="115835"/>
                  </a:lnTo>
                  <a:lnTo>
                    <a:pt x="148272" y="113295"/>
                  </a:lnTo>
                  <a:lnTo>
                    <a:pt x="146828" y="108215"/>
                  </a:lnTo>
                  <a:lnTo>
                    <a:pt x="108669" y="108215"/>
                  </a:lnTo>
                  <a:lnTo>
                    <a:pt x="108669" y="106945"/>
                  </a:lnTo>
                  <a:lnTo>
                    <a:pt x="107949" y="106945"/>
                  </a:lnTo>
                  <a:lnTo>
                    <a:pt x="105792" y="104405"/>
                  </a:lnTo>
                  <a:close/>
                </a:path>
                <a:path w="2431415" h="1213484">
                  <a:moveTo>
                    <a:pt x="172435" y="115835"/>
                  </a:moveTo>
                  <a:lnTo>
                    <a:pt x="158664" y="118375"/>
                  </a:lnTo>
                  <a:lnTo>
                    <a:pt x="181029" y="118375"/>
                  </a:lnTo>
                  <a:lnTo>
                    <a:pt x="179947" y="117105"/>
                  </a:lnTo>
                  <a:lnTo>
                    <a:pt x="178509" y="117105"/>
                  </a:lnTo>
                  <a:lnTo>
                    <a:pt x="172435" y="115835"/>
                  </a:lnTo>
                  <a:close/>
                </a:path>
                <a:path w="2431415" h="1213484">
                  <a:moveTo>
                    <a:pt x="141069" y="95515"/>
                  </a:moveTo>
                  <a:lnTo>
                    <a:pt x="134388" y="95515"/>
                  </a:lnTo>
                  <a:lnTo>
                    <a:pt x="126491" y="98055"/>
                  </a:lnTo>
                  <a:lnTo>
                    <a:pt x="117783" y="101865"/>
                  </a:lnTo>
                  <a:lnTo>
                    <a:pt x="108669" y="108215"/>
                  </a:lnTo>
                  <a:lnTo>
                    <a:pt x="146828" y="108215"/>
                  </a:lnTo>
                  <a:lnTo>
                    <a:pt x="146828" y="101865"/>
                  </a:lnTo>
                  <a:lnTo>
                    <a:pt x="144670" y="98055"/>
                  </a:lnTo>
                  <a:lnTo>
                    <a:pt x="141069" y="95515"/>
                  </a:lnTo>
                  <a:close/>
                </a:path>
                <a:path w="2431415" h="1213484">
                  <a:moveTo>
                    <a:pt x="0" y="0"/>
                  </a:moveTo>
                  <a:lnTo>
                    <a:pt x="0" y="17358"/>
                  </a:lnTo>
                  <a:lnTo>
                    <a:pt x="357" y="16252"/>
                  </a:lnTo>
                  <a:lnTo>
                    <a:pt x="2291" y="6519"/>
                  </a:lnTo>
                  <a:lnTo>
                    <a:pt x="1796" y="1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5729914" y="-359"/>
            <a:ext cx="2559050" cy="1918970"/>
            <a:chOff x="15729914" y="-359"/>
            <a:chExt cx="2559050" cy="1918970"/>
          </a:xfrm>
        </p:grpSpPr>
        <p:sp>
          <p:nvSpPr>
            <p:cNvPr id="15" name="object 15"/>
            <p:cNvSpPr/>
            <p:nvPr/>
          </p:nvSpPr>
          <p:spPr>
            <a:xfrm>
              <a:off x="15729914" y="0"/>
              <a:ext cx="2558415" cy="1918335"/>
            </a:xfrm>
            <a:custGeom>
              <a:avLst/>
              <a:gdLst/>
              <a:ahLst/>
              <a:cxnLst/>
              <a:rect l="l" t="t" r="r" b="b"/>
              <a:pathLst>
                <a:path w="2558415" h="1918335">
                  <a:moveTo>
                    <a:pt x="2558097" y="1463016"/>
                  </a:moveTo>
                  <a:lnTo>
                    <a:pt x="2250873" y="1463016"/>
                  </a:lnTo>
                  <a:lnTo>
                    <a:pt x="2306989" y="1468809"/>
                  </a:lnTo>
                  <a:lnTo>
                    <a:pt x="2366606" y="1479597"/>
                  </a:lnTo>
                  <a:lnTo>
                    <a:pt x="2407589" y="1486001"/>
                  </a:lnTo>
                  <a:lnTo>
                    <a:pt x="2408986" y="1486001"/>
                  </a:lnTo>
                  <a:lnTo>
                    <a:pt x="2416207" y="1498106"/>
                  </a:lnTo>
                  <a:lnTo>
                    <a:pt x="2440309" y="1561806"/>
                  </a:lnTo>
                  <a:lnTo>
                    <a:pt x="2456468" y="1609655"/>
                  </a:lnTo>
                  <a:lnTo>
                    <a:pt x="2474884" y="1665671"/>
                  </a:lnTo>
                  <a:lnTo>
                    <a:pt x="2495193" y="1727981"/>
                  </a:lnTo>
                  <a:lnTo>
                    <a:pt x="2517036" y="1794713"/>
                  </a:lnTo>
                  <a:lnTo>
                    <a:pt x="2540050" y="1863991"/>
                  </a:lnTo>
                  <a:lnTo>
                    <a:pt x="2558097" y="1918001"/>
                  </a:lnTo>
                  <a:lnTo>
                    <a:pt x="2558097" y="1463016"/>
                  </a:lnTo>
                  <a:close/>
                </a:path>
                <a:path w="2558415" h="1918335">
                  <a:moveTo>
                    <a:pt x="2558097" y="1289553"/>
                  </a:moveTo>
                  <a:lnTo>
                    <a:pt x="2085366" y="1289553"/>
                  </a:lnTo>
                  <a:lnTo>
                    <a:pt x="2100979" y="1290880"/>
                  </a:lnTo>
                  <a:lnTo>
                    <a:pt x="2116735" y="1295447"/>
                  </a:lnTo>
                  <a:lnTo>
                    <a:pt x="2131872" y="1303121"/>
                  </a:lnTo>
                  <a:lnTo>
                    <a:pt x="2145703" y="1335723"/>
                  </a:lnTo>
                  <a:lnTo>
                    <a:pt x="2176132" y="1383041"/>
                  </a:lnTo>
                  <a:lnTo>
                    <a:pt x="2206560" y="1432518"/>
                  </a:lnTo>
                  <a:lnTo>
                    <a:pt x="2220391" y="1471599"/>
                  </a:lnTo>
                  <a:lnTo>
                    <a:pt x="2250873" y="1463016"/>
                  </a:lnTo>
                  <a:lnTo>
                    <a:pt x="2558097" y="1463016"/>
                  </a:lnTo>
                  <a:lnTo>
                    <a:pt x="2558097" y="1289553"/>
                  </a:lnTo>
                  <a:close/>
                </a:path>
                <a:path w="2558415" h="1918335">
                  <a:moveTo>
                    <a:pt x="2558097" y="1250556"/>
                  </a:moveTo>
                  <a:lnTo>
                    <a:pt x="2018842" y="1250556"/>
                  </a:lnTo>
                  <a:lnTo>
                    <a:pt x="2028409" y="1250873"/>
                  </a:lnTo>
                  <a:lnTo>
                    <a:pt x="2038321" y="1253618"/>
                  </a:lnTo>
                  <a:lnTo>
                    <a:pt x="2070736" y="1284086"/>
                  </a:lnTo>
                  <a:lnTo>
                    <a:pt x="2070658" y="1291602"/>
                  </a:lnTo>
                  <a:lnTo>
                    <a:pt x="2085366" y="1289553"/>
                  </a:lnTo>
                  <a:lnTo>
                    <a:pt x="2558097" y="1289553"/>
                  </a:lnTo>
                  <a:lnTo>
                    <a:pt x="2558097" y="1250556"/>
                  </a:lnTo>
                  <a:close/>
                </a:path>
                <a:path w="2558415" h="1918335">
                  <a:moveTo>
                    <a:pt x="2558097" y="1223200"/>
                  </a:moveTo>
                  <a:lnTo>
                    <a:pt x="1903653" y="1223200"/>
                  </a:lnTo>
                  <a:lnTo>
                    <a:pt x="1902695" y="1230005"/>
                  </a:lnTo>
                  <a:lnTo>
                    <a:pt x="1934387" y="1260995"/>
                  </a:lnTo>
                  <a:lnTo>
                    <a:pt x="1953310" y="1264958"/>
                  </a:lnTo>
                  <a:lnTo>
                    <a:pt x="1970390" y="1262504"/>
                  </a:lnTo>
                  <a:lnTo>
                    <a:pt x="2001691" y="1253010"/>
                  </a:lnTo>
                  <a:lnTo>
                    <a:pt x="2018842" y="1250556"/>
                  </a:lnTo>
                  <a:lnTo>
                    <a:pt x="2558097" y="1250556"/>
                  </a:lnTo>
                  <a:lnTo>
                    <a:pt x="2558097" y="1223200"/>
                  </a:lnTo>
                  <a:close/>
                </a:path>
                <a:path w="2558415" h="1918335">
                  <a:moveTo>
                    <a:pt x="2558097" y="586257"/>
                  </a:moveTo>
                  <a:lnTo>
                    <a:pt x="1221195" y="586257"/>
                  </a:lnTo>
                  <a:lnTo>
                    <a:pt x="1225949" y="586730"/>
                  </a:lnTo>
                  <a:lnTo>
                    <a:pt x="1232180" y="589904"/>
                  </a:lnTo>
                  <a:lnTo>
                    <a:pt x="1278734" y="637219"/>
                  </a:lnTo>
                  <a:lnTo>
                    <a:pt x="1300911" y="677443"/>
                  </a:lnTo>
                  <a:lnTo>
                    <a:pt x="1304348" y="692927"/>
                  </a:lnTo>
                  <a:lnTo>
                    <a:pt x="1310404" y="708409"/>
                  </a:lnTo>
                  <a:lnTo>
                    <a:pt x="1337614" y="739368"/>
                  </a:lnTo>
                  <a:lnTo>
                    <a:pt x="1384267" y="749932"/>
                  </a:lnTo>
                  <a:lnTo>
                    <a:pt x="1398828" y="750163"/>
                  </a:lnTo>
                  <a:lnTo>
                    <a:pt x="1408189" y="751989"/>
                  </a:lnTo>
                  <a:lnTo>
                    <a:pt x="1466057" y="796327"/>
                  </a:lnTo>
                  <a:lnTo>
                    <a:pt x="1491141" y="825138"/>
                  </a:lnTo>
                  <a:lnTo>
                    <a:pt x="1516938" y="859599"/>
                  </a:lnTo>
                  <a:lnTo>
                    <a:pt x="1528944" y="883467"/>
                  </a:lnTo>
                  <a:lnTo>
                    <a:pt x="1557261" y="933858"/>
                  </a:lnTo>
                  <a:lnTo>
                    <a:pt x="1592055" y="988699"/>
                  </a:lnTo>
                  <a:lnTo>
                    <a:pt x="1623491" y="1025918"/>
                  </a:lnTo>
                  <a:lnTo>
                    <a:pt x="1629333" y="1030249"/>
                  </a:lnTo>
                  <a:lnTo>
                    <a:pt x="1627174" y="1038885"/>
                  </a:lnTo>
                  <a:lnTo>
                    <a:pt x="1629333" y="1044638"/>
                  </a:lnTo>
                  <a:lnTo>
                    <a:pt x="1634286" y="1048245"/>
                  </a:lnTo>
                  <a:lnTo>
                    <a:pt x="1658416" y="1055960"/>
                  </a:lnTo>
                  <a:lnTo>
                    <a:pt x="1693119" y="1057603"/>
                  </a:lnTo>
                  <a:lnTo>
                    <a:pt x="1729012" y="1059787"/>
                  </a:lnTo>
                  <a:lnTo>
                    <a:pt x="1756714" y="1069124"/>
                  </a:lnTo>
                  <a:lnTo>
                    <a:pt x="1762741" y="1073644"/>
                  </a:lnTo>
                  <a:lnTo>
                    <a:pt x="1775127" y="1081881"/>
                  </a:lnTo>
                  <a:lnTo>
                    <a:pt x="1781225" y="1086408"/>
                  </a:lnTo>
                  <a:lnTo>
                    <a:pt x="1782622" y="1087120"/>
                  </a:lnTo>
                  <a:lnTo>
                    <a:pt x="1784781" y="1089279"/>
                  </a:lnTo>
                  <a:lnTo>
                    <a:pt x="1786178" y="1091438"/>
                  </a:lnTo>
                  <a:lnTo>
                    <a:pt x="1793209" y="1109261"/>
                  </a:lnTo>
                  <a:lnTo>
                    <a:pt x="1788131" y="1126542"/>
                  </a:lnTo>
                  <a:lnTo>
                    <a:pt x="1778838" y="1144092"/>
                  </a:lnTo>
                  <a:lnTo>
                    <a:pt x="1773224" y="1162723"/>
                  </a:lnTo>
                  <a:lnTo>
                    <a:pt x="1798497" y="1205928"/>
                  </a:lnTo>
                  <a:lnTo>
                    <a:pt x="1846771" y="1225733"/>
                  </a:lnTo>
                  <a:lnTo>
                    <a:pt x="1866395" y="1226712"/>
                  </a:lnTo>
                  <a:lnTo>
                    <a:pt x="1885375" y="1225395"/>
                  </a:lnTo>
                  <a:lnTo>
                    <a:pt x="1903653" y="1223200"/>
                  </a:lnTo>
                  <a:lnTo>
                    <a:pt x="2558097" y="1223200"/>
                  </a:lnTo>
                  <a:lnTo>
                    <a:pt x="2558097" y="586257"/>
                  </a:lnTo>
                  <a:close/>
                </a:path>
                <a:path w="2558415" h="1918335">
                  <a:moveTo>
                    <a:pt x="2558097" y="534874"/>
                  </a:moveTo>
                  <a:lnTo>
                    <a:pt x="979812" y="534874"/>
                  </a:lnTo>
                  <a:lnTo>
                    <a:pt x="1024127" y="537637"/>
                  </a:lnTo>
                  <a:lnTo>
                    <a:pt x="1078121" y="546681"/>
                  </a:lnTo>
                  <a:lnTo>
                    <a:pt x="1133789" y="559744"/>
                  </a:lnTo>
                  <a:lnTo>
                    <a:pt x="1183120" y="574566"/>
                  </a:lnTo>
                  <a:lnTo>
                    <a:pt x="1218107" y="588886"/>
                  </a:lnTo>
                  <a:lnTo>
                    <a:pt x="1221195" y="586257"/>
                  </a:lnTo>
                  <a:lnTo>
                    <a:pt x="2558097" y="586257"/>
                  </a:lnTo>
                  <a:lnTo>
                    <a:pt x="2558097" y="534874"/>
                  </a:lnTo>
                  <a:close/>
                </a:path>
                <a:path w="2558415" h="1918335">
                  <a:moveTo>
                    <a:pt x="2558097" y="81292"/>
                  </a:moveTo>
                  <a:lnTo>
                    <a:pt x="153974" y="81292"/>
                  </a:lnTo>
                  <a:lnTo>
                    <a:pt x="160048" y="92232"/>
                  </a:lnTo>
                  <a:lnTo>
                    <a:pt x="220266" y="141131"/>
                  </a:lnTo>
                  <a:lnTo>
                    <a:pt x="262318" y="155913"/>
                  </a:lnTo>
                  <a:lnTo>
                    <a:pt x="308896" y="166463"/>
                  </a:lnTo>
                  <a:lnTo>
                    <a:pt x="406733" y="182628"/>
                  </a:lnTo>
                  <a:lnTo>
                    <a:pt x="453544" y="192122"/>
                  </a:lnTo>
                  <a:lnTo>
                    <a:pt x="495985" y="205143"/>
                  </a:lnTo>
                  <a:lnTo>
                    <a:pt x="599617" y="344093"/>
                  </a:lnTo>
                  <a:lnTo>
                    <a:pt x="612841" y="349723"/>
                  </a:lnTo>
                  <a:lnTo>
                    <a:pt x="651560" y="373621"/>
                  </a:lnTo>
                  <a:lnTo>
                    <a:pt x="677040" y="402594"/>
                  </a:lnTo>
                  <a:lnTo>
                    <a:pt x="681046" y="417150"/>
                  </a:lnTo>
                  <a:lnTo>
                    <a:pt x="676706" y="430492"/>
                  </a:lnTo>
                  <a:lnTo>
                    <a:pt x="718854" y="443900"/>
                  </a:lnTo>
                  <a:lnTo>
                    <a:pt x="739696" y="450030"/>
                  </a:lnTo>
                  <a:lnTo>
                    <a:pt x="760907" y="455688"/>
                  </a:lnTo>
                  <a:lnTo>
                    <a:pt x="766583" y="485346"/>
                  </a:lnTo>
                  <a:lnTo>
                    <a:pt x="795983" y="547628"/>
                  </a:lnTo>
                  <a:lnTo>
                    <a:pt x="827033" y="577824"/>
                  </a:lnTo>
                  <a:lnTo>
                    <a:pt x="855268" y="586727"/>
                  </a:lnTo>
                  <a:lnTo>
                    <a:pt x="883819" y="581860"/>
                  </a:lnTo>
                  <a:lnTo>
                    <a:pt x="908799" y="570442"/>
                  </a:lnTo>
                  <a:lnTo>
                    <a:pt x="931492" y="555648"/>
                  </a:lnTo>
                  <a:lnTo>
                    <a:pt x="953185" y="540651"/>
                  </a:lnTo>
                  <a:lnTo>
                    <a:pt x="979812" y="534874"/>
                  </a:lnTo>
                  <a:lnTo>
                    <a:pt x="2558097" y="534874"/>
                  </a:lnTo>
                  <a:lnTo>
                    <a:pt x="2558097" y="81292"/>
                  </a:lnTo>
                  <a:close/>
                </a:path>
                <a:path w="2558415" h="1918335">
                  <a:moveTo>
                    <a:pt x="2558097" y="0"/>
                  </a:moveTo>
                  <a:lnTo>
                    <a:pt x="0" y="0"/>
                  </a:lnTo>
                  <a:lnTo>
                    <a:pt x="4845" y="17492"/>
                  </a:lnTo>
                  <a:lnTo>
                    <a:pt x="23672" y="56819"/>
                  </a:lnTo>
                  <a:lnTo>
                    <a:pt x="59280" y="88956"/>
                  </a:lnTo>
                  <a:lnTo>
                    <a:pt x="105714" y="105054"/>
                  </a:lnTo>
                  <a:lnTo>
                    <a:pt x="129320" y="92640"/>
                  </a:lnTo>
                  <a:lnTo>
                    <a:pt x="141594" y="86630"/>
                  </a:lnTo>
                  <a:lnTo>
                    <a:pt x="153974" y="81292"/>
                  </a:lnTo>
                  <a:lnTo>
                    <a:pt x="2558097" y="81292"/>
                  </a:lnTo>
                  <a:lnTo>
                    <a:pt x="2558097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770863" y="0"/>
              <a:ext cx="2517775" cy="1633220"/>
            </a:xfrm>
            <a:custGeom>
              <a:avLst/>
              <a:gdLst/>
              <a:ahLst/>
              <a:cxnLst/>
              <a:rect l="l" t="t" r="r" b="b"/>
              <a:pathLst>
                <a:path w="2517775" h="1633220">
                  <a:moveTo>
                    <a:pt x="2442967" y="1408963"/>
                  </a:moveTo>
                  <a:lnTo>
                    <a:pt x="2454451" y="1440859"/>
                  </a:lnTo>
                  <a:lnTo>
                    <a:pt x="2467767" y="1480237"/>
                  </a:lnTo>
                  <a:lnTo>
                    <a:pt x="2482728" y="1525938"/>
                  </a:lnTo>
                  <a:lnTo>
                    <a:pt x="2517147" y="1632658"/>
                  </a:lnTo>
                  <a:lnTo>
                    <a:pt x="2517147" y="1468361"/>
                  </a:lnTo>
                  <a:lnTo>
                    <a:pt x="2442967" y="1408963"/>
                  </a:lnTo>
                  <a:close/>
                </a:path>
                <a:path w="2517775" h="1633220">
                  <a:moveTo>
                    <a:pt x="2517147" y="1369364"/>
                  </a:moveTo>
                  <a:lnTo>
                    <a:pt x="2423536" y="1369364"/>
                  </a:lnTo>
                  <a:lnTo>
                    <a:pt x="2424933" y="1370799"/>
                  </a:lnTo>
                  <a:lnTo>
                    <a:pt x="2426457" y="1371523"/>
                  </a:lnTo>
                  <a:lnTo>
                    <a:pt x="2430013" y="1376553"/>
                  </a:lnTo>
                  <a:lnTo>
                    <a:pt x="2432172" y="1380883"/>
                  </a:lnTo>
                  <a:lnTo>
                    <a:pt x="2517147" y="1448915"/>
                  </a:lnTo>
                  <a:lnTo>
                    <a:pt x="2517147" y="1369364"/>
                  </a:lnTo>
                  <a:close/>
                </a:path>
                <a:path w="2517775" h="1633220">
                  <a:moveTo>
                    <a:pt x="1239350" y="0"/>
                  </a:moveTo>
                  <a:lnTo>
                    <a:pt x="707056" y="0"/>
                  </a:lnTo>
                  <a:lnTo>
                    <a:pt x="2417059" y="1368640"/>
                  </a:lnTo>
                  <a:lnTo>
                    <a:pt x="2418456" y="1370076"/>
                  </a:lnTo>
                  <a:lnTo>
                    <a:pt x="2421377" y="1369364"/>
                  </a:lnTo>
                  <a:lnTo>
                    <a:pt x="2517147" y="1369364"/>
                  </a:lnTo>
                  <a:lnTo>
                    <a:pt x="2517147" y="1023035"/>
                  </a:lnTo>
                  <a:lnTo>
                    <a:pt x="1239350" y="0"/>
                  </a:lnTo>
                  <a:close/>
                </a:path>
                <a:path w="2517775" h="1633220">
                  <a:moveTo>
                    <a:pt x="2352310" y="1336243"/>
                  </a:moveTo>
                  <a:lnTo>
                    <a:pt x="2270786" y="1336243"/>
                  </a:lnTo>
                  <a:lnTo>
                    <a:pt x="2295734" y="1336262"/>
                  </a:lnTo>
                  <a:lnTo>
                    <a:pt x="2321301" y="1341272"/>
                  </a:lnTo>
                  <a:lnTo>
                    <a:pt x="2337364" y="1346261"/>
                  </a:lnTo>
                  <a:lnTo>
                    <a:pt x="2353225" y="1351449"/>
                  </a:lnTo>
                  <a:lnTo>
                    <a:pt x="2384674" y="1362151"/>
                  </a:lnTo>
                  <a:lnTo>
                    <a:pt x="2352310" y="1336243"/>
                  </a:lnTo>
                  <a:close/>
                </a:path>
                <a:path w="2517775" h="1633220">
                  <a:moveTo>
                    <a:pt x="2248623" y="1253240"/>
                  </a:moveTo>
                  <a:lnTo>
                    <a:pt x="2072815" y="1253240"/>
                  </a:lnTo>
                  <a:lnTo>
                    <a:pt x="2088271" y="1254702"/>
                  </a:lnTo>
                  <a:lnTo>
                    <a:pt x="2104133" y="1259137"/>
                  </a:lnTo>
                  <a:lnTo>
                    <a:pt x="2119625" y="1266405"/>
                  </a:lnTo>
                  <a:lnTo>
                    <a:pt x="2120387" y="1271447"/>
                  </a:lnTo>
                  <a:lnTo>
                    <a:pt x="2123308" y="1276477"/>
                  </a:lnTo>
                  <a:lnTo>
                    <a:pt x="2160253" y="1299655"/>
                  </a:lnTo>
                  <a:lnTo>
                    <a:pt x="2198333" y="1317788"/>
                  </a:lnTo>
                  <a:lnTo>
                    <a:pt x="2209910" y="1324122"/>
                  </a:lnTo>
                  <a:lnTo>
                    <a:pt x="2234941" y="1357122"/>
                  </a:lnTo>
                  <a:lnTo>
                    <a:pt x="2249506" y="1342701"/>
                  </a:lnTo>
                  <a:lnTo>
                    <a:pt x="2270786" y="1336243"/>
                  </a:lnTo>
                  <a:lnTo>
                    <a:pt x="2352310" y="1336243"/>
                  </a:lnTo>
                  <a:lnTo>
                    <a:pt x="2248623" y="1253240"/>
                  </a:lnTo>
                  <a:close/>
                </a:path>
                <a:path w="2517775" h="1633220">
                  <a:moveTo>
                    <a:pt x="2199406" y="1213840"/>
                  </a:moveTo>
                  <a:lnTo>
                    <a:pt x="2006595" y="1213840"/>
                  </a:lnTo>
                  <a:lnTo>
                    <a:pt x="2015693" y="1214987"/>
                  </a:lnTo>
                  <a:lnTo>
                    <a:pt x="2025946" y="1218160"/>
                  </a:lnTo>
                  <a:lnTo>
                    <a:pt x="2056252" y="1241379"/>
                  </a:lnTo>
                  <a:lnTo>
                    <a:pt x="2058716" y="1248199"/>
                  </a:lnTo>
                  <a:lnTo>
                    <a:pt x="2058538" y="1254887"/>
                  </a:lnTo>
                  <a:lnTo>
                    <a:pt x="2072815" y="1253240"/>
                  </a:lnTo>
                  <a:lnTo>
                    <a:pt x="2248623" y="1253240"/>
                  </a:lnTo>
                  <a:lnTo>
                    <a:pt x="2199406" y="1213840"/>
                  </a:lnTo>
                  <a:close/>
                </a:path>
                <a:path w="2517775" h="1633220">
                  <a:moveTo>
                    <a:pt x="2166122" y="1187196"/>
                  </a:moveTo>
                  <a:lnTo>
                    <a:pt x="1891406" y="1187196"/>
                  </a:lnTo>
                  <a:lnTo>
                    <a:pt x="1890959" y="1194119"/>
                  </a:lnTo>
                  <a:lnTo>
                    <a:pt x="1922568" y="1225002"/>
                  </a:lnTo>
                  <a:lnTo>
                    <a:pt x="1941063" y="1228242"/>
                  </a:lnTo>
                  <a:lnTo>
                    <a:pt x="1957713" y="1226699"/>
                  </a:lnTo>
                  <a:lnTo>
                    <a:pt x="1973590" y="1221851"/>
                  </a:lnTo>
                  <a:lnTo>
                    <a:pt x="1989586" y="1216598"/>
                  </a:lnTo>
                  <a:lnTo>
                    <a:pt x="2006595" y="1213840"/>
                  </a:lnTo>
                  <a:lnTo>
                    <a:pt x="2199406" y="1213840"/>
                  </a:lnTo>
                  <a:lnTo>
                    <a:pt x="2166122" y="1187196"/>
                  </a:lnTo>
                  <a:close/>
                </a:path>
                <a:path w="2517775" h="1633220">
                  <a:moveTo>
                    <a:pt x="1669669" y="789774"/>
                  </a:moveTo>
                  <a:lnTo>
                    <a:pt x="1512692" y="789774"/>
                  </a:lnTo>
                  <a:lnTo>
                    <a:pt x="1509056" y="802146"/>
                  </a:lnTo>
                  <a:lnTo>
                    <a:pt x="1505992" y="812087"/>
                  </a:lnTo>
                  <a:lnTo>
                    <a:pt x="1504119" y="819330"/>
                  </a:lnTo>
                  <a:lnTo>
                    <a:pt x="1504056" y="823607"/>
                  </a:lnTo>
                  <a:lnTo>
                    <a:pt x="1503421" y="829373"/>
                  </a:lnTo>
                  <a:lnTo>
                    <a:pt x="1516777" y="875324"/>
                  </a:lnTo>
                  <a:lnTo>
                    <a:pt x="1541632" y="916576"/>
                  </a:lnTo>
                  <a:lnTo>
                    <a:pt x="1572558" y="955264"/>
                  </a:lnTo>
                  <a:lnTo>
                    <a:pt x="1602735" y="984161"/>
                  </a:lnTo>
                  <a:lnTo>
                    <a:pt x="1617086" y="994244"/>
                  </a:lnTo>
                  <a:lnTo>
                    <a:pt x="1614292" y="1002880"/>
                  </a:lnTo>
                  <a:lnTo>
                    <a:pt x="1616451" y="1009370"/>
                  </a:lnTo>
                  <a:lnTo>
                    <a:pt x="1620769" y="1012240"/>
                  </a:lnTo>
                  <a:lnTo>
                    <a:pt x="1644724" y="1019757"/>
                  </a:lnTo>
                  <a:lnTo>
                    <a:pt x="1679919" y="1021603"/>
                  </a:lnTo>
                  <a:lnTo>
                    <a:pt x="1716495" y="1023988"/>
                  </a:lnTo>
                  <a:lnTo>
                    <a:pt x="1744594" y="1033119"/>
                  </a:lnTo>
                  <a:lnTo>
                    <a:pt x="1750007" y="1037319"/>
                  </a:lnTo>
                  <a:lnTo>
                    <a:pt x="1756087" y="1041315"/>
                  </a:lnTo>
                  <a:lnTo>
                    <a:pt x="1762167" y="1045176"/>
                  </a:lnTo>
                  <a:lnTo>
                    <a:pt x="1767581" y="1048969"/>
                  </a:lnTo>
                  <a:lnTo>
                    <a:pt x="1770502" y="1051115"/>
                  </a:lnTo>
                  <a:lnTo>
                    <a:pt x="1771264" y="1052563"/>
                  </a:lnTo>
                  <a:lnTo>
                    <a:pt x="1774058" y="1054722"/>
                  </a:lnTo>
                  <a:lnTo>
                    <a:pt x="1780660" y="1072958"/>
                  </a:lnTo>
                  <a:lnTo>
                    <a:pt x="1775439" y="1090453"/>
                  </a:lnTo>
                  <a:lnTo>
                    <a:pt x="1766289" y="1108082"/>
                  </a:lnTo>
                  <a:lnTo>
                    <a:pt x="1761104" y="1126718"/>
                  </a:lnTo>
                  <a:lnTo>
                    <a:pt x="1787012" y="1169924"/>
                  </a:lnTo>
                  <a:lnTo>
                    <a:pt x="1834559" y="1189323"/>
                  </a:lnTo>
                  <a:lnTo>
                    <a:pt x="1854020" y="1190169"/>
                  </a:lnTo>
                  <a:lnTo>
                    <a:pt x="1872933" y="1188989"/>
                  </a:lnTo>
                  <a:lnTo>
                    <a:pt x="1891406" y="1187196"/>
                  </a:lnTo>
                  <a:lnTo>
                    <a:pt x="2166122" y="1187196"/>
                  </a:lnTo>
                  <a:lnTo>
                    <a:pt x="1669669" y="789774"/>
                  </a:lnTo>
                  <a:close/>
                </a:path>
                <a:path w="2517775" h="1633220">
                  <a:moveTo>
                    <a:pt x="1797015" y="0"/>
                  </a:moveTo>
                  <a:lnTo>
                    <a:pt x="1264669" y="0"/>
                  </a:lnTo>
                  <a:lnTo>
                    <a:pt x="2517147" y="1002767"/>
                  </a:lnTo>
                  <a:lnTo>
                    <a:pt x="2517147" y="576476"/>
                  </a:lnTo>
                  <a:lnTo>
                    <a:pt x="1797015" y="0"/>
                  </a:lnTo>
                  <a:close/>
                </a:path>
                <a:path w="2517775" h="1633220">
                  <a:moveTo>
                    <a:pt x="1576115" y="714883"/>
                  </a:moveTo>
                  <a:lnTo>
                    <a:pt x="1385946" y="714883"/>
                  </a:lnTo>
                  <a:lnTo>
                    <a:pt x="1404402" y="718090"/>
                  </a:lnTo>
                  <a:lnTo>
                    <a:pt x="1422728" y="724336"/>
                  </a:lnTo>
                  <a:lnTo>
                    <a:pt x="1457320" y="745134"/>
                  </a:lnTo>
                  <a:lnTo>
                    <a:pt x="1490717" y="783296"/>
                  </a:lnTo>
                  <a:lnTo>
                    <a:pt x="1498341" y="798410"/>
                  </a:lnTo>
                  <a:lnTo>
                    <a:pt x="1512692" y="789774"/>
                  </a:lnTo>
                  <a:lnTo>
                    <a:pt x="1669669" y="789774"/>
                  </a:lnTo>
                  <a:lnTo>
                    <a:pt x="1576115" y="714883"/>
                  </a:lnTo>
                  <a:close/>
                </a:path>
                <a:path w="2517775" h="1633220">
                  <a:moveTo>
                    <a:pt x="1289361" y="485330"/>
                  </a:moveTo>
                  <a:lnTo>
                    <a:pt x="1157147" y="485330"/>
                  </a:lnTo>
                  <a:lnTo>
                    <a:pt x="1174332" y="489175"/>
                  </a:lnTo>
                  <a:lnTo>
                    <a:pt x="1194231" y="498959"/>
                  </a:lnTo>
                  <a:lnTo>
                    <a:pt x="1228102" y="525923"/>
                  </a:lnTo>
                  <a:lnTo>
                    <a:pt x="1230498" y="530567"/>
                  </a:lnTo>
                  <a:lnTo>
                    <a:pt x="1248176" y="550211"/>
                  </a:lnTo>
                  <a:lnTo>
                    <a:pt x="1271915" y="574851"/>
                  </a:lnTo>
                  <a:lnTo>
                    <a:pt x="1293488" y="600032"/>
                  </a:lnTo>
                  <a:lnTo>
                    <a:pt x="1304666" y="621296"/>
                  </a:lnTo>
                  <a:lnTo>
                    <a:pt x="1302308" y="647373"/>
                  </a:lnTo>
                  <a:lnTo>
                    <a:pt x="1294474" y="683574"/>
                  </a:lnTo>
                  <a:lnTo>
                    <a:pt x="1289735" y="718694"/>
                  </a:lnTo>
                  <a:lnTo>
                    <a:pt x="1296665" y="741527"/>
                  </a:lnTo>
                  <a:lnTo>
                    <a:pt x="1299586" y="741527"/>
                  </a:lnTo>
                  <a:lnTo>
                    <a:pt x="1318276" y="741722"/>
                  </a:lnTo>
                  <a:lnTo>
                    <a:pt x="1342527" y="731720"/>
                  </a:lnTo>
                  <a:lnTo>
                    <a:pt x="1366898" y="719960"/>
                  </a:lnTo>
                  <a:lnTo>
                    <a:pt x="1385946" y="714883"/>
                  </a:lnTo>
                  <a:lnTo>
                    <a:pt x="1576115" y="714883"/>
                  </a:lnTo>
                  <a:lnTo>
                    <a:pt x="1289361" y="485330"/>
                  </a:lnTo>
                  <a:close/>
                </a:path>
                <a:path w="2517775" h="1633220">
                  <a:moveTo>
                    <a:pt x="2354816" y="0"/>
                  </a:moveTo>
                  <a:lnTo>
                    <a:pt x="1822028" y="0"/>
                  </a:lnTo>
                  <a:lnTo>
                    <a:pt x="2517147" y="556530"/>
                  </a:lnTo>
                  <a:lnTo>
                    <a:pt x="2517147" y="129966"/>
                  </a:lnTo>
                  <a:lnTo>
                    <a:pt x="2354816" y="0"/>
                  </a:lnTo>
                  <a:close/>
                </a:path>
                <a:path w="2517775" h="1633220">
                  <a:moveTo>
                    <a:pt x="1274073" y="473092"/>
                  </a:moveTo>
                  <a:lnTo>
                    <a:pt x="980726" y="473092"/>
                  </a:lnTo>
                  <a:lnTo>
                    <a:pt x="1044827" y="474147"/>
                  </a:lnTo>
                  <a:lnTo>
                    <a:pt x="1104002" y="479213"/>
                  </a:lnTo>
                  <a:lnTo>
                    <a:pt x="1146297" y="490258"/>
                  </a:lnTo>
                  <a:lnTo>
                    <a:pt x="1157147" y="485330"/>
                  </a:lnTo>
                  <a:lnTo>
                    <a:pt x="1289361" y="485330"/>
                  </a:lnTo>
                  <a:lnTo>
                    <a:pt x="1274073" y="473092"/>
                  </a:lnTo>
                  <a:close/>
                </a:path>
                <a:path w="2517775" h="1633220">
                  <a:moveTo>
                    <a:pt x="786868" y="83074"/>
                  </a:moveTo>
                  <a:lnTo>
                    <a:pt x="431441" y="83074"/>
                  </a:lnTo>
                  <a:lnTo>
                    <a:pt x="482599" y="84502"/>
                  </a:lnTo>
                  <a:lnTo>
                    <a:pt x="526283" y="94259"/>
                  </a:lnTo>
                  <a:lnTo>
                    <a:pt x="629280" y="231775"/>
                  </a:lnTo>
                  <a:lnTo>
                    <a:pt x="642460" y="238132"/>
                  </a:lnTo>
                  <a:lnTo>
                    <a:pt x="655854" y="245365"/>
                  </a:lnTo>
                  <a:lnTo>
                    <a:pt x="696306" y="276487"/>
                  </a:lnTo>
                  <a:lnTo>
                    <a:pt x="711201" y="305871"/>
                  </a:lnTo>
                  <a:lnTo>
                    <a:pt x="707004" y="319621"/>
                  </a:lnTo>
                  <a:lnTo>
                    <a:pt x="727675" y="325476"/>
                  </a:lnTo>
                  <a:lnTo>
                    <a:pt x="769208" y="338548"/>
                  </a:lnTo>
                  <a:lnTo>
                    <a:pt x="789808" y="344817"/>
                  </a:lnTo>
                  <a:lnTo>
                    <a:pt x="795965" y="374549"/>
                  </a:lnTo>
                  <a:lnTo>
                    <a:pt x="824758" y="435636"/>
                  </a:lnTo>
                  <a:lnTo>
                    <a:pt x="855633" y="465617"/>
                  </a:lnTo>
                  <a:lnTo>
                    <a:pt x="885566" y="475132"/>
                  </a:lnTo>
                  <a:lnTo>
                    <a:pt x="923654" y="474076"/>
                  </a:lnTo>
                  <a:lnTo>
                    <a:pt x="980726" y="473092"/>
                  </a:lnTo>
                  <a:lnTo>
                    <a:pt x="1274073" y="473092"/>
                  </a:lnTo>
                  <a:lnTo>
                    <a:pt x="786868" y="83074"/>
                  </a:lnTo>
                  <a:close/>
                </a:path>
                <a:path w="2517775" h="1633220">
                  <a:moveTo>
                    <a:pt x="2517147" y="0"/>
                  </a:moveTo>
                  <a:lnTo>
                    <a:pt x="2380141" y="0"/>
                  </a:lnTo>
                  <a:lnTo>
                    <a:pt x="2517147" y="109690"/>
                  </a:lnTo>
                  <a:lnTo>
                    <a:pt x="2517147" y="0"/>
                  </a:lnTo>
                  <a:close/>
                </a:path>
                <a:path w="2517775" h="1633220">
                  <a:moveTo>
                    <a:pt x="180732" y="44577"/>
                  </a:moveTo>
                  <a:lnTo>
                    <a:pt x="141854" y="44577"/>
                  </a:lnTo>
                  <a:lnTo>
                    <a:pt x="146027" y="52162"/>
                  </a:lnTo>
                  <a:lnTo>
                    <a:pt x="177755" y="79677"/>
                  </a:lnTo>
                  <a:lnTo>
                    <a:pt x="218411" y="91649"/>
                  </a:lnTo>
                  <a:lnTo>
                    <a:pt x="242692" y="94259"/>
                  </a:lnTo>
                  <a:lnTo>
                    <a:pt x="180732" y="44577"/>
                  </a:lnTo>
                  <a:close/>
                </a:path>
                <a:path w="2517775" h="1633220">
                  <a:moveTo>
                    <a:pt x="683093" y="0"/>
                  </a:moveTo>
                  <a:lnTo>
                    <a:pt x="149845" y="0"/>
                  </a:lnTo>
                  <a:lnTo>
                    <a:pt x="265679" y="92824"/>
                  </a:lnTo>
                  <a:lnTo>
                    <a:pt x="319726" y="90827"/>
                  </a:lnTo>
                  <a:lnTo>
                    <a:pt x="376065" y="86380"/>
                  </a:lnTo>
                  <a:lnTo>
                    <a:pt x="431441" y="83074"/>
                  </a:lnTo>
                  <a:lnTo>
                    <a:pt x="786868" y="83074"/>
                  </a:lnTo>
                  <a:lnTo>
                    <a:pt x="683093" y="0"/>
                  </a:lnTo>
                  <a:close/>
                </a:path>
                <a:path w="2517775" h="1633220">
                  <a:moveTo>
                    <a:pt x="125140" y="0"/>
                  </a:moveTo>
                  <a:lnTo>
                    <a:pt x="0" y="0"/>
                  </a:lnTo>
                  <a:lnTo>
                    <a:pt x="328" y="844"/>
                  </a:lnTo>
                  <a:lnTo>
                    <a:pt x="27054" y="37413"/>
                  </a:lnTo>
                  <a:lnTo>
                    <a:pt x="62415" y="60598"/>
                  </a:lnTo>
                  <a:lnTo>
                    <a:pt x="93594" y="68338"/>
                  </a:lnTo>
                  <a:lnTo>
                    <a:pt x="105510" y="62500"/>
                  </a:lnTo>
                  <a:lnTo>
                    <a:pt x="117486" y="56191"/>
                  </a:lnTo>
                  <a:lnTo>
                    <a:pt x="129580" y="50015"/>
                  </a:lnTo>
                  <a:lnTo>
                    <a:pt x="141854" y="44577"/>
                  </a:lnTo>
                  <a:lnTo>
                    <a:pt x="180732" y="44577"/>
                  </a:lnTo>
                  <a:lnTo>
                    <a:pt x="12514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24784" y="-359"/>
              <a:ext cx="163587" cy="13110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569458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26139" y="0"/>
                  </a:moveTo>
                  <a:lnTo>
                    <a:pt x="0" y="0"/>
                  </a:lnTo>
                  <a:lnTo>
                    <a:pt x="718552" y="575267"/>
                  </a:lnTo>
                  <a:lnTo>
                    <a:pt x="718552" y="554327"/>
                  </a:lnTo>
                  <a:lnTo>
                    <a:pt x="2613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69457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0" y="0"/>
                  </a:moveTo>
                  <a:lnTo>
                    <a:pt x="718554" y="575277"/>
                  </a:lnTo>
                </a:path>
                <a:path w="718819" h="575310">
                  <a:moveTo>
                    <a:pt x="718554" y="554288"/>
                  </a:moveTo>
                  <a:lnTo>
                    <a:pt x="2618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011240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26975" y="0"/>
                  </a:moveTo>
                  <a:lnTo>
                    <a:pt x="0" y="0"/>
                  </a:lnTo>
                  <a:lnTo>
                    <a:pt x="1276771" y="1022148"/>
                  </a:lnTo>
                  <a:lnTo>
                    <a:pt x="1276771" y="1000552"/>
                  </a:lnTo>
                  <a:lnTo>
                    <a:pt x="2697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11277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0" y="0"/>
                  </a:moveTo>
                  <a:lnTo>
                    <a:pt x="1276734" y="1022107"/>
                  </a:lnTo>
                </a:path>
                <a:path w="1276984" h="1022350">
                  <a:moveTo>
                    <a:pt x="1276734" y="1000506"/>
                  </a:moveTo>
                  <a:lnTo>
                    <a:pt x="26986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01969" y="1378351"/>
              <a:ext cx="86402" cy="884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454772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26808" y="0"/>
                  </a:moveTo>
                  <a:lnTo>
                    <a:pt x="0" y="0"/>
                  </a:lnTo>
                  <a:lnTo>
                    <a:pt x="1705083" y="1365034"/>
                  </a:lnTo>
                  <a:lnTo>
                    <a:pt x="1705718" y="1363599"/>
                  </a:lnTo>
                  <a:lnTo>
                    <a:pt x="1712195" y="1369364"/>
                  </a:lnTo>
                  <a:lnTo>
                    <a:pt x="1715116" y="1366481"/>
                  </a:lnTo>
                  <a:lnTo>
                    <a:pt x="1718672" y="1369364"/>
                  </a:lnTo>
                  <a:lnTo>
                    <a:pt x="1720958" y="1367193"/>
                  </a:lnTo>
                  <a:lnTo>
                    <a:pt x="1725911" y="1371523"/>
                  </a:lnTo>
                  <a:lnTo>
                    <a:pt x="1727435" y="1370076"/>
                  </a:lnTo>
                  <a:lnTo>
                    <a:pt x="1731753" y="1372958"/>
                  </a:lnTo>
                  <a:lnTo>
                    <a:pt x="1735309" y="1367917"/>
                  </a:lnTo>
                  <a:lnTo>
                    <a:pt x="2680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454800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0" y="0"/>
                  </a:moveTo>
                  <a:lnTo>
                    <a:pt x="1705110" y="1365045"/>
                  </a:lnTo>
                  <a:lnTo>
                    <a:pt x="1705745" y="1363598"/>
                  </a:lnTo>
                  <a:lnTo>
                    <a:pt x="1712222" y="1369363"/>
                  </a:lnTo>
                  <a:lnTo>
                    <a:pt x="1715143" y="1366481"/>
                  </a:lnTo>
                  <a:lnTo>
                    <a:pt x="1718699" y="1369363"/>
                  </a:lnTo>
                  <a:lnTo>
                    <a:pt x="1720985" y="1367192"/>
                  </a:lnTo>
                  <a:lnTo>
                    <a:pt x="1725938" y="1371522"/>
                  </a:lnTo>
                  <a:lnTo>
                    <a:pt x="1727462" y="1370075"/>
                  </a:lnTo>
                  <a:lnTo>
                    <a:pt x="1731780" y="1372958"/>
                  </a:lnTo>
                  <a:lnTo>
                    <a:pt x="1735336" y="1367916"/>
                  </a:lnTo>
                  <a:lnTo>
                    <a:pt x="26824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98833" y="0"/>
              <a:ext cx="141264" cy="97142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0" y="9400320"/>
            <a:ext cx="3649979" cy="887094"/>
            <a:chOff x="0" y="9400320"/>
            <a:chExt cx="3649979" cy="887094"/>
          </a:xfrm>
        </p:grpSpPr>
        <p:sp>
          <p:nvSpPr>
            <p:cNvPr id="27" name="object 27"/>
            <p:cNvSpPr/>
            <p:nvPr/>
          </p:nvSpPr>
          <p:spPr>
            <a:xfrm>
              <a:off x="0" y="9400320"/>
              <a:ext cx="3648710" cy="887094"/>
            </a:xfrm>
            <a:custGeom>
              <a:avLst/>
              <a:gdLst/>
              <a:ahLst/>
              <a:cxnLst/>
              <a:rect l="l" t="t" r="r" b="b"/>
              <a:pathLst>
                <a:path w="3648710" h="887095">
                  <a:moveTo>
                    <a:pt x="0" y="62024"/>
                  </a:moveTo>
                  <a:lnTo>
                    <a:pt x="0" y="886677"/>
                  </a:lnTo>
                  <a:lnTo>
                    <a:pt x="3648125" y="886677"/>
                  </a:lnTo>
                  <a:lnTo>
                    <a:pt x="3648125" y="419025"/>
                  </a:lnTo>
                  <a:lnTo>
                    <a:pt x="2197366" y="419025"/>
                  </a:lnTo>
                  <a:lnTo>
                    <a:pt x="2145517" y="414502"/>
                  </a:lnTo>
                  <a:lnTo>
                    <a:pt x="2081179" y="404445"/>
                  </a:lnTo>
                  <a:lnTo>
                    <a:pt x="2021296" y="394119"/>
                  </a:lnTo>
                  <a:lnTo>
                    <a:pt x="1982812" y="388787"/>
                  </a:lnTo>
                  <a:lnTo>
                    <a:pt x="1904933" y="381095"/>
                  </a:lnTo>
                  <a:lnTo>
                    <a:pt x="1862115" y="374452"/>
                  </a:lnTo>
                  <a:lnTo>
                    <a:pt x="1817034" y="366166"/>
                  </a:lnTo>
                  <a:lnTo>
                    <a:pt x="1769928" y="356405"/>
                  </a:lnTo>
                  <a:lnTo>
                    <a:pt x="1721040" y="345334"/>
                  </a:lnTo>
                  <a:lnTo>
                    <a:pt x="1670608" y="333121"/>
                  </a:lnTo>
                  <a:lnTo>
                    <a:pt x="1618875" y="319933"/>
                  </a:lnTo>
                  <a:lnTo>
                    <a:pt x="1458266" y="276180"/>
                  </a:lnTo>
                  <a:lnTo>
                    <a:pt x="1134362" y="184838"/>
                  </a:lnTo>
                  <a:lnTo>
                    <a:pt x="1032653" y="158144"/>
                  </a:lnTo>
                  <a:lnTo>
                    <a:pt x="984055" y="146251"/>
                  </a:lnTo>
                  <a:lnTo>
                    <a:pt x="937281" y="135550"/>
                  </a:lnTo>
                  <a:lnTo>
                    <a:pt x="905338" y="128874"/>
                  </a:lnTo>
                  <a:lnTo>
                    <a:pt x="674608" y="128874"/>
                  </a:lnTo>
                  <a:lnTo>
                    <a:pt x="656541" y="116849"/>
                  </a:lnTo>
                  <a:lnTo>
                    <a:pt x="638069" y="109347"/>
                  </a:lnTo>
                  <a:lnTo>
                    <a:pt x="631498" y="107994"/>
                  </a:lnTo>
                  <a:lnTo>
                    <a:pt x="531331" y="107994"/>
                  </a:lnTo>
                  <a:lnTo>
                    <a:pt x="512432" y="107004"/>
                  </a:lnTo>
                  <a:lnTo>
                    <a:pt x="493534" y="103314"/>
                  </a:lnTo>
                  <a:lnTo>
                    <a:pt x="474635" y="95844"/>
                  </a:lnTo>
                  <a:lnTo>
                    <a:pt x="455736" y="83516"/>
                  </a:lnTo>
                  <a:lnTo>
                    <a:pt x="453875" y="82077"/>
                  </a:lnTo>
                  <a:lnTo>
                    <a:pt x="250541" y="82077"/>
                  </a:lnTo>
                  <a:lnTo>
                    <a:pt x="243426" y="77757"/>
                  </a:lnTo>
                  <a:lnTo>
                    <a:pt x="50383" y="77757"/>
                  </a:lnTo>
                  <a:lnTo>
                    <a:pt x="0" y="62024"/>
                  </a:lnTo>
                  <a:close/>
                </a:path>
                <a:path w="3648710" h="887095">
                  <a:moveTo>
                    <a:pt x="2485364" y="334068"/>
                  </a:moveTo>
                  <a:lnTo>
                    <a:pt x="2447380" y="364217"/>
                  </a:lnTo>
                  <a:lnTo>
                    <a:pt x="2391041" y="383028"/>
                  </a:lnTo>
                  <a:lnTo>
                    <a:pt x="2358466" y="388516"/>
                  </a:lnTo>
                  <a:lnTo>
                    <a:pt x="2342853" y="391835"/>
                  </a:lnTo>
                  <a:lnTo>
                    <a:pt x="2329129" y="396706"/>
                  </a:lnTo>
                  <a:lnTo>
                    <a:pt x="2302463" y="404401"/>
                  </a:lnTo>
                  <a:lnTo>
                    <a:pt x="2242661" y="408452"/>
                  </a:lnTo>
                  <a:lnTo>
                    <a:pt x="2216810" y="416147"/>
                  </a:lnTo>
                  <a:lnTo>
                    <a:pt x="2213203" y="418306"/>
                  </a:lnTo>
                  <a:lnTo>
                    <a:pt x="2206002" y="419025"/>
                  </a:lnTo>
                  <a:lnTo>
                    <a:pt x="3648125" y="419025"/>
                  </a:lnTo>
                  <a:lnTo>
                    <a:pt x="3648125" y="344868"/>
                  </a:lnTo>
                  <a:lnTo>
                    <a:pt x="2619273" y="344868"/>
                  </a:lnTo>
                  <a:lnTo>
                    <a:pt x="2552590" y="340008"/>
                  </a:lnTo>
                  <a:lnTo>
                    <a:pt x="2485364" y="334068"/>
                  </a:lnTo>
                  <a:close/>
                </a:path>
                <a:path w="3648710" h="887095">
                  <a:moveTo>
                    <a:pt x="3375977" y="0"/>
                  </a:moveTo>
                  <a:lnTo>
                    <a:pt x="3337813" y="0"/>
                  </a:lnTo>
                  <a:lnTo>
                    <a:pt x="3238742" y="2426"/>
                  </a:lnTo>
                  <a:lnTo>
                    <a:pt x="3159544" y="8832"/>
                  </a:lnTo>
                  <a:lnTo>
                    <a:pt x="3097700" y="17909"/>
                  </a:lnTo>
                  <a:lnTo>
                    <a:pt x="3050693" y="28345"/>
                  </a:lnTo>
                  <a:lnTo>
                    <a:pt x="2973501" y="54717"/>
                  </a:lnTo>
                  <a:lnTo>
                    <a:pt x="2915099" y="69657"/>
                  </a:lnTo>
                  <a:lnTo>
                    <a:pt x="2862630" y="87838"/>
                  </a:lnTo>
                  <a:lnTo>
                    <a:pt x="2826359" y="134994"/>
                  </a:lnTo>
                  <a:lnTo>
                    <a:pt x="2809070" y="163973"/>
                  </a:lnTo>
                  <a:lnTo>
                    <a:pt x="2792793" y="182154"/>
                  </a:lnTo>
                  <a:lnTo>
                    <a:pt x="2761228" y="208736"/>
                  </a:lnTo>
                  <a:lnTo>
                    <a:pt x="2741200" y="237711"/>
                  </a:lnTo>
                  <a:lnTo>
                    <a:pt x="2727141" y="266976"/>
                  </a:lnTo>
                  <a:lnTo>
                    <a:pt x="2713486" y="294428"/>
                  </a:lnTo>
                  <a:lnTo>
                    <a:pt x="2694667" y="317962"/>
                  </a:lnTo>
                  <a:lnTo>
                    <a:pt x="2665118" y="335477"/>
                  </a:lnTo>
                  <a:lnTo>
                    <a:pt x="2619273" y="344868"/>
                  </a:lnTo>
                  <a:lnTo>
                    <a:pt x="3648125" y="344868"/>
                  </a:lnTo>
                  <a:lnTo>
                    <a:pt x="3648125" y="57595"/>
                  </a:lnTo>
                  <a:lnTo>
                    <a:pt x="3557273" y="41792"/>
                  </a:lnTo>
                  <a:lnTo>
                    <a:pt x="3484424" y="26540"/>
                  </a:lnTo>
                  <a:lnTo>
                    <a:pt x="3429786" y="13431"/>
                  </a:lnTo>
                  <a:lnTo>
                    <a:pt x="3393567" y="4054"/>
                  </a:lnTo>
                  <a:lnTo>
                    <a:pt x="3375977" y="0"/>
                  </a:lnTo>
                  <a:close/>
                </a:path>
                <a:path w="3648710" h="887095">
                  <a:moveTo>
                    <a:pt x="773245" y="107994"/>
                  </a:moveTo>
                  <a:lnTo>
                    <a:pt x="674608" y="128874"/>
                  </a:lnTo>
                  <a:lnTo>
                    <a:pt x="905338" y="128874"/>
                  </a:lnTo>
                  <a:lnTo>
                    <a:pt x="892573" y="126206"/>
                  </a:lnTo>
                  <a:lnTo>
                    <a:pt x="850171" y="118388"/>
                  </a:lnTo>
                  <a:lnTo>
                    <a:pt x="810315" y="112262"/>
                  </a:lnTo>
                  <a:lnTo>
                    <a:pt x="773245" y="107994"/>
                  </a:lnTo>
                  <a:close/>
                </a:path>
                <a:path w="3648710" h="887095">
                  <a:moveTo>
                    <a:pt x="600452" y="104397"/>
                  </a:moveTo>
                  <a:lnTo>
                    <a:pt x="591801" y="104532"/>
                  </a:lnTo>
                  <a:lnTo>
                    <a:pt x="583082" y="104937"/>
                  </a:lnTo>
                  <a:lnTo>
                    <a:pt x="574228" y="105611"/>
                  </a:lnTo>
                  <a:lnTo>
                    <a:pt x="565170" y="106555"/>
                  </a:lnTo>
                  <a:lnTo>
                    <a:pt x="548520" y="107544"/>
                  </a:lnTo>
                  <a:lnTo>
                    <a:pt x="539959" y="107870"/>
                  </a:lnTo>
                  <a:lnTo>
                    <a:pt x="531331" y="107994"/>
                  </a:lnTo>
                  <a:lnTo>
                    <a:pt x="631498" y="107994"/>
                  </a:lnTo>
                  <a:lnTo>
                    <a:pt x="619327" y="105488"/>
                  </a:lnTo>
                  <a:lnTo>
                    <a:pt x="600452" y="104397"/>
                  </a:lnTo>
                  <a:close/>
                </a:path>
                <a:path w="3648710" h="887095">
                  <a:moveTo>
                    <a:pt x="372219" y="51836"/>
                  </a:moveTo>
                  <a:lnTo>
                    <a:pt x="340549" y="54435"/>
                  </a:lnTo>
                  <a:lnTo>
                    <a:pt x="308949" y="61286"/>
                  </a:lnTo>
                  <a:lnTo>
                    <a:pt x="278564" y="70973"/>
                  </a:lnTo>
                  <a:lnTo>
                    <a:pt x="250541" y="82077"/>
                  </a:lnTo>
                  <a:lnTo>
                    <a:pt x="453875" y="82077"/>
                  </a:lnTo>
                  <a:lnTo>
                    <a:pt x="413255" y="57595"/>
                  </a:lnTo>
                  <a:lnTo>
                    <a:pt x="372219" y="51836"/>
                  </a:lnTo>
                  <a:close/>
                </a:path>
                <a:path w="3648710" h="887095">
                  <a:moveTo>
                    <a:pt x="164142" y="43919"/>
                  </a:moveTo>
                  <a:lnTo>
                    <a:pt x="50383" y="77757"/>
                  </a:lnTo>
                  <a:lnTo>
                    <a:pt x="243426" y="77757"/>
                  </a:lnTo>
                  <a:lnTo>
                    <a:pt x="232384" y="71051"/>
                  </a:lnTo>
                  <a:lnTo>
                    <a:pt x="211662" y="60836"/>
                  </a:lnTo>
                  <a:lnTo>
                    <a:pt x="188779" y="51702"/>
                  </a:lnTo>
                  <a:lnTo>
                    <a:pt x="164142" y="43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9401039"/>
              <a:ext cx="3648710" cy="886460"/>
            </a:xfrm>
            <a:custGeom>
              <a:avLst/>
              <a:gdLst/>
              <a:ahLst/>
              <a:cxnLst/>
              <a:rect l="l" t="t" r="r" b="b"/>
              <a:pathLst>
                <a:path w="3648710" h="886459">
                  <a:moveTo>
                    <a:pt x="0" y="229812"/>
                  </a:moveTo>
                  <a:lnTo>
                    <a:pt x="0" y="520366"/>
                  </a:lnTo>
                  <a:lnTo>
                    <a:pt x="1610053" y="523412"/>
                  </a:lnTo>
                  <a:lnTo>
                    <a:pt x="3648125" y="520546"/>
                  </a:lnTo>
                  <a:lnTo>
                    <a:pt x="3648125" y="516225"/>
                  </a:lnTo>
                  <a:lnTo>
                    <a:pt x="2259279" y="516225"/>
                  </a:lnTo>
                  <a:lnTo>
                    <a:pt x="2209838" y="514313"/>
                  </a:lnTo>
                  <a:lnTo>
                    <a:pt x="2106904" y="505899"/>
                  </a:lnTo>
                  <a:lnTo>
                    <a:pt x="2075687" y="503986"/>
                  </a:lnTo>
                  <a:lnTo>
                    <a:pt x="2042284" y="501045"/>
                  </a:lnTo>
                  <a:lnTo>
                    <a:pt x="1967224" y="487466"/>
                  </a:lnTo>
                  <a:lnTo>
                    <a:pt x="1925999" y="477219"/>
                  </a:lnTo>
                  <a:lnTo>
                    <a:pt x="1882599" y="464927"/>
                  </a:lnTo>
                  <a:lnTo>
                    <a:pt x="1837241" y="450787"/>
                  </a:lnTo>
                  <a:lnTo>
                    <a:pt x="1790141" y="434993"/>
                  </a:lnTo>
                  <a:lnTo>
                    <a:pt x="1741515" y="417742"/>
                  </a:lnTo>
                  <a:lnTo>
                    <a:pt x="1691580" y="399228"/>
                  </a:lnTo>
                  <a:lnTo>
                    <a:pt x="1640551" y="379648"/>
                  </a:lnTo>
                  <a:lnTo>
                    <a:pt x="1277461" y="231834"/>
                  </a:lnTo>
                  <a:lnTo>
                    <a:pt x="240448" y="230390"/>
                  </a:lnTo>
                  <a:lnTo>
                    <a:pt x="0" y="229812"/>
                  </a:lnTo>
                  <a:close/>
                </a:path>
                <a:path w="3648710" h="886459">
                  <a:moveTo>
                    <a:pt x="2505519" y="385187"/>
                  </a:moveTo>
                  <a:lnTo>
                    <a:pt x="2468078" y="415336"/>
                  </a:lnTo>
                  <a:lnTo>
                    <a:pt x="2411196" y="434146"/>
                  </a:lnTo>
                  <a:lnTo>
                    <a:pt x="2379071" y="439636"/>
                  </a:lnTo>
                  <a:lnTo>
                    <a:pt x="2364119" y="442954"/>
                  </a:lnTo>
                  <a:lnTo>
                    <a:pt x="2350719" y="447823"/>
                  </a:lnTo>
                  <a:lnTo>
                    <a:pt x="2332599" y="461785"/>
                  </a:lnTo>
                  <a:lnTo>
                    <a:pt x="2323455" y="479054"/>
                  </a:lnTo>
                  <a:lnTo>
                    <a:pt x="2314982" y="496728"/>
                  </a:lnTo>
                  <a:lnTo>
                    <a:pt x="2298877" y="511903"/>
                  </a:lnTo>
                  <a:lnTo>
                    <a:pt x="2292692" y="513793"/>
                  </a:lnTo>
                  <a:lnTo>
                    <a:pt x="2283940" y="515144"/>
                  </a:lnTo>
                  <a:lnTo>
                    <a:pt x="2272758" y="515955"/>
                  </a:lnTo>
                  <a:lnTo>
                    <a:pt x="2259279" y="516225"/>
                  </a:lnTo>
                  <a:lnTo>
                    <a:pt x="3648125" y="516225"/>
                  </a:lnTo>
                  <a:lnTo>
                    <a:pt x="3648125" y="395987"/>
                  </a:lnTo>
                  <a:lnTo>
                    <a:pt x="2640875" y="395987"/>
                  </a:lnTo>
                  <a:lnTo>
                    <a:pt x="2606667" y="393592"/>
                  </a:lnTo>
                  <a:lnTo>
                    <a:pt x="2505519" y="385187"/>
                  </a:lnTo>
                  <a:close/>
                </a:path>
                <a:path w="3648710" h="886459">
                  <a:moveTo>
                    <a:pt x="3648125" y="228951"/>
                  </a:moveTo>
                  <a:lnTo>
                    <a:pt x="2824957" y="230390"/>
                  </a:lnTo>
                  <a:lnTo>
                    <a:pt x="2801697" y="267561"/>
                  </a:lnTo>
                  <a:lnTo>
                    <a:pt x="2768381" y="312800"/>
                  </a:lnTo>
                  <a:lnTo>
                    <a:pt x="2730298" y="352799"/>
                  </a:lnTo>
                  <a:lnTo>
                    <a:pt x="2687709" y="382286"/>
                  </a:lnTo>
                  <a:lnTo>
                    <a:pt x="2640875" y="395987"/>
                  </a:lnTo>
                  <a:lnTo>
                    <a:pt x="3648125" y="395987"/>
                  </a:lnTo>
                  <a:lnTo>
                    <a:pt x="3648125" y="228951"/>
                  </a:lnTo>
                  <a:close/>
                </a:path>
                <a:path w="3648710" h="886459">
                  <a:moveTo>
                    <a:pt x="1247326" y="219589"/>
                  </a:moveTo>
                  <a:lnTo>
                    <a:pt x="1277461" y="231834"/>
                  </a:lnTo>
                  <a:lnTo>
                    <a:pt x="1277950" y="231834"/>
                  </a:lnTo>
                  <a:lnTo>
                    <a:pt x="1270694" y="228604"/>
                  </a:lnTo>
                  <a:lnTo>
                    <a:pt x="1263101" y="225442"/>
                  </a:lnTo>
                  <a:lnTo>
                    <a:pt x="1255372" y="222415"/>
                  </a:lnTo>
                  <a:lnTo>
                    <a:pt x="1247710" y="219590"/>
                  </a:lnTo>
                  <a:lnTo>
                    <a:pt x="1247326" y="219589"/>
                  </a:lnTo>
                  <a:close/>
                </a:path>
                <a:path w="3648710" h="886459">
                  <a:moveTo>
                    <a:pt x="2828172" y="225252"/>
                  </a:moveTo>
                  <a:lnTo>
                    <a:pt x="2827350" y="226075"/>
                  </a:lnTo>
                  <a:lnTo>
                    <a:pt x="2824467" y="230390"/>
                  </a:lnTo>
                  <a:lnTo>
                    <a:pt x="2824957" y="230390"/>
                  </a:lnTo>
                  <a:lnTo>
                    <a:pt x="2828172" y="225252"/>
                  </a:lnTo>
                  <a:close/>
                </a:path>
                <a:path w="3648710" h="886459">
                  <a:moveTo>
                    <a:pt x="2830945" y="220690"/>
                  </a:moveTo>
                  <a:lnTo>
                    <a:pt x="2829948" y="222415"/>
                  </a:lnTo>
                  <a:lnTo>
                    <a:pt x="2828172" y="225252"/>
                  </a:lnTo>
                  <a:lnTo>
                    <a:pt x="2830232" y="223192"/>
                  </a:lnTo>
                  <a:lnTo>
                    <a:pt x="2830945" y="220690"/>
                  </a:lnTo>
                  <a:close/>
                </a:path>
                <a:path w="3648710" h="886459">
                  <a:moveTo>
                    <a:pt x="2832408" y="218151"/>
                  </a:moveTo>
                  <a:lnTo>
                    <a:pt x="2831668" y="218151"/>
                  </a:lnTo>
                  <a:lnTo>
                    <a:pt x="2830945" y="220690"/>
                  </a:lnTo>
                  <a:lnTo>
                    <a:pt x="2832408" y="218151"/>
                  </a:lnTo>
                  <a:close/>
                </a:path>
                <a:path w="3648710" h="886459">
                  <a:moveTo>
                    <a:pt x="0" y="81727"/>
                  </a:moveTo>
                  <a:lnTo>
                    <a:pt x="0" y="216164"/>
                  </a:lnTo>
                  <a:lnTo>
                    <a:pt x="1247326" y="219589"/>
                  </a:lnTo>
                  <a:lnTo>
                    <a:pt x="1103973" y="163458"/>
                  </a:lnTo>
                  <a:lnTo>
                    <a:pt x="1048969" y="143115"/>
                  </a:lnTo>
                  <a:lnTo>
                    <a:pt x="996028" y="124532"/>
                  </a:lnTo>
                  <a:lnTo>
                    <a:pt x="945462" y="108047"/>
                  </a:lnTo>
                  <a:lnTo>
                    <a:pt x="56142" y="100077"/>
                  </a:lnTo>
                  <a:lnTo>
                    <a:pt x="0" y="81727"/>
                  </a:lnTo>
                  <a:close/>
                </a:path>
                <a:path w="3648710" h="886459">
                  <a:moveTo>
                    <a:pt x="3058464" y="51117"/>
                  </a:moveTo>
                  <a:lnTo>
                    <a:pt x="3019481" y="95363"/>
                  </a:lnTo>
                  <a:lnTo>
                    <a:pt x="2964586" y="113250"/>
                  </a:lnTo>
                  <a:lnTo>
                    <a:pt x="2935617" y="120326"/>
                  </a:lnTo>
                  <a:lnTo>
                    <a:pt x="2907591" y="128616"/>
                  </a:lnTo>
                  <a:lnTo>
                    <a:pt x="2882061" y="139674"/>
                  </a:lnTo>
                  <a:lnTo>
                    <a:pt x="2870428" y="153139"/>
                  </a:lnTo>
                  <a:lnTo>
                    <a:pt x="2852982" y="182457"/>
                  </a:lnTo>
                  <a:lnTo>
                    <a:pt x="2832408" y="218151"/>
                  </a:lnTo>
                  <a:lnTo>
                    <a:pt x="3648125" y="216714"/>
                  </a:lnTo>
                  <a:lnTo>
                    <a:pt x="3648125" y="100077"/>
                  </a:lnTo>
                  <a:lnTo>
                    <a:pt x="3629184" y="90999"/>
                  </a:lnTo>
                  <a:lnTo>
                    <a:pt x="3609875" y="78691"/>
                  </a:lnTo>
                  <a:lnTo>
                    <a:pt x="3591834" y="67980"/>
                  </a:lnTo>
                  <a:lnTo>
                    <a:pt x="3585916" y="66238"/>
                  </a:lnTo>
                  <a:lnTo>
                    <a:pt x="3568928" y="66238"/>
                  </a:lnTo>
                  <a:lnTo>
                    <a:pt x="3567750" y="64799"/>
                  </a:lnTo>
                  <a:lnTo>
                    <a:pt x="3489731" y="64799"/>
                  </a:lnTo>
                  <a:lnTo>
                    <a:pt x="3479053" y="61953"/>
                  </a:lnTo>
                  <a:lnTo>
                    <a:pt x="3471405" y="57597"/>
                  </a:lnTo>
                  <a:lnTo>
                    <a:pt x="3069259" y="57597"/>
                  </a:lnTo>
                  <a:lnTo>
                    <a:pt x="3064217" y="56158"/>
                  </a:lnTo>
                  <a:lnTo>
                    <a:pt x="3058464" y="51117"/>
                  </a:lnTo>
                  <a:close/>
                </a:path>
                <a:path w="3648710" h="886459">
                  <a:moveTo>
                    <a:pt x="170621" y="64799"/>
                  </a:moveTo>
                  <a:lnTo>
                    <a:pt x="56142" y="100077"/>
                  </a:lnTo>
                  <a:lnTo>
                    <a:pt x="918304" y="100077"/>
                  </a:lnTo>
                  <a:lnTo>
                    <a:pt x="897587" y="93997"/>
                  </a:lnTo>
                  <a:lnTo>
                    <a:pt x="884529" y="90716"/>
                  </a:lnTo>
                  <a:lnTo>
                    <a:pt x="674608" y="90716"/>
                  </a:lnTo>
                  <a:lnTo>
                    <a:pt x="656339" y="78691"/>
                  </a:lnTo>
                  <a:lnTo>
                    <a:pt x="638069" y="71188"/>
                  </a:lnTo>
                  <a:lnTo>
                    <a:pt x="631591" y="69839"/>
                  </a:lnTo>
                  <a:lnTo>
                    <a:pt x="530612" y="69839"/>
                  </a:lnTo>
                  <a:lnTo>
                    <a:pt x="512230" y="68748"/>
                  </a:lnTo>
                  <a:lnTo>
                    <a:pt x="500185" y="66238"/>
                  </a:lnTo>
                  <a:lnTo>
                    <a:pt x="173503" y="66238"/>
                  </a:lnTo>
                  <a:lnTo>
                    <a:pt x="170621" y="64799"/>
                  </a:lnTo>
                  <a:close/>
                </a:path>
                <a:path w="3648710" h="886459">
                  <a:moveTo>
                    <a:pt x="773245" y="69839"/>
                  </a:moveTo>
                  <a:lnTo>
                    <a:pt x="748620" y="74519"/>
                  </a:lnTo>
                  <a:lnTo>
                    <a:pt x="674608" y="90716"/>
                  </a:lnTo>
                  <a:lnTo>
                    <a:pt x="884529" y="90716"/>
                  </a:lnTo>
                  <a:lnTo>
                    <a:pt x="852717" y="82721"/>
                  </a:lnTo>
                  <a:lnTo>
                    <a:pt x="811165" y="74556"/>
                  </a:lnTo>
                  <a:lnTo>
                    <a:pt x="773245" y="69839"/>
                  </a:lnTo>
                  <a:close/>
                </a:path>
                <a:path w="3648710" h="886459">
                  <a:moveTo>
                    <a:pt x="600452" y="66238"/>
                  </a:moveTo>
                  <a:lnTo>
                    <a:pt x="592104" y="66271"/>
                  </a:lnTo>
                  <a:lnTo>
                    <a:pt x="583352" y="66507"/>
                  </a:lnTo>
                  <a:lnTo>
                    <a:pt x="574329" y="67148"/>
                  </a:lnTo>
                  <a:lnTo>
                    <a:pt x="565170" y="68395"/>
                  </a:lnTo>
                  <a:lnTo>
                    <a:pt x="556935" y="69230"/>
                  </a:lnTo>
                  <a:lnTo>
                    <a:pt x="548430" y="69659"/>
                  </a:lnTo>
                  <a:lnTo>
                    <a:pt x="539656" y="69817"/>
                  </a:lnTo>
                  <a:lnTo>
                    <a:pt x="530612" y="69839"/>
                  </a:lnTo>
                  <a:lnTo>
                    <a:pt x="631591" y="69839"/>
                  </a:lnTo>
                  <a:lnTo>
                    <a:pt x="619530" y="67329"/>
                  </a:lnTo>
                  <a:lnTo>
                    <a:pt x="600452" y="66238"/>
                  </a:lnTo>
                  <a:close/>
                </a:path>
                <a:path w="3648710" h="886459">
                  <a:moveTo>
                    <a:pt x="243338" y="41036"/>
                  </a:moveTo>
                  <a:lnTo>
                    <a:pt x="240461" y="41036"/>
                  </a:lnTo>
                  <a:lnTo>
                    <a:pt x="233429" y="42048"/>
                  </a:lnTo>
                  <a:lnTo>
                    <a:pt x="226330" y="44816"/>
                  </a:lnTo>
                  <a:lnTo>
                    <a:pt x="219097" y="48935"/>
                  </a:lnTo>
                  <a:lnTo>
                    <a:pt x="211663" y="53999"/>
                  </a:lnTo>
                  <a:lnTo>
                    <a:pt x="210219" y="56158"/>
                  </a:lnTo>
                  <a:lnTo>
                    <a:pt x="206622" y="56158"/>
                  </a:lnTo>
                  <a:lnTo>
                    <a:pt x="179263" y="66238"/>
                  </a:lnTo>
                  <a:lnTo>
                    <a:pt x="500185" y="66238"/>
                  </a:lnTo>
                  <a:lnTo>
                    <a:pt x="493713" y="64889"/>
                  </a:lnTo>
                  <a:lnTo>
                    <a:pt x="474927" y="57385"/>
                  </a:lnTo>
                  <a:lnTo>
                    <a:pt x="455736" y="45358"/>
                  </a:lnTo>
                  <a:lnTo>
                    <a:pt x="453901" y="43919"/>
                  </a:lnTo>
                  <a:lnTo>
                    <a:pt x="250541" y="43919"/>
                  </a:lnTo>
                  <a:lnTo>
                    <a:pt x="247660" y="42480"/>
                  </a:lnTo>
                  <a:lnTo>
                    <a:pt x="243338" y="41036"/>
                  </a:lnTo>
                  <a:close/>
                </a:path>
                <a:path w="3648710" h="886459">
                  <a:moveTo>
                    <a:pt x="3576129" y="63356"/>
                  </a:moveTo>
                  <a:lnTo>
                    <a:pt x="3573246" y="63356"/>
                  </a:lnTo>
                  <a:lnTo>
                    <a:pt x="3571811" y="64799"/>
                  </a:lnTo>
                  <a:lnTo>
                    <a:pt x="3568928" y="66238"/>
                  </a:lnTo>
                  <a:lnTo>
                    <a:pt x="3585916" y="66238"/>
                  </a:lnTo>
                  <a:lnTo>
                    <a:pt x="3576129" y="63356"/>
                  </a:lnTo>
                  <a:close/>
                </a:path>
                <a:path w="3648710" h="886459">
                  <a:moveTo>
                    <a:pt x="3536530" y="53999"/>
                  </a:moveTo>
                  <a:lnTo>
                    <a:pt x="3494049" y="63356"/>
                  </a:lnTo>
                  <a:lnTo>
                    <a:pt x="3492614" y="64799"/>
                  </a:lnTo>
                  <a:lnTo>
                    <a:pt x="3567750" y="64799"/>
                  </a:lnTo>
                  <a:lnTo>
                    <a:pt x="3564877" y="61288"/>
                  </a:lnTo>
                  <a:lnTo>
                    <a:pt x="3557587" y="57419"/>
                  </a:lnTo>
                  <a:lnTo>
                    <a:pt x="3547868" y="54899"/>
                  </a:lnTo>
                  <a:lnTo>
                    <a:pt x="3536530" y="53999"/>
                  </a:lnTo>
                  <a:close/>
                </a:path>
                <a:path w="3648710" h="886459">
                  <a:moveTo>
                    <a:pt x="3116059" y="33119"/>
                  </a:moveTo>
                  <a:lnTo>
                    <a:pt x="3105264" y="33119"/>
                  </a:lnTo>
                  <a:lnTo>
                    <a:pt x="3099498" y="38878"/>
                  </a:lnTo>
                  <a:lnTo>
                    <a:pt x="3091586" y="45358"/>
                  </a:lnTo>
                  <a:lnTo>
                    <a:pt x="3079343" y="57597"/>
                  </a:lnTo>
                  <a:lnTo>
                    <a:pt x="3471405" y="57597"/>
                  </a:lnTo>
                  <a:lnTo>
                    <a:pt x="3465879" y="54449"/>
                  </a:lnTo>
                  <a:lnTo>
                    <a:pt x="3450949" y="43841"/>
                  </a:lnTo>
                  <a:lnTo>
                    <a:pt x="3447272" y="41036"/>
                  </a:lnTo>
                  <a:lnTo>
                    <a:pt x="3126866" y="41036"/>
                  </a:lnTo>
                  <a:lnTo>
                    <a:pt x="3120377" y="34557"/>
                  </a:lnTo>
                  <a:lnTo>
                    <a:pt x="3116059" y="33119"/>
                  </a:lnTo>
                  <a:close/>
                </a:path>
                <a:path w="3648710" h="886459">
                  <a:moveTo>
                    <a:pt x="372219" y="13676"/>
                  </a:moveTo>
                  <a:lnTo>
                    <a:pt x="340246" y="16275"/>
                  </a:lnTo>
                  <a:lnTo>
                    <a:pt x="308679" y="23127"/>
                  </a:lnTo>
                  <a:lnTo>
                    <a:pt x="278463" y="32814"/>
                  </a:lnTo>
                  <a:lnTo>
                    <a:pt x="250541" y="43919"/>
                  </a:lnTo>
                  <a:lnTo>
                    <a:pt x="453901" y="43919"/>
                  </a:lnTo>
                  <a:lnTo>
                    <a:pt x="413255" y="19437"/>
                  </a:lnTo>
                  <a:lnTo>
                    <a:pt x="372219" y="13676"/>
                  </a:lnTo>
                  <a:close/>
                </a:path>
                <a:path w="3648710" h="886459">
                  <a:moveTo>
                    <a:pt x="3202457" y="15120"/>
                  </a:moveTo>
                  <a:lnTo>
                    <a:pt x="3181434" y="16943"/>
                  </a:lnTo>
                  <a:lnTo>
                    <a:pt x="3160613" y="22140"/>
                  </a:lnTo>
                  <a:lnTo>
                    <a:pt x="3141817" y="30306"/>
                  </a:lnTo>
                  <a:lnTo>
                    <a:pt x="3126866" y="41036"/>
                  </a:lnTo>
                  <a:lnTo>
                    <a:pt x="3447272" y="41036"/>
                  </a:lnTo>
                  <a:lnTo>
                    <a:pt x="3426577" y="25201"/>
                  </a:lnTo>
                  <a:lnTo>
                    <a:pt x="3236302" y="25201"/>
                  </a:lnTo>
                  <a:lnTo>
                    <a:pt x="3230403" y="20587"/>
                  </a:lnTo>
                  <a:lnTo>
                    <a:pt x="3222618" y="17459"/>
                  </a:lnTo>
                  <a:lnTo>
                    <a:pt x="3213214" y="15682"/>
                  </a:lnTo>
                  <a:lnTo>
                    <a:pt x="3202457" y="15120"/>
                  </a:lnTo>
                  <a:close/>
                </a:path>
                <a:path w="3648710" h="886459">
                  <a:moveTo>
                    <a:pt x="3299663" y="1438"/>
                  </a:moveTo>
                  <a:lnTo>
                    <a:pt x="3288444" y="9909"/>
                  </a:lnTo>
                  <a:lnTo>
                    <a:pt x="3273650" y="16828"/>
                  </a:lnTo>
                  <a:lnTo>
                    <a:pt x="3256021" y="21993"/>
                  </a:lnTo>
                  <a:lnTo>
                    <a:pt x="3236302" y="25201"/>
                  </a:lnTo>
                  <a:lnTo>
                    <a:pt x="3426577" y="25201"/>
                  </a:lnTo>
                  <a:lnTo>
                    <a:pt x="3424569" y="23658"/>
                  </a:lnTo>
                  <a:lnTo>
                    <a:pt x="3414131" y="16110"/>
                  </a:lnTo>
                  <a:lnTo>
                    <a:pt x="3407248" y="11518"/>
                  </a:lnTo>
                  <a:lnTo>
                    <a:pt x="3330612" y="11518"/>
                  </a:lnTo>
                  <a:lnTo>
                    <a:pt x="3320415" y="10753"/>
                  </a:lnTo>
                  <a:lnTo>
                    <a:pt x="3311632" y="8638"/>
                  </a:lnTo>
                  <a:lnTo>
                    <a:pt x="3304602" y="5443"/>
                  </a:lnTo>
                  <a:lnTo>
                    <a:pt x="3299663" y="1438"/>
                  </a:lnTo>
                  <a:close/>
                </a:path>
                <a:path w="3648710" h="886459">
                  <a:moveTo>
                    <a:pt x="3383178" y="0"/>
                  </a:moveTo>
                  <a:lnTo>
                    <a:pt x="3375977" y="0"/>
                  </a:lnTo>
                  <a:lnTo>
                    <a:pt x="3366663" y="4836"/>
                  </a:lnTo>
                  <a:lnTo>
                    <a:pt x="3355457" y="8458"/>
                  </a:lnTo>
                  <a:lnTo>
                    <a:pt x="3343169" y="10731"/>
                  </a:lnTo>
                  <a:lnTo>
                    <a:pt x="3330612" y="11518"/>
                  </a:lnTo>
                  <a:lnTo>
                    <a:pt x="3407248" y="11518"/>
                  </a:lnTo>
                  <a:lnTo>
                    <a:pt x="3404231" y="9506"/>
                  </a:lnTo>
                  <a:lnTo>
                    <a:pt x="3395408" y="4320"/>
                  </a:lnTo>
                  <a:lnTo>
                    <a:pt x="3389655" y="1438"/>
                  </a:lnTo>
                  <a:lnTo>
                    <a:pt x="3383178" y="0"/>
                  </a:lnTo>
                  <a:close/>
                </a:path>
                <a:path w="3648710" h="886459">
                  <a:moveTo>
                    <a:pt x="0" y="533464"/>
                  </a:moveTo>
                  <a:lnTo>
                    <a:pt x="0" y="824197"/>
                  </a:lnTo>
                  <a:lnTo>
                    <a:pt x="1610053" y="827245"/>
                  </a:lnTo>
                  <a:lnTo>
                    <a:pt x="3648125" y="822935"/>
                  </a:lnTo>
                  <a:lnTo>
                    <a:pt x="3648125" y="535659"/>
                  </a:lnTo>
                  <a:lnTo>
                    <a:pt x="1661073" y="535659"/>
                  </a:lnTo>
                  <a:lnTo>
                    <a:pt x="0" y="533464"/>
                  </a:lnTo>
                  <a:close/>
                </a:path>
                <a:path w="3648710" h="886459">
                  <a:moveTo>
                    <a:pt x="3648125" y="532785"/>
                  </a:moveTo>
                  <a:lnTo>
                    <a:pt x="1661073" y="535659"/>
                  </a:lnTo>
                  <a:lnTo>
                    <a:pt x="3648125" y="535659"/>
                  </a:lnTo>
                  <a:lnTo>
                    <a:pt x="3648125" y="532785"/>
                  </a:lnTo>
                  <a:close/>
                </a:path>
                <a:path w="3648710" h="886459">
                  <a:moveTo>
                    <a:pt x="0" y="837294"/>
                  </a:moveTo>
                  <a:lnTo>
                    <a:pt x="0" y="885958"/>
                  </a:lnTo>
                  <a:lnTo>
                    <a:pt x="3648125" y="885958"/>
                  </a:lnTo>
                  <a:lnTo>
                    <a:pt x="3648125" y="839492"/>
                  </a:lnTo>
                  <a:lnTo>
                    <a:pt x="1661073" y="839492"/>
                  </a:lnTo>
                  <a:lnTo>
                    <a:pt x="0" y="837294"/>
                  </a:lnTo>
                  <a:close/>
                </a:path>
                <a:path w="3648710" h="886459">
                  <a:moveTo>
                    <a:pt x="3648125" y="836612"/>
                  </a:moveTo>
                  <a:lnTo>
                    <a:pt x="1661073" y="839492"/>
                  </a:lnTo>
                  <a:lnTo>
                    <a:pt x="3648125" y="839492"/>
                  </a:lnTo>
                  <a:lnTo>
                    <a:pt x="3648125" y="836612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9615945"/>
              <a:ext cx="1279525" cy="16510"/>
            </a:xfrm>
            <a:custGeom>
              <a:avLst/>
              <a:gdLst/>
              <a:ahLst/>
              <a:cxnLst/>
              <a:rect l="l" t="t" r="r" b="b"/>
              <a:pathLst>
                <a:path w="1279525" h="16509">
                  <a:moveTo>
                    <a:pt x="1279372" y="13970"/>
                  </a:moveTo>
                  <a:lnTo>
                    <a:pt x="1272895" y="13970"/>
                  </a:lnTo>
                  <a:lnTo>
                    <a:pt x="1272895" y="12700"/>
                  </a:lnTo>
                  <a:lnTo>
                    <a:pt x="1268590" y="12700"/>
                  </a:lnTo>
                  <a:lnTo>
                    <a:pt x="1268590" y="10160"/>
                  </a:lnTo>
                  <a:lnTo>
                    <a:pt x="1260665" y="10160"/>
                  </a:lnTo>
                  <a:lnTo>
                    <a:pt x="1260665" y="6350"/>
                  </a:lnTo>
                  <a:lnTo>
                    <a:pt x="1256347" y="6350"/>
                  </a:lnTo>
                  <a:lnTo>
                    <a:pt x="1256347" y="5080"/>
                  </a:lnTo>
                  <a:lnTo>
                    <a:pt x="1248422" y="5080"/>
                  </a:lnTo>
                  <a:lnTo>
                    <a:pt x="1248422" y="2540"/>
                  </a:lnTo>
                  <a:lnTo>
                    <a:pt x="50380" y="2540"/>
                  </a:lnTo>
                  <a:lnTo>
                    <a:pt x="503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45339" y="13970"/>
                  </a:lnTo>
                  <a:lnTo>
                    <a:pt x="45339" y="16510"/>
                  </a:lnTo>
                  <a:lnTo>
                    <a:pt x="1279372" y="16510"/>
                  </a:lnTo>
                  <a:lnTo>
                    <a:pt x="1279372" y="1397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22308" y="9615945"/>
              <a:ext cx="826769" cy="16510"/>
            </a:xfrm>
            <a:custGeom>
              <a:avLst/>
              <a:gdLst/>
              <a:ahLst/>
              <a:cxnLst/>
              <a:rect l="l" t="t" r="r" b="b"/>
              <a:pathLst>
                <a:path w="826770" h="16509">
                  <a:moveTo>
                    <a:pt x="826541" y="0"/>
                  </a:moveTo>
                  <a:lnTo>
                    <a:pt x="554393" y="0"/>
                  </a:lnTo>
                  <a:lnTo>
                    <a:pt x="554393" y="2540"/>
                  </a:lnTo>
                  <a:lnTo>
                    <a:pt x="7200" y="2540"/>
                  </a:lnTo>
                  <a:lnTo>
                    <a:pt x="7200" y="5080"/>
                  </a:lnTo>
                  <a:lnTo>
                    <a:pt x="5765" y="5080"/>
                  </a:lnTo>
                  <a:lnTo>
                    <a:pt x="5765" y="10160"/>
                  </a:lnTo>
                  <a:lnTo>
                    <a:pt x="2882" y="10160"/>
                  </a:lnTo>
                  <a:lnTo>
                    <a:pt x="2882" y="1270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16510"/>
                  </a:lnTo>
                  <a:lnTo>
                    <a:pt x="561581" y="16510"/>
                  </a:lnTo>
                  <a:lnTo>
                    <a:pt x="561581" y="13970"/>
                  </a:lnTo>
                  <a:lnTo>
                    <a:pt x="826541" y="13970"/>
                  </a:lnTo>
                  <a:lnTo>
                    <a:pt x="826541" y="12700"/>
                  </a:lnTo>
                  <a:lnTo>
                    <a:pt x="826541" y="10160"/>
                  </a:lnTo>
                  <a:lnTo>
                    <a:pt x="826541" y="5080"/>
                  </a:lnTo>
                  <a:lnTo>
                    <a:pt x="826541" y="2540"/>
                  </a:lnTo>
                  <a:lnTo>
                    <a:pt x="8265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9919475"/>
              <a:ext cx="3649979" cy="321310"/>
            </a:xfrm>
            <a:custGeom>
              <a:avLst/>
              <a:gdLst/>
              <a:ahLst/>
              <a:cxnLst/>
              <a:rect l="l" t="t" r="r" b="b"/>
              <a:pathLst>
                <a:path w="3649979" h="321309">
                  <a:moveTo>
                    <a:pt x="3649561" y="303530"/>
                  </a:moveTo>
                  <a:lnTo>
                    <a:pt x="3392525" y="303530"/>
                  </a:lnTo>
                  <a:lnTo>
                    <a:pt x="3392525" y="306070"/>
                  </a:lnTo>
                  <a:lnTo>
                    <a:pt x="56857" y="306070"/>
                  </a:lnTo>
                  <a:lnTo>
                    <a:pt x="56857" y="303530"/>
                  </a:lnTo>
                  <a:lnTo>
                    <a:pt x="0" y="303530"/>
                  </a:lnTo>
                  <a:lnTo>
                    <a:pt x="0" y="306070"/>
                  </a:lnTo>
                  <a:lnTo>
                    <a:pt x="0" y="318770"/>
                  </a:lnTo>
                  <a:lnTo>
                    <a:pt x="53975" y="318770"/>
                  </a:lnTo>
                  <a:lnTo>
                    <a:pt x="53975" y="321310"/>
                  </a:lnTo>
                  <a:lnTo>
                    <a:pt x="3395395" y="321310"/>
                  </a:lnTo>
                  <a:lnTo>
                    <a:pt x="3395395" y="318770"/>
                  </a:lnTo>
                  <a:lnTo>
                    <a:pt x="3649561" y="318770"/>
                  </a:lnTo>
                  <a:lnTo>
                    <a:pt x="3649561" y="306070"/>
                  </a:lnTo>
                  <a:lnTo>
                    <a:pt x="3649561" y="303530"/>
                  </a:lnTo>
                  <a:close/>
                </a:path>
                <a:path w="3649979" h="321309">
                  <a:moveTo>
                    <a:pt x="3649561" y="0"/>
                  </a:moveTo>
                  <a:lnTo>
                    <a:pt x="3392525" y="0"/>
                  </a:lnTo>
                  <a:lnTo>
                    <a:pt x="3392525" y="2540"/>
                  </a:lnTo>
                  <a:lnTo>
                    <a:pt x="56857" y="2540"/>
                  </a:lnTo>
                  <a:lnTo>
                    <a:pt x="5685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970"/>
                  </a:lnTo>
                  <a:lnTo>
                    <a:pt x="53975" y="13970"/>
                  </a:lnTo>
                  <a:lnTo>
                    <a:pt x="53975" y="17780"/>
                  </a:lnTo>
                  <a:lnTo>
                    <a:pt x="3395395" y="17780"/>
                  </a:lnTo>
                  <a:lnTo>
                    <a:pt x="3395395" y="13970"/>
                  </a:lnTo>
                  <a:lnTo>
                    <a:pt x="3649561" y="13970"/>
                  </a:lnTo>
                  <a:lnTo>
                    <a:pt x="3649561" y="2540"/>
                  </a:lnTo>
                  <a:lnTo>
                    <a:pt x="3649561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4693772" y="9086155"/>
            <a:ext cx="3594735" cy="1201420"/>
            <a:chOff x="14693772" y="9086155"/>
            <a:chExt cx="3594735" cy="1201420"/>
          </a:xfrm>
        </p:grpSpPr>
        <p:sp>
          <p:nvSpPr>
            <p:cNvPr id="33" name="object 33"/>
            <p:cNvSpPr/>
            <p:nvPr/>
          </p:nvSpPr>
          <p:spPr>
            <a:xfrm>
              <a:off x="14693772" y="9086155"/>
              <a:ext cx="3594735" cy="1201420"/>
            </a:xfrm>
            <a:custGeom>
              <a:avLst/>
              <a:gdLst/>
              <a:ahLst/>
              <a:cxnLst/>
              <a:rect l="l" t="t" r="r" b="b"/>
              <a:pathLst>
                <a:path w="3594734" h="1201420">
                  <a:moveTo>
                    <a:pt x="0" y="1115504"/>
                  </a:moveTo>
                  <a:lnTo>
                    <a:pt x="23930" y="1200842"/>
                  </a:lnTo>
                  <a:lnTo>
                    <a:pt x="3594239" y="1200842"/>
                  </a:lnTo>
                  <a:lnTo>
                    <a:pt x="3594239" y="1117036"/>
                  </a:lnTo>
                  <a:lnTo>
                    <a:pt x="18526" y="1117036"/>
                  </a:lnTo>
                  <a:lnTo>
                    <a:pt x="10209" y="1116912"/>
                  </a:lnTo>
                  <a:lnTo>
                    <a:pt x="0" y="1115504"/>
                  </a:lnTo>
                  <a:close/>
                </a:path>
                <a:path w="3594734" h="1201420">
                  <a:moveTo>
                    <a:pt x="88518" y="1104704"/>
                  </a:moveTo>
                  <a:lnTo>
                    <a:pt x="49782" y="1109364"/>
                  </a:lnTo>
                  <a:lnTo>
                    <a:pt x="38861" y="1113346"/>
                  </a:lnTo>
                  <a:lnTo>
                    <a:pt x="31622" y="1114785"/>
                  </a:lnTo>
                  <a:lnTo>
                    <a:pt x="25485" y="1116215"/>
                  </a:lnTo>
                  <a:lnTo>
                    <a:pt x="18526" y="1117036"/>
                  </a:lnTo>
                  <a:lnTo>
                    <a:pt x="3594239" y="1117036"/>
                  </a:lnTo>
                  <a:lnTo>
                    <a:pt x="3594239" y="1105257"/>
                  </a:lnTo>
                  <a:lnTo>
                    <a:pt x="103296" y="1105257"/>
                  </a:lnTo>
                  <a:lnTo>
                    <a:pt x="88518" y="1104704"/>
                  </a:lnTo>
                  <a:close/>
                </a:path>
                <a:path w="3594734" h="1201420">
                  <a:moveTo>
                    <a:pt x="311784" y="939109"/>
                  </a:moveTo>
                  <a:lnTo>
                    <a:pt x="271680" y="978325"/>
                  </a:lnTo>
                  <a:lnTo>
                    <a:pt x="244506" y="1016867"/>
                  </a:lnTo>
                  <a:lnTo>
                    <a:pt x="223952" y="1049469"/>
                  </a:lnTo>
                  <a:lnTo>
                    <a:pt x="203707" y="1070866"/>
                  </a:lnTo>
                  <a:lnTo>
                    <a:pt x="197230" y="1070866"/>
                  </a:lnTo>
                  <a:lnTo>
                    <a:pt x="194436" y="1071585"/>
                  </a:lnTo>
                  <a:lnTo>
                    <a:pt x="188664" y="1073713"/>
                  </a:lnTo>
                  <a:lnTo>
                    <a:pt x="183118" y="1076718"/>
                  </a:lnTo>
                  <a:lnTo>
                    <a:pt x="177452" y="1080397"/>
                  </a:lnTo>
                  <a:lnTo>
                    <a:pt x="171322" y="1084548"/>
                  </a:lnTo>
                  <a:lnTo>
                    <a:pt x="164536" y="1088957"/>
                  </a:lnTo>
                  <a:lnTo>
                    <a:pt x="127898" y="1103390"/>
                  </a:lnTo>
                  <a:lnTo>
                    <a:pt x="103296" y="1105257"/>
                  </a:lnTo>
                  <a:lnTo>
                    <a:pt x="3594239" y="1105257"/>
                  </a:lnTo>
                  <a:lnTo>
                    <a:pt x="3594239" y="946307"/>
                  </a:lnTo>
                  <a:lnTo>
                    <a:pt x="503300" y="946307"/>
                  </a:lnTo>
                  <a:lnTo>
                    <a:pt x="311784" y="939109"/>
                  </a:lnTo>
                  <a:close/>
                </a:path>
                <a:path w="3594734" h="1201420">
                  <a:moveTo>
                    <a:pt x="603376" y="882950"/>
                  </a:moveTo>
                  <a:lnTo>
                    <a:pt x="503300" y="946307"/>
                  </a:lnTo>
                  <a:lnTo>
                    <a:pt x="3594239" y="946307"/>
                  </a:lnTo>
                  <a:lnTo>
                    <a:pt x="3594239" y="896627"/>
                  </a:lnTo>
                  <a:lnTo>
                    <a:pt x="696975" y="896627"/>
                  </a:lnTo>
                  <a:lnTo>
                    <a:pt x="676636" y="890847"/>
                  </a:lnTo>
                  <a:lnTo>
                    <a:pt x="653891" y="886550"/>
                  </a:lnTo>
                  <a:lnTo>
                    <a:pt x="629288" y="883873"/>
                  </a:lnTo>
                  <a:lnTo>
                    <a:pt x="603376" y="882950"/>
                  </a:lnTo>
                  <a:close/>
                </a:path>
                <a:path w="3594734" h="1201420">
                  <a:moveTo>
                    <a:pt x="837183" y="828939"/>
                  </a:moveTo>
                  <a:lnTo>
                    <a:pt x="776482" y="845510"/>
                  </a:lnTo>
                  <a:lnTo>
                    <a:pt x="721151" y="878145"/>
                  </a:lnTo>
                  <a:lnTo>
                    <a:pt x="696975" y="896627"/>
                  </a:lnTo>
                  <a:lnTo>
                    <a:pt x="3594239" y="896627"/>
                  </a:lnTo>
                  <a:lnTo>
                    <a:pt x="3594239" y="851090"/>
                  </a:lnTo>
                  <a:lnTo>
                    <a:pt x="936672" y="851090"/>
                  </a:lnTo>
                  <a:lnTo>
                    <a:pt x="916422" y="849156"/>
                  </a:lnTo>
                  <a:lnTo>
                    <a:pt x="894968" y="842633"/>
                  </a:lnTo>
                  <a:lnTo>
                    <a:pt x="884171" y="838265"/>
                  </a:lnTo>
                  <a:lnTo>
                    <a:pt x="873077" y="834169"/>
                  </a:lnTo>
                  <a:lnTo>
                    <a:pt x="861054" y="830884"/>
                  </a:lnTo>
                  <a:lnTo>
                    <a:pt x="847470" y="828950"/>
                  </a:lnTo>
                  <a:lnTo>
                    <a:pt x="837183" y="828939"/>
                  </a:lnTo>
                  <a:close/>
                </a:path>
                <a:path w="3594734" h="1201420">
                  <a:moveTo>
                    <a:pt x="1077626" y="817971"/>
                  </a:moveTo>
                  <a:lnTo>
                    <a:pt x="1031835" y="825902"/>
                  </a:lnTo>
                  <a:lnTo>
                    <a:pt x="990853" y="840381"/>
                  </a:lnTo>
                  <a:lnTo>
                    <a:pt x="982614" y="843115"/>
                  </a:lnTo>
                  <a:lnTo>
                    <a:pt x="974089" y="845510"/>
                  </a:lnTo>
                  <a:lnTo>
                    <a:pt x="955851" y="849515"/>
                  </a:lnTo>
                  <a:lnTo>
                    <a:pt x="936672" y="851090"/>
                  </a:lnTo>
                  <a:lnTo>
                    <a:pt x="3594239" y="851090"/>
                  </a:lnTo>
                  <a:lnTo>
                    <a:pt x="3594239" y="826792"/>
                  </a:lnTo>
                  <a:lnTo>
                    <a:pt x="1118107" y="826792"/>
                  </a:lnTo>
                  <a:lnTo>
                    <a:pt x="1097462" y="820153"/>
                  </a:lnTo>
                  <a:lnTo>
                    <a:pt x="1077626" y="817971"/>
                  </a:lnTo>
                  <a:close/>
                </a:path>
                <a:path w="3594734" h="1201420">
                  <a:moveTo>
                    <a:pt x="1630466" y="756488"/>
                  </a:moveTo>
                  <a:lnTo>
                    <a:pt x="1575877" y="756755"/>
                  </a:lnTo>
                  <a:lnTo>
                    <a:pt x="1470723" y="758475"/>
                  </a:lnTo>
                  <a:lnTo>
                    <a:pt x="1420712" y="760119"/>
                  </a:lnTo>
                  <a:lnTo>
                    <a:pt x="1372781" y="762412"/>
                  </a:lnTo>
                  <a:lnTo>
                    <a:pt x="1327206" y="765451"/>
                  </a:lnTo>
                  <a:lnTo>
                    <a:pt x="1284264" y="769330"/>
                  </a:lnTo>
                  <a:lnTo>
                    <a:pt x="1244233" y="774145"/>
                  </a:lnTo>
                  <a:lnTo>
                    <a:pt x="1118107" y="826792"/>
                  </a:lnTo>
                  <a:lnTo>
                    <a:pt x="3594239" y="826792"/>
                  </a:lnTo>
                  <a:lnTo>
                    <a:pt x="3594239" y="757270"/>
                  </a:lnTo>
                  <a:lnTo>
                    <a:pt x="1912464" y="757270"/>
                  </a:lnTo>
                  <a:lnTo>
                    <a:pt x="1630466" y="756488"/>
                  </a:lnTo>
                  <a:close/>
                </a:path>
                <a:path w="3594734" h="1201420">
                  <a:moveTo>
                    <a:pt x="3594239" y="0"/>
                  </a:moveTo>
                  <a:lnTo>
                    <a:pt x="3552628" y="12763"/>
                  </a:lnTo>
                  <a:lnTo>
                    <a:pt x="3478072" y="40358"/>
                  </a:lnTo>
                  <a:lnTo>
                    <a:pt x="3420992" y="65862"/>
                  </a:lnTo>
                  <a:lnTo>
                    <a:pt x="3378613" y="88671"/>
                  </a:lnTo>
                  <a:lnTo>
                    <a:pt x="3326846" y="123785"/>
                  </a:lnTo>
                  <a:lnTo>
                    <a:pt x="3311905" y="134881"/>
                  </a:lnTo>
                  <a:lnTo>
                    <a:pt x="3285801" y="150125"/>
                  </a:lnTo>
                  <a:lnTo>
                    <a:pt x="3234878" y="180340"/>
                  </a:lnTo>
                  <a:lnTo>
                    <a:pt x="3201280" y="219366"/>
                  </a:lnTo>
                  <a:lnTo>
                    <a:pt x="3182913" y="284480"/>
                  </a:lnTo>
                  <a:lnTo>
                    <a:pt x="3172205" y="306236"/>
                  </a:lnTo>
                  <a:lnTo>
                    <a:pt x="3148940" y="340533"/>
                  </a:lnTo>
                  <a:lnTo>
                    <a:pt x="3137455" y="373962"/>
                  </a:lnTo>
                  <a:lnTo>
                    <a:pt x="3131820" y="406005"/>
                  </a:lnTo>
                  <a:lnTo>
                    <a:pt x="3126103" y="436146"/>
                  </a:lnTo>
                  <a:lnTo>
                    <a:pt x="3090696" y="488659"/>
                  </a:lnTo>
                  <a:lnTo>
                    <a:pt x="3049142" y="509997"/>
                  </a:lnTo>
                  <a:lnTo>
                    <a:pt x="2983436" y="523495"/>
                  </a:lnTo>
                  <a:lnTo>
                    <a:pt x="2916681" y="535913"/>
                  </a:lnTo>
                  <a:lnTo>
                    <a:pt x="2905940" y="555882"/>
                  </a:lnTo>
                  <a:lnTo>
                    <a:pt x="2888662" y="575244"/>
                  </a:lnTo>
                  <a:lnTo>
                    <a:pt x="2866121" y="593120"/>
                  </a:lnTo>
                  <a:lnTo>
                    <a:pt x="2839592" y="608636"/>
                  </a:lnTo>
                  <a:lnTo>
                    <a:pt x="2809382" y="622313"/>
                  </a:lnTo>
                  <a:lnTo>
                    <a:pt x="2795283" y="629693"/>
                  </a:lnTo>
                  <a:lnTo>
                    <a:pt x="2783458" y="638153"/>
                  </a:lnTo>
                  <a:lnTo>
                    <a:pt x="2759882" y="652790"/>
                  </a:lnTo>
                  <a:lnTo>
                    <a:pt x="2703252" y="672883"/>
                  </a:lnTo>
                  <a:lnTo>
                    <a:pt x="2680461" y="687113"/>
                  </a:lnTo>
                  <a:lnTo>
                    <a:pt x="2611481" y="704697"/>
                  </a:lnTo>
                  <a:lnTo>
                    <a:pt x="2546857" y="712403"/>
                  </a:lnTo>
                  <a:lnTo>
                    <a:pt x="2486425" y="718625"/>
                  </a:lnTo>
                  <a:lnTo>
                    <a:pt x="2447924" y="723833"/>
                  </a:lnTo>
                  <a:lnTo>
                    <a:pt x="2370880" y="737514"/>
                  </a:lnTo>
                  <a:lnTo>
                    <a:pt x="2327866" y="742706"/>
                  </a:lnTo>
                  <a:lnTo>
                    <a:pt x="2282225" y="746927"/>
                  </a:lnTo>
                  <a:lnTo>
                    <a:pt x="2234235" y="750270"/>
                  </a:lnTo>
                  <a:lnTo>
                    <a:pt x="2184173" y="752833"/>
                  </a:lnTo>
                  <a:lnTo>
                    <a:pt x="2132315" y="754710"/>
                  </a:lnTo>
                  <a:lnTo>
                    <a:pt x="2044946" y="756490"/>
                  </a:lnTo>
                  <a:lnTo>
                    <a:pt x="1912464" y="757270"/>
                  </a:lnTo>
                  <a:lnTo>
                    <a:pt x="3594239" y="757270"/>
                  </a:lnTo>
                  <a:lnTo>
                    <a:pt x="3594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694534" y="9101332"/>
              <a:ext cx="3594100" cy="1186180"/>
            </a:xfrm>
            <a:custGeom>
              <a:avLst/>
              <a:gdLst/>
              <a:ahLst/>
              <a:cxnLst/>
              <a:rect l="l" t="t" r="r" b="b"/>
              <a:pathLst>
                <a:path w="3594100" h="1186179">
                  <a:moveTo>
                    <a:pt x="0" y="1098888"/>
                  </a:moveTo>
                  <a:lnTo>
                    <a:pt x="0" y="1100327"/>
                  </a:lnTo>
                  <a:lnTo>
                    <a:pt x="23921" y="1185665"/>
                  </a:lnTo>
                  <a:lnTo>
                    <a:pt x="1243597" y="1185665"/>
                  </a:lnTo>
                  <a:lnTo>
                    <a:pt x="1273455" y="1177370"/>
                  </a:lnTo>
                  <a:lnTo>
                    <a:pt x="185673" y="1177370"/>
                  </a:lnTo>
                  <a:lnTo>
                    <a:pt x="182117" y="1164407"/>
                  </a:lnTo>
                  <a:lnTo>
                    <a:pt x="364467" y="1113817"/>
                  </a:lnTo>
                  <a:lnTo>
                    <a:pt x="91894" y="1113817"/>
                  </a:lnTo>
                  <a:lnTo>
                    <a:pt x="64341" y="1112478"/>
                  </a:lnTo>
                  <a:lnTo>
                    <a:pt x="37193" y="1107765"/>
                  </a:lnTo>
                  <a:lnTo>
                    <a:pt x="10794" y="1101770"/>
                  </a:lnTo>
                  <a:lnTo>
                    <a:pt x="7873" y="1101051"/>
                  </a:lnTo>
                  <a:lnTo>
                    <a:pt x="2793" y="1099607"/>
                  </a:lnTo>
                  <a:lnTo>
                    <a:pt x="0" y="1098888"/>
                  </a:lnTo>
                  <a:close/>
                </a:path>
                <a:path w="3594100" h="1186179">
                  <a:moveTo>
                    <a:pt x="3593477" y="538990"/>
                  </a:moveTo>
                  <a:lnTo>
                    <a:pt x="2865031" y="744660"/>
                  </a:lnTo>
                  <a:lnTo>
                    <a:pt x="2747356" y="777772"/>
                  </a:lnTo>
                  <a:lnTo>
                    <a:pt x="1290267" y="1185665"/>
                  </a:lnTo>
                  <a:lnTo>
                    <a:pt x="2373341" y="1185665"/>
                  </a:lnTo>
                  <a:lnTo>
                    <a:pt x="3593477" y="841507"/>
                  </a:lnTo>
                  <a:lnTo>
                    <a:pt x="3593477" y="538990"/>
                  </a:lnTo>
                  <a:close/>
                </a:path>
                <a:path w="3594100" h="1186179">
                  <a:moveTo>
                    <a:pt x="3593477" y="854708"/>
                  </a:moveTo>
                  <a:lnTo>
                    <a:pt x="2417996" y="1185665"/>
                  </a:lnTo>
                  <a:lnTo>
                    <a:pt x="3493298" y="1185665"/>
                  </a:lnTo>
                  <a:lnTo>
                    <a:pt x="3593477" y="1157307"/>
                  </a:lnTo>
                  <a:lnTo>
                    <a:pt x="3593477" y="854708"/>
                  </a:lnTo>
                  <a:close/>
                </a:path>
                <a:path w="3594100" h="1186179">
                  <a:moveTo>
                    <a:pt x="3593477" y="1170305"/>
                  </a:moveTo>
                  <a:lnTo>
                    <a:pt x="3539130" y="1185665"/>
                  </a:lnTo>
                  <a:lnTo>
                    <a:pt x="3593477" y="1185665"/>
                  </a:lnTo>
                  <a:lnTo>
                    <a:pt x="3593477" y="1170305"/>
                  </a:lnTo>
                  <a:close/>
                </a:path>
                <a:path w="3594100" h="1186179">
                  <a:moveTo>
                    <a:pt x="1724921" y="748679"/>
                  </a:moveTo>
                  <a:lnTo>
                    <a:pt x="1621334" y="777772"/>
                  </a:lnTo>
                  <a:lnTo>
                    <a:pt x="185673" y="1177370"/>
                  </a:lnTo>
                  <a:lnTo>
                    <a:pt x="1273455" y="1177370"/>
                  </a:lnTo>
                  <a:lnTo>
                    <a:pt x="2588324" y="809899"/>
                  </a:lnTo>
                  <a:lnTo>
                    <a:pt x="2416979" y="809899"/>
                  </a:lnTo>
                  <a:lnTo>
                    <a:pt x="2371880" y="809800"/>
                  </a:lnTo>
                  <a:lnTo>
                    <a:pt x="2324386" y="808439"/>
                  </a:lnTo>
                  <a:lnTo>
                    <a:pt x="2274760" y="805950"/>
                  </a:lnTo>
                  <a:lnTo>
                    <a:pt x="2223264" y="802464"/>
                  </a:lnTo>
                  <a:lnTo>
                    <a:pt x="2170160" y="798112"/>
                  </a:lnTo>
                  <a:lnTo>
                    <a:pt x="2060173" y="787342"/>
                  </a:lnTo>
                  <a:lnTo>
                    <a:pt x="1724921" y="748679"/>
                  </a:lnTo>
                  <a:close/>
                </a:path>
                <a:path w="3594100" h="1186179">
                  <a:moveTo>
                    <a:pt x="161551" y="1097257"/>
                  </a:moveTo>
                  <a:lnTo>
                    <a:pt x="139572" y="1099607"/>
                  </a:lnTo>
                  <a:lnTo>
                    <a:pt x="135254" y="1100327"/>
                  </a:lnTo>
                  <a:lnTo>
                    <a:pt x="130936" y="1101770"/>
                  </a:lnTo>
                  <a:lnTo>
                    <a:pt x="128777" y="1105367"/>
                  </a:lnTo>
                  <a:lnTo>
                    <a:pt x="125983" y="1106086"/>
                  </a:lnTo>
                  <a:lnTo>
                    <a:pt x="123062" y="1108249"/>
                  </a:lnTo>
                  <a:lnTo>
                    <a:pt x="119506" y="1109688"/>
                  </a:lnTo>
                  <a:lnTo>
                    <a:pt x="91894" y="1113817"/>
                  </a:lnTo>
                  <a:lnTo>
                    <a:pt x="364467" y="1113817"/>
                  </a:lnTo>
                  <a:lnTo>
                    <a:pt x="397527" y="1104648"/>
                  </a:lnTo>
                  <a:lnTo>
                    <a:pt x="237489" y="1104648"/>
                  </a:lnTo>
                  <a:lnTo>
                    <a:pt x="215511" y="1102544"/>
                  </a:lnTo>
                  <a:lnTo>
                    <a:pt x="188531" y="1099158"/>
                  </a:lnTo>
                  <a:lnTo>
                    <a:pt x="161551" y="1097257"/>
                  </a:lnTo>
                  <a:close/>
                </a:path>
                <a:path w="3594100" h="1186179">
                  <a:moveTo>
                    <a:pt x="321817" y="944092"/>
                  </a:moveTo>
                  <a:lnTo>
                    <a:pt x="279352" y="983151"/>
                  </a:lnTo>
                  <a:lnTo>
                    <a:pt x="250221" y="1024370"/>
                  </a:lnTo>
                  <a:lnTo>
                    <a:pt x="235807" y="1065588"/>
                  </a:lnTo>
                  <a:lnTo>
                    <a:pt x="237489" y="1104648"/>
                  </a:lnTo>
                  <a:lnTo>
                    <a:pt x="397527" y="1104648"/>
                  </a:lnTo>
                  <a:lnTo>
                    <a:pt x="950455" y="951291"/>
                  </a:lnTo>
                  <a:lnTo>
                    <a:pt x="514730" y="951291"/>
                  </a:lnTo>
                  <a:lnTo>
                    <a:pt x="321817" y="944092"/>
                  </a:lnTo>
                  <a:close/>
                </a:path>
                <a:path w="3594100" h="1186179">
                  <a:moveTo>
                    <a:pt x="615568" y="886490"/>
                  </a:moveTo>
                  <a:lnTo>
                    <a:pt x="514730" y="951291"/>
                  </a:lnTo>
                  <a:lnTo>
                    <a:pt x="950455" y="951291"/>
                  </a:lnTo>
                  <a:lnTo>
                    <a:pt x="1181497" y="887210"/>
                  </a:lnTo>
                  <a:lnTo>
                    <a:pt x="618362" y="887210"/>
                  </a:lnTo>
                  <a:lnTo>
                    <a:pt x="615568" y="886490"/>
                  </a:lnTo>
                  <a:close/>
                </a:path>
                <a:path w="3594100" h="1186179">
                  <a:moveTo>
                    <a:pt x="683259" y="844015"/>
                  </a:moveTo>
                  <a:lnTo>
                    <a:pt x="678941" y="844015"/>
                  </a:lnTo>
                  <a:lnTo>
                    <a:pt x="676020" y="844734"/>
                  </a:lnTo>
                  <a:lnTo>
                    <a:pt x="650747" y="867773"/>
                  </a:lnTo>
                  <a:lnTo>
                    <a:pt x="647953" y="868492"/>
                  </a:lnTo>
                  <a:lnTo>
                    <a:pt x="618362" y="887210"/>
                  </a:lnTo>
                  <a:lnTo>
                    <a:pt x="1181497" y="887210"/>
                  </a:lnTo>
                  <a:lnTo>
                    <a:pt x="1334380" y="844734"/>
                  </a:lnTo>
                  <a:lnTo>
                    <a:pt x="686815" y="844734"/>
                  </a:lnTo>
                  <a:lnTo>
                    <a:pt x="683259" y="844015"/>
                  </a:lnTo>
                  <a:close/>
                </a:path>
                <a:path w="3594100" h="1186179">
                  <a:moveTo>
                    <a:pt x="825906" y="777750"/>
                  </a:moveTo>
                  <a:lnTo>
                    <a:pt x="765379" y="794005"/>
                  </a:lnTo>
                  <a:lnTo>
                    <a:pt x="710463" y="826653"/>
                  </a:lnTo>
                  <a:lnTo>
                    <a:pt x="686815" y="844734"/>
                  </a:lnTo>
                  <a:lnTo>
                    <a:pt x="1334380" y="844734"/>
                  </a:lnTo>
                  <a:lnTo>
                    <a:pt x="1496947" y="799553"/>
                  </a:lnTo>
                  <a:lnTo>
                    <a:pt x="926480" y="799553"/>
                  </a:lnTo>
                  <a:lnTo>
                    <a:pt x="906484" y="797371"/>
                  </a:lnTo>
                  <a:lnTo>
                    <a:pt x="884808" y="790735"/>
                  </a:lnTo>
                  <a:lnTo>
                    <a:pt x="873946" y="786280"/>
                  </a:lnTo>
                  <a:lnTo>
                    <a:pt x="862583" y="782094"/>
                  </a:lnTo>
                  <a:lnTo>
                    <a:pt x="850268" y="778987"/>
                  </a:lnTo>
                  <a:lnTo>
                    <a:pt x="836548" y="777772"/>
                  </a:lnTo>
                  <a:lnTo>
                    <a:pt x="825906" y="777750"/>
                  </a:lnTo>
                  <a:close/>
                </a:path>
                <a:path w="3594100" h="1186179">
                  <a:moveTo>
                    <a:pt x="3593477" y="223168"/>
                  </a:moveTo>
                  <a:lnTo>
                    <a:pt x="3265020" y="316026"/>
                  </a:lnTo>
                  <a:lnTo>
                    <a:pt x="3215918" y="329794"/>
                  </a:lnTo>
                  <a:lnTo>
                    <a:pt x="3203606" y="371790"/>
                  </a:lnTo>
                  <a:lnTo>
                    <a:pt x="3183784" y="424339"/>
                  </a:lnTo>
                  <a:lnTo>
                    <a:pt x="3157969" y="473117"/>
                  </a:lnTo>
                  <a:lnTo>
                    <a:pt x="3124994" y="512969"/>
                  </a:lnTo>
                  <a:lnTo>
                    <a:pt x="3083686" y="538739"/>
                  </a:lnTo>
                  <a:lnTo>
                    <a:pt x="2949701" y="564654"/>
                  </a:lnTo>
                  <a:lnTo>
                    <a:pt x="2939230" y="584624"/>
                  </a:lnTo>
                  <a:lnTo>
                    <a:pt x="2922317" y="603985"/>
                  </a:lnTo>
                  <a:lnTo>
                    <a:pt x="2899856" y="621862"/>
                  </a:lnTo>
                  <a:lnTo>
                    <a:pt x="2872739" y="637377"/>
                  </a:lnTo>
                  <a:lnTo>
                    <a:pt x="2842894" y="651326"/>
                  </a:lnTo>
                  <a:lnTo>
                    <a:pt x="2829448" y="658537"/>
                  </a:lnTo>
                  <a:lnTo>
                    <a:pt x="2818002" y="666895"/>
                  </a:lnTo>
                  <a:lnTo>
                    <a:pt x="2804209" y="685288"/>
                  </a:lnTo>
                  <a:lnTo>
                    <a:pt x="2800143" y="704425"/>
                  </a:lnTo>
                  <a:lnTo>
                    <a:pt x="2796910" y="723696"/>
                  </a:lnTo>
                  <a:lnTo>
                    <a:pt x="2785617" y="742494"/>
                  </a:lnTo>
                  <a:lnTo>
                    <a:pt x="2748152" y="757616"/>
                  </a:lnTo>
                  <a:lnTo>
                    <a:pt x="2700049" y="768933"/>
                  </a:lnTo>
                  <a:lnTo>
                    <a:pt x="2655575" y="777772"/>
                  </a:lnTo>
                  <a:lnTo>
                    <a:pt x="2598794" y="788597"/>
                  </a:lnTo>
                  <a:lnTo>
                    <a:pt x="2568193" y="795055"/>
                  </a:lnTo>
                  <a:lnTo>
                    <a:pt x="2535291" y="801317"/>
                  </a:lnTo>
                  <a:lnTo>
                    <a:pt x="2498947" y="805790"/>
                  </a:lnTo>
                  <a:lnTo>
                    <a:pt x="2459422" y="808607"/>
                  </a:lnTo>
                  <a:lnTo>
                    <a:pt x="2416979" y="809899"/>
                  </a:lnTo>
                  <a:lnTo>
                    <a:pt x="2588324" y="809899"/>
                  </a:lnTo>
                  <a:lnTo>
                    <a:pt x="2702556" y="777750"/>
                  </a:lnTo>
                  <a:lnTo>
                    <a:pt x="2819931" y="744653"/>
                  </a:lnTo>
                  <a:lnTo>
                    <a:pt x="3593477" y="526151"/>
                  </a:lnTo>
                  <a:lnTo>
                    <a:pt x="3593477" y="223168"/>
                  </a:lnTo>
                  <a:close/>
                </a:path>
                <a:path w="3594100" h="1186179">
                  <a:moveTo>
                    <a:pt x="1067053" y="766524"/>
                  </a:moveTo>
                  <a:lnTo>
                    <a:pt x="1021587" y="774319"/>
                  </a:lnTo>
                  <a:lnTo>
                    <a:pt x="996441" y="783531"/>
                  </a:lnTo>
                  <a:lnTo>
                    <a:pt x="988601" y="786536"/>
                  </a:lnTo>
                  <a:lnTo>
                    <a:pt x="980392" y="789203"/>
                  </a:lnTo>
                  <a:lnTo>
                    <a:pt x="963294" y="794331"/>
                  </a:lnTo>
                  <a:lnTo>
                    <a:pt x="945262" y="798226"/>
                  </a:lnTo>
                  <a:lnTo>
                    <a:pt x="926480" y="799553"/>
                  </a:lnTo>
                  <a:lnTo>
                    <a:pt x="1496947" y="799553"/>
                  </a:lnTo>
                  <a:lnTo>
                    <a:pt x="1582900" y="775613"/>
                  </a:lnTo>
                  <a:lnTo>
                    <a:pt x="1107312" y="775613"/>
                  </a:lnTo>
                  <a:lnTo>
                    <a:pt x="1086540" y="768875"/>
                  </a:lnTo>
                  <a:lnTo>
                    <a:pt x="1067053" y="766524"/>
                  </a:lnTo>
                  <a:close/>
                </a:path>
                <a:path w="3594100" h="1186179">
                  <a:moveTo>
                    <a:pt x="1323165" y="718574"/>
                  </a:moveTo>
                  <a:lnTo>
                    <a:pt x="1277002" y="719789"/>
                  </a:lnTo>
                  <a:lnTo>
                    <a:pt x="1234891" y="723118"/>
                  </a:lnTo>
                  <a:lnTo>
                    <a:pt x="1174517" y="739973"/>
                  </a:lnTo>
                  <a:lnTo>
                    <a:pt x="1130095" y="763643"/>
                  </a:lnTo>
                  <a:lnTo>
                    <a:pt x="1107312" y="775613"/>
                  </a:lnTo>
                  <a:lnTo>
                    <a:pt x="1582900" y="775613"/>
                  </a:lnTo>
                  <a:lnTo>
                    <a:pt x="1692595" y="745059"/>
                  </a:lnTo>
                  <a:lnTo>
                    <a:pt x="1540421" y="729893"/>
                  </a:lnTo>
                  <a:lnTo>
                    <a:pt x="1482009" y="725134"/>
                  </a:lnTo>
                  <a:lnTo>
                    <a:pt x="1426065" y="721495"/>
                  </a:lnTo>
                  <a:lnTo>
                    <a:pt x="1372985" y="719226"/>
                  </a:lnTo>
                  <a:lnTo>
                    <a:pt x="1323165" y="718574"/>
                  </a:lnTo>
                  <a:close/>
                </a:path>
                <a:path w="3594100" h="1186179">
                  <a:moveTo>
                    <a:pt x="1694052" y="744653"/>
                  </a:moveTo>
                  <a:lnTo>
                    <a:pt x="1692595" y="745059"/>
                  </a:lnTo>
                  <a:lnTo>
                    <a:pt x="1724921" y="748679"/>
                  </a:lnTo>
                  <a:lnTo>
                    <a:pt x="1726437" y="748253"/>
                  </a:lnTo>
                  <a:lnTo>
                    <a:pt x="1718663" y="747186"/>
                  </a:lnTo>
                  <a:lnTo>
                    <a:pt x="1710531" y="746185"/>
                  </a:lnTo>
                  <a:lnTo>
                    <a:pt x="1702256" y="745319"/>
                  </a:lnTo>
                  <a:lnTo>
                    <a:pt x="1694052" y="744653"/>
                  </a:lnTo>
                  <a:close/>
                </a:path>
                <a:path w="3594100" h="1186179">
                  <a:moveTo>
                    <a:pt x="3217898" y="323041"/>
                  </a:moveTo>
                  <a:lnTo>
                    <a:pt x="3216782" y="324903"/>
                  </a:lnTo>
                  <a:lnTo>
                    <a:pt x="3215385" y="329943"/>
                  </a:lnTo>
                  <a:lnTo>
                    <a:pt x="3215918" y="329794"/>
                  </a:lnTo>
                  <a:lnTo>
                    <a:pt x="3217898" y="323041"/>
                  </a:lnTo>
                  <a:close/>
                </a:path>
                <a:path w="3594100" h="1186179">
                  <a:moveTo>
                    <a:pt x="3218941" y="319308"/>
                  </a:moveTo>
                  <a:lnTo>
                    <a:pt x="3218606" y="320625"/>
                  </a:lnTo>
                  <a:lnTo>
                    <a:pt x="3217898" y="323041"/>
                  </a:lnTo>
                  <a:lnTo>
                    <a:pt x="3218941" y="321301"/>
                  </a:lnTo>
                  <a:lnTo>
                    <a:pt x="3218941" y="319308"/>
                  </a:lnTo>
                  <a:close/>
                </a:path>
                <a:path w="3594100" h="1186179">
                  <a:moveTo>
                    <a:pt x="3219776" y="316026"/>
                  </a:moveTo>
                  <a:lnTo>
                    <a:pt x="3218941" y="316260"/>
                  </a:lnTo>
                  <a:lnTo>
                    <a:pt x="3218941" y="319308"/>
                  </a:lnTo>
                  <a:lnTo>
                    <a:pt x="3219776" y="316026"/>
                  </a:lnTo>
                  <a:close/>
                </a:path>
                <a:path w="3594100" h="1186179">
                  <a:moveTo>
                    <a:pt x="3392550" y="93782"/>
                  </a:moveTo>
                  <a:lnTo>
                    <a:pt x="3366779" y="147140"/>
                  </a:lnTo>
                  <a:lnTo>
                    <a:pt x="3318972" y="179091"/>
                  </a:lnTo>
                  <a:lnTo>
                    <a:pt x="3292903" y="193772"/>
                  </a:lnTo>
                  <a:lnTo>
                    <a:pt x="3268049" y="209398"/>
                  </a:lnTo>
                  <a:lnTo>
                    <a:pt x="3246373" y="226983"/>
                  </a:lnTo>
                  <a:lnTo>
                    <a:pt x="3238820" y="243066"/>
                  </a:lnTo>
                  <a:lnTo>
                    <a:pt x="3229955" y="275999"/>
                  </a:lnTo>
                  <a:lnTo>
                    <a:pt x="3219776" y="316026"/>
                  </a:lnTo>
                  <a:lnTo>
                    <a:pt x="3593477" y="210560"/>
                  </a:lnTo>
                  <a:lnTo>
                    <a:pt x="3593477" y="97383"/>
                  </a:lnTo>
                  <a:lnTo>
                    <a:pt x="3399027" y="97383"/>
                  </a:lnTo>
                  <a:lnTo>
                    <a:pt x="3392550" y="93782"/>
                  </a:lnTo>
                  <a:close/>
                </a:path>
                <a:path w="3594100" h="1186179">
                  <a:moveTo>
                    <a:pt x="3447287" y="61383"/>
                  </a:moveTo>
                  <a:lnTo>
                    <a:pt x="3442969" y="61383"/>
                  </a:lnTo>
                  <a:lnTo>
                    <a:pt x="3440048" y="62107"/>
                  </a:lnTo>
                  <a:lnTo>
                    <a:pt x="3414140" y="94502"/>
                  </a:lnTo>
                  <a:lnTo>
                    <a:pt x="3406901" y="96665"/>
                  </a:lnTo>
                  <a:lnTo>
                    <a:pt x="3404742" y="97383"/>
                  </a:lnTo>
                  <a:lnTo>
                    <a:pt x="3593477" y="97383"/>
                  </a:lnTo>
                  <a:lnTo>
                    <a:pt x="3593477" y="65703"/>
                  </a:lnTo>
                  <a:lnTo>
                    <a:pt x="3455161" y="65703"/>
                  </a:lnTo>
                  <a:lnTo>
                    <a:pt x="3447287" y="61383"/>
                  </a:lnTo>
                  <a:close/>
                </a:path>
                <a:path w="3594100" h="1186179">
                  <a:moveTo>
                    <a:pt x="3541188" y="17195"/>
                  </a:moveTo>
                  <a:lnTo>
                    <a:pt x="3501560" y="27736"/>
                  </a:lnTo>
                  <a:lnTo>
                    <a:pt x="3466913" y="51428"/>
                  </a:lnTo>
                  <a:lnTo>
                    <a:pt x="3455161" y="65703"/>
                  </a:lnTo>
                  <a:lnTo>
                    <a:pt x="3593477" y="65703"/>
                  </a:lnTo>
                  <a:lnTo>
                    <a:pt x="3593477" y="21065"/>
                  </a:lnTo>
                  <a:lnTo>
                    <a:pt x="3556634" y="21065"/>
                  </a:lnTo>
                  <a:lnTo>
                    <a:pt x="3549512" y="18219"/>
                  </a:lnTo>
                  <a:lnTo>
                    <a:pt x="3541188" y="17195"/>
                  </a:lnTo>
                  <a:close/>
                </a:path>
                <a:path w="3594100" h="1186179">
                  <a:moveTo>
                    <a:pt x="3593477" y="0"/>
                  </a:moveTo>
                  <a:lnTo>
                    <a:pt x="3590242" y="2794"/>
                  </a:lnTo>
                  <a:lnTo>
                    <a:pt x="3574635" y="12638"/>
                  </a:lnTo>
                  <a:lnTo>
                    <a:pt x="3556634" y="21065"/>
                  </a:lnTo>
                  <a:lnTo>
                    <a:pt x="3593477" y="21065"/>
                  </a:lnTo>
                  <a:lnTo>
                    <a:pt x="3593477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873732" y="9843108"/>
              <a:ext cx="1548130" cy="435609"/>
            </a:xfrm>
            <a:custGeom>
              <a:avLst/>
              <a:gdLst/>
              <a:ahLst/>
              <a:cxnLst/>
              <a:rect l="l" t="t" r="r" b="b"/>
              <a:pathLst>
                <a:path w="1548130" h="435609">
                  <a:moveTo>
                    <a:pt x="1514094" y="0"/>
                  </a:moveTo>
                  <a:lnTo>
                    <a:pt x="360680" y="323993"/>
                  </a:lnTo>
                  <a:lnTo>
                    <a:pt x="360045" y="321116"/>
                  </a:lnTo>
                  <a:lnTo>
                    <a:pt x="0" y="421912"/>
                  </a:lnTo>
                  <a:lnTo>
                    <a:pt x="3683" y="435595"/>
                  </a:lnTo>
                  <a:lnTo>
                    <a:pt x="358521" y="336232"/>
                  </a:lnTo>
                  <a:lnTo>
                    <a:pt x="360045" y="339114"/>
                  </a:lnTo>
                  <a:lnTo>
                    <a:pt x="1548003" y="5759"/>
                  </a:lnTo>
                  <a:lnTo>
                    <a:pt x="1547241" y="2877"/>
                  </a:lnTo>
                  <a:lnTo>
                    <a:pt x="1540764" y="5040"/>
                  </a:lnTo>
                  <a:lnTo>
                    <a:pt x="1540764" y="3601"/>
                  </a:lnTo>
                  <a:lnTo>
                    <a:pt x="1536446" y="4320"/>
                  </a:lnTo>
                  <a:lnTo>
                    <a:pt x="1535811" y="2157"/>
                  </a:lnTo>
                  <a:lnTo>
                    <a:pt x="1527810" y="4320"/>
                  </a:lnTo>
                  <a:lnTo>
                    <a:pt x="1527175" y="1438"/>
                  </a:lnTo>
                  <a:lnTo>
                    <a:pt x="1522857" y="2157"/>
                  </a:lnTo>
                  <a:lnTo>
                    <a:pt x="1522857" y="718"/>
                  </a:lnTo>
                  <a:lnTo>
                    <a:pt x="1514856" y="2877"/>
                  </a:lnTo>
                  <a:lnTo>
                    <a:pt x="151409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906999" y="9310869"/>
              <a:ext cx="381635" cy="121285"/>
            </a:xfrm>
            <a:custGeom>
              <a:avLst/>
              <a:gdLst/>
              <a:ahLst/>
              <a:cxnLst/>
              <a:rect l="l" t="t" r="r" b="b"/>
              <a:pathLst>
                <a:path w="381634" h="121284">
                  <a:moveTo>
                    <a:pt x="381012" y="0"/>
                  </a:moveTo>
                  <a:lnTo>
                    <a:pt x="4317" y="106005"/>
                  </a:lnTo>
                  <a:lnTo>
                    <a:pt x="5079" y="108163"/>
                  </a:lnTo>
                  <a:lnTo>
                    <a:pt x="3682" y="108882"/>
                  </a:lnTo>
                  <a:lnTo>
                    <a:pt x="5079" y="113203"/>
                  </a:lnTo>
                  <a:lnTo>
                    <a:pt x="2158" y="113922"/>
                  </a:lnTo>
                  <a:lnTo>
                    <a:pt x="2920" y="116805"/>
                  </a:lnTo>
                  <a:lnTo>
                    <a:pt x="0" y="117524"/>
                  </a:lnTo>
                  <a:lnTo>
                    <a:pt x="1523" y="121126"/>
                  </a:lnTo>
                  <a:lnTo>
                    <a:pt x="381012" y="14994"/>
                  </a:lnTo>
                  <a:lnTo>
                    <a:pt x="381012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935313" y="9627235"/>
              <a:ext cx="2353310" cy="659765"/>
            </a:xfrm>
            <a:custGeom>
              <a:avLst/>
              <a:gdLst/>
              <a:ahLst/>
              <a:cxnLst/>
              <a:rect l="l" t="t" r="r" b="b"/>
              <a:pathLst>
                <a:path w="2353309" h="659765">
                  <a:moveTo>
                    <a:pt x="2352687" y="630669"/>
                  </a:moveTo>
                  <a:lnTo>
                    <a:pt x="2248941" y="659765"/>
                  </a:lnTo>
                  <a:lnTo>
                    <a:pt x="2304110" y="659765"/>
                  </a:lnTo>
                  <a:lnTo>
                    <a:pt x="2352687" y="646150"/>
                  </a:lnTo>
                  <a:lnTo>
                    <a:pt x="2352687" y="630669"/>
                  </a:lnTo>
                  <a:close/>
                </a:path>
                <a:path w="2353309" h="659765">
                  <a:moveTo>
                    <a:pt x="2352687" y="315315"/>
                  </a:moveTo>
                  <a:lnTo>
                    <a:pt x="1124419" y="659765"/>
                  </a:lnTo>
                  <a:lnTo>
                    <a:pt x="1176845" y="659765"/>
                  </a:lnTo>
                  <a:lnTo>
                    <a:pt x="2352687" y="330085"/>
                  </a:lnTo>
                  <a:lnTo>
                    <a:pt x="2352687" y="315315"/>
                  </a:lnTo>
                  <a:close/>
                </a:path>
                <a:path w="2353309" h="659765">
                  <a:moveTo>
                    <a:pt x="2352687" y="0"/>
                  </a:moveTo>
                  <a:lnTo>
                    <a:pt x="0" y="659765"/>
                  </a:lnTo>
                  <a:lnTo>
                    <a:pt x="54698" y="659765"/>
                  </a:lnTo>
                  <a:lnTo>
                    <a:pt x="2352687" y="15468"/>
                  </a:lnTo>
                  <a:lnTo>
                    <a:pt x="2352687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5401373" y="1615338"/>
            <a:ext cx="74853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spc="229" dirty="0"/>
              <a:t>Thanks!</a:t>
            </a:r>
            <a:endParaRPr sz="14400"/>
          </a:p>
        </p:txBody>
      </p:sp>
      <p:sp>
        <p:nvSpPr>
          <p:cNvPr id="39" name="object 39"/>
          <p:cNvSpPr txBox="1"/>
          <p:nvPr/>
        </p:nvSpPr>
        <p:spPr>
          <a:xfrm>
            <a:off x="5637265" y="3818351"/>
            <a:ext cx="7013575" cy="185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750" b="1" spc="180" dirty="0">
                <a:solidFill>
                  <a:srgbClr val="4C2A13"/>
                </a:solidFill>
                <a:latin typeface="Tahoma"/>
                <a:cs typeface="Tahoma"/>
              </a:rPr>
              <a:t>Do</a:t>
            </a:r>
            <a:r>
              <a:rPr sz="3750" b="1" spc="-40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95" dirty="0">
                <a:solidFill>
                  <a:srgbClr val="4C2A13"/>
                </a:solidFill>
                <a:latin typeface="Tahoma"/>
                <a:cs typeface="Tahoma"/>
              </a:rPr>
              <a:t>you</a:t>
            </a:r>
            <a:r>
              <a:rPr sz="3750" b="1" spc="-3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80" dirty="0">
                <a:solidFill>
                  <a:srgbClr val="4C2A13"/>
                </a:solidFill>
                <a:latin typeface="Tahoma"/>
                <a:cs typeface="Tahoma"/>
              </a:rPr>
              <a:t>have</a:t>
            </a:r>
            <a:r>
              <a:rPr sz="3750" b="1" spc="-3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85" dirty="0">
                <a:solidFill>
                  <a:srgbClr val="4C2A13"/>
                </a:solidFill>
                <a:latin typeface="Tahoma"/>
                <a:cs typeface="Tahoma"/>
              </a:rPr>
              <a:t>any</a:t>
            </a:r>
            <a:r>
              <a:rPr sz="3750" b="1" spc="-3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80" dirty="0">
                <a:solidFill>
                  <a:srgbClr val="4C2A13"/>
                </a:solidFill>
                <a:latin typeface="Tahoma"/>
                <a:cs typeface="Tahoma"/>
              </a:rPr>
              <a:t>questions?</a:t>
            </a:r>
            <a:endParaRPr sz="3750" dirty="0">
              <a:latin typeface="Tahoma"/>
              <a:cs typeface="Tahoma"/>
            </a:endParaRPr>
          </a:p>
          <a:p>
            <a:pPr algn="ctr">
              <a:lnSpc>
                <a:spcPts val="3465"/>
              </a:lnSpc>
              <a:spcBef>
                <a:spcPts val="3000"/>
              </a:spcBef>
            </a:pPr>
            <a:r>
              <a:rPr lang="en-IN" sz="3150" spc="-10" dirty="0">
                <a:solidFill>
                  <a:srgbClr val="4C2A13"/>
                </a:solidFill>
                <a:latin typeface="Courier New"/>
                <a:cs typeface="Courier New"/>
                <a:hlinkClick r:id="rId8"/>
              </a:rPr>
              <a:t>shahmeraj510@gmail</a:t>
            </a:r>
            <a:r>
              <a:rPr sz="3150" spc="-10" dirty="0">
                <a:solidFill>
                  <a:srgbClr val="4C2A13"/>
                </a:solidFill>
                <a:latin typeface="Courier New"/>
                <a:cs typeface="Courier New"/>
                <a:hlinkClick r:id="rId8"/>
              </a:rPr>
              <a:t>.com</a:t>
            </a:r>
            <a:endParaRPr sz="3150" dirty="0">
              <a:latin typeface="Courier New"/>
              <a:cs typeface="Courier New"/>
            </a:endParaRPr>
          </a:p>
          <a:p>
            <a:pPr algn="ctr">
              <a:lnSpc>
                <a:spcPts val="3190"/>
              </a:lnSpc>
            </a:pPr>
            <a:r>
              <a:rPr sz="3150" dirty="0">
                <a:solidFill>
                  <a:srgbClr val="4C2A13"/>
                </a:solidFill>
                <a:latin typeface="Courier New"/>
                <a:cs typeface="Courier New"/>
              </a:rPr>
              <a:t>+</a:t>
            </a:r>
            <a:r>
              <a:rPr lang="en-IN" sz="3150" dirty="0">
                <a:solidFill>
                  <a:srgbClr val="4C2A13"/>
                </a:solidFill>
                <a:latin typeface="Courier New"/>
                <a:cs typeface="Courier New"/>
              </a:rPr>
              <a:t>91</a:t>
            </a:r>
            <a:r>
              <a:rPr sz="3150" spc="-1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lang="en-IN" sz="3150">
                <a:solidFill>
                  <a:srgbClr val="4C2A13"/>
                </a:solidFill>
                <a:latin typeface="Courier New"/>
                <a:cs typeface="Courier New"/>
              </a:rPr>
              <a:t>7006560568</a:t>
            </a:r>
            <a:endParaRPr sz="315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064444" y="2635033"/>
            <a:ext cx="923925" cy="1646555"/>
          </a:xfrm>
          <a:custGeom>
            <a:avLst/>
            <a:gdLst/>
            <a:ahLst/>
            <a:cxnLst/>
            <a:rect l="l" t="t" r="r" b="b"/>
            <a:pathLst>
              <a:path w="923925" h="1646554">
                <a:moveTo>
                  <a:pt x="639025" y="321919"/>
                </a:moveTo>
                <a:lnTo>
                  <a:pt x="621220" y="284480"/>
                </a:lnTo>
                <a:lnTo>
                  <a:pt x="590994" y="264274"/>
                </a:lnTo>
                <a:lnTo>
                  <a:pt x="590994" y="328409"/>
                </a:lnTo>
                <a:lnTo>
                  <a:pt x="590270" y="337756"/>
                </a:lnTo>
                <a:lnTo>
                  <a:pt x="583069" y="338480"/>
                </a:lnTo>
                <a:lnTo>
                  <a:pt x="568502" y="342646"/>
                </a:lnTo>
                <a:lnTo>
                  <a:pt x="554075" y="346316"/>
                </a:lnTo>
                <a:lnTo>
                  <a:pt x="539927" y="349326"/>
                </a:lnTo>
                <a:lnTo>
                  <a:pt x="526186" y="351447"/>
                </a:lnTo>
                <a:lnTo>
                  <a:pt x="495109" y="357149"/>
                </a:lnTo>
                <a:lnTo>
                  <a:pt x="464439" y="364134"/>
                </a:lnTo>
                <a:lnTo>
                  <a:pt x="403783" y="379526"/>
                </a:lnTo>
                <a:lnTo>
                  <a:pt x="311175" y="397891"/>
                </a:lnTo>
                <a:lnTo>
                  <a:pt x="264769" y="406463"/>
                </a:lnTo>
                <a:lnTo>
                  <a:pt x="188429" y="418985"/>
                </a:lnTo>
                <a:lnTo>
                  <a:pt x="129235" y="426339"/>
                </a:lnTo>
                <a:lnTo>
                  <a:pt x="99237" y="429196"/>
                </a:lnTo>
                <a:lnTo>
                  <a:pt x="94195" y="429920"/>
                </a:lnTo>
                <a:lnTo>
                  <a:pt x="91668" y="429196"/>
                </a:lnTo>
                <a:lnTo>
                  <a:pt x="89154" y="428472"/>
                </a:lnTo>
                <a:lnTo>
                  <a:pt x="84836" y="429196"/>
                </a:lnTo>
                <a:lnTo>
                  <a:pt x="81953" y="424878"/>
                </a:lnTo>
                <a:lnTo>
                  <a:pt x="78359" y="422719"/>
                </a:lnTo>
                <a:lnTo>
                  <a:pt x="78359" y="421284"/>
                </a:lnTo>
                <a:lnTo>
                  <a:pt x="76911" y="416953"/>
                </a:lnTo>
                <a:lnTo>
                  <a:pt x="78359" y="413359"/>
                </a:lnTo>
                <a:lnTo>
                  <a:pt x="81229" y="409752"/>
                </a:lnTo>
                <a:lnTo>
                  <a:pt x="87693" y="397840"/>
                </a:lnTo>
                <a:lnTo>
                  <a:pt x="92113" y="389597"/>
                </a:lnTo>
                <a:lnTo>
                  <a:pt x="97751" y="379349"/>
                </a:lnTo>
                <a:lnTo>
                  <a:pt x="103555" y="369443"/>
                </a:lnTo>
                <a:lnTo>
                  <a:pt x="129730" y="321398"/>
                </a:lnTo>
                <a:lnTo>
                  <a:pt x="151930" y="271678"/>
                </a:lnTo>
                <a:lnTo>
                  <a:pt x="171196" y="220726"/>
                </a:lnTo>
                <a:lnTo>
                  <a:pt x="188569" y="168922"/>
                </a:lnTo>
                <a:lnTo>
                  <a:pt x="205066" y="116738"/>
                </a:lnTo>
                <a:lnTo>
                  <a:pt x="207479" y="107784"/>
                </a:lnTo>
                <a:lnTo>
                  <a:pt x="210375" y="99098"/>
                </a:lnTo>
                <a:lnTo>
                  <a:pt x="213664" y="90424"/>
                </a:lnTo>
                <a:lnTo>
                  <a:pt x="217309" y="81457"/>
                </a:lnTo>
                <a:lnTo>
                  <a:pt x="225958" y="79298"/>
                </a:lnTo>
                <a:lnTo>
                  <a:pt x="231711" y="83616"/>
                </a:lnTo>
                <a:lnTo>
                  <a:pt x="237477" y="86499"/>
                </a:lnTo>
                <a:lnTo>
                  <a:pt x="266458" y="120548"/>
                </a:lnTo>
                <a:lnTo>
                  <a:pt x="321398" y="168948"/>
                </a:lnTo>
                <a:lnTo>
                  <a:pt x="385953" y="218363"/>
                </a:lnTo>
                <a:lnTo>
                  <a:pt x="424218" y="240842"/>
                </a:lnTo>
                <a:lnTo>
                  <a:pt x="464502" y="259956"/>
                </a:lnTo>
                <a:lnTo>
                  <a:pt x="506742" y="276567"/>
                </a:lnTo>
                <a:lnTo>
                  <a:pt x="528434" y="283756"/>
                </a:lnTo>
                <a:lnTo>
                  <a:pt x="549579" y="293039"/>
                </a:lnTo>
                <a:lnTo>
                  <a:pt x="569112" y="305422"/>
                </a:lnTo>
                <a:lnTo>
                  <a:pt x="585952" y="321919"/>
                </a:lnTo>
                <a:lnTo>
                  <a:pt x="590994" y="328409"/>
                </a:lnTo>
                <a:lnTo>
                  <a:pt x="590994" y="264274"/>
                </a:lnTo>
                <a:lnTo>
                  <a:pt x="588454" y="262801"/>
                </a:lnTo>
                <a:lnTo>
                  <a:pt x="570395" y="255028"/>
                </a:lnTo>
                <a:lnTo>
                  <a:pt x="507072" y="235318"/>
                </a:lnTo>
                <a:lnTo>
                  <a:pt x="464794" y="217449"/>
                </a:lnTo>
                <a:lnTo>
                  <a:pt x="424408" y="195656"/>
                </a:lnTo>
                <a:lnTo>
                  <a:pt x="385787" y="170014"/>
                </a:lnTo>
                <a:lnTo>
                  <a:pt x="345325" y="138036"/>
                </a:lnTo>
                <a:lnTo>
                  <a:pt x="307848" y="103695"/>
                </a:lnTo>
                <a:lnTo>
                  <a:pt x="272796" y="67056"/>
                </a:lnTo>
                <a:lnTo>
                  <a:pt x="239636" y="28181"/>
                </a:lnTo>
                <a:lnTo>
                  <a:pt x="229006" y="14960"/>
                </a:lnTo>
                <a:lnTo>
                  <a:pt x="222821" y="8242"/>
                </a:lnTo>
                <a:lnTo>
                  <a:pt x="215150" y="2260"/>
                </a:lnTo>
                <a:lnTo>
                  <a:pt x="208673" y="101"/>
                </a:lnTo>
                <a:lnTo>
                  <a:pt x="198691" y="0"/>
                </a:lnTo>
                <a:lnTo>
                  <a:pt x="189407" y="3619"/>
                </a:lnTo>
                <a:lnTo>
                  <a:pt x="182537" y="10337"/>
                </a:lnTo>
                <a:lnTo>
                  <a:pt x="179870" y="19545"/>
                </a:lnTo>
                <a:lnTo>
                  <a:pt x="179451" y="28625"/>
                </a:lnTo>
                <a:lnTo>
                  <a:pt x="179781" y="38176"/>
                </a:lnTo>
                <a:lnTo>
                  <a:pt x="179971" y="47599"/>
                </a:lnTo>
                <a:lnTo>
                  <a:pt x="168871" y="106222"/>
                </a:lnTo>
                <a:lnTo>
                  <a:pt x="155994" y="155244"/>
                </a:lnTo>
                <a:lnTo>
                  <a:pt x="140449" y="203225"/>
                </a:lnTo>
                <a:lnTo>
                  <a:pt x="122135" y="250063"/>
                </a:lnTo>
                <a:lnTo>
                  <a:pt x="100977" y="295668"/>
                </a:lnTo>
                <a:lnTo>
                  <a:pt x="76911" y="339928"/>
                </a:lnTo>
                <a:lnTo>
                  <a:pt x="50304" y="379526"/>
                </a:lnTo>
                <a:lnTo>
                  <a:pt x="20751" y="415518"/>
                </a:lnTo>
                <a:lnTo>
                  <a:pt x="14363" y="422186"/>
                </a:lnTo>
                <a:lnTo>
                  <a:pt x="9144" y="428840"/>
                </a:lnTo>
                <a:lnTo>
                  <a:pt x="1320" y="439991"/>
                </a:lnTo>
                <a:lnTo>
                  <a:pt x="0" y="447446"/>
                </a:lnTo>
                <a:lnTo>
                  <a:pt x="1663" y="454215"/>
                </a:lnTo>
                <a:lnTo>
                  <a:pt x="4953" y="459638"/>
                </a:lnTo>
                <a:lnTo>
                  <a:pt x="8509" y="463029"/>
                </a:lnTo>
                <a:lnTo>
                  <a:pt x="11391" y="465188"/>
                </a:lnTo>
                <a:lnTo>
                  <a:pt x="14998" y="465912"/>
                </a:lnTo>
                <a:lnTo>
                  <a:pt x="17881" y="466636"/>
                </a:lnTo>
                <a:lnTo>
                  <a:pt x="24358" y="468071"/>
                </a:lnTo>
                <a:lnTo>
                  <a:pt x="32270" y="468071"/>
                </a:lnTo>
                <a:lnTo>
                  <a:pt x="38747" y="467360"/>
                </a:lnTo>
                <a:lnTo>
                  <a:pt x="93091" y="462140"/>
                </a:lnTo>
                <a:lnTo>
                  <a:pt x="147218" y="455803"/>
                </a:lnTo>
                <a:lnTo>
                  <a:pt x="201104" y="448132"/>
                </a:lnTo>
                <a:lnTo>
                  <a:pt x="254723" y="438861"/>
                </a:lnTo>
                <a:lnTo>
                  <a:pt x="297649" y="429920"/>
                </a:lnTo>
                <a:lnTo>
                  <a:pt x="308025" y="427761"/>
                </a:lnTo>
                <a:lnTo>
                  <a:pt x="534111" y="384568"/>
                </a:lnTo>
                <a:lnTo>
                  <a:pt x="552234" y="380568"/>
                </a:lnTo>
                <a:lnTo>
                  <a:pt x="587959" y="372008"/>
                </a:lnTo>
                <a:lnTo>
                  <a:pt x="606107" y="368007"/>
                </a:lnTo>
                <a:lnTo>
                  <a:pt x="617321" y="363143"/>
                </a:lnTo>
                <a:lnTo>
                  <a:pt x="626795" y="355587"/>
                </a:lnTo>
                <a:lnTo>
                  <a:pt x="633844" y="346138"/>
                </a:lnTo>
                <a:lnTo>
                  <a:pt x="637781" y="335597"/>
                </a:lnTo>
                <a:lnTo>
                  <a:pt x="639025" y="321919"/>
                </a:lnTo>
                <a:close/>
              </a:path>
              <a:path w="923925" h="1646554">
                <a:moveTo>
                  <a:pt x="790613" y="530377"/>
                </a:moveTo>
                <a:lnTo>
                  <a:pt x="787895" y="521449"/>
                </a:lnTo>
                <a:lnTo>
                  <a:pt x="781392" y="514286"/>
                </a:lnTo>
                <a:lnTo>
                  <a:pt x="770991" y="508393"/>
                </a:lnTo>
                <a:lnTo>
                  <a:pt x="767384" y="506234"/>
                </a:lnTo>
                <a:lnTo>
                  <a:pt x="764501" y="504786"/>
                </a:lnTo>
                <a:lnTo>
                  <a:pt x="760907" y="504075"/>
                </a:lnTo>
                <a:lnTo>
                  <a:pt x="752932" y="502894"/>
                </a:lnTo>
                <a:lnTo>
                  <a:pt x="745236" y="502640"/>
                </a:lnTo>
                <a:lnTo>
                  <a:pt x="740740" y="503161"/>
                </a:lnTo>
                <a:lnTo>
                  <a:pt x="740740" y="559511"/>
                </a:lnTo>
                <a:lnTo>
                  <a:pt x="735698" y="568147"/>
                </a:lnTo>
                <a:lnTo>
                  <a:pt x="722033" y="607745"/>
                </a:lnTo>
                <a:lnTo>
                  <a:pt x="716927" y="614311"/>
                </a:lnTo>
                <a:lnTo>
                  <a:pt x="712114" y="620801"/>
                </a:lnTo>
                <a:lnTo>
                  <a:pt x="707034" y="626884"/>
                </a:lnTo>
                <a:lnTo>
                  <a:pt x="701141" y="632218"/>
                </a:lnTo>
                <a:lnTo>
                  <a:pt x="665467" y="665975"/>
                </a:lnTo>
                <a:lnTo>
                  <a:pt x="632625" y="702449"/>
                </a:lnTo>
                <a:lnTo>
                  <a:pt x="569518" y="778611"/>
                </a:lnTo>
                <a:lnTo>
                  <a:pt x="536270" y="815809"/>
                </a:lnTo>
                <a:lnTo>
                  <a:pt x="527202" y="824801"/>
                </a:lnTo>
                <a:lnTo>
                  <a:pt x="518350" y="834263"/>
                </a:lnTo>
                <a:lnTo>
                  <a:pt x="509600" y="843889"/>
                </a:lnTo>
                <a:lnTo>
                  <a:pt x="482117" y="873607"/>
                </a:lnTo>
                <a:lnTo>
                  <a:pt x="463537" y="894016"/>
                </a:lnTo>
                <a:lnTo>
                  <a:pt x="445490" y="915111"/>
                </a:lnTo>
                <a:lnTo>
                  <a:pt x="399503" y="974839"/>
                </a:lnTo>
                <a:lnTo>
                  <a:pt x="368769" y="1010564"/>
                </a:lnTo>
                <a:lnTo>
                  <a:pt x="336829" y="1045222"/>
                </a:lnTo>
                <a:lnTo>
                  <a:pt x="304431" y="1079322"/>
                </a:lnTo>
                <a:lnTo>
                  <a:pt x="268478" y="1115568"/>
                </a:lnTo>
                <a:lnTo>
                  <a:pt x="246113" y="1129715"/>
                </a:lnTo>
                <a:lnTo>
                  <a:pt x="241795" y="1128991"/>
                </a:lnTo>
                <a:lnTo>
                  <a:pt x="238188" y="1128268"/>
                </a:lnTo>
                <a:lnTo>
                  <a:pt x="236029" y="1126109"/>
                </a:lnTo>
                <a:lnTo>
                  <a:pt x="233146" y="1122514"/>
                </a:lnTo>
                <a:lnTo>
                  <a:pt x="224421" y="1112558"/>
                </a:lnTo>
                <a:lnTo>
                  <a:pt x="216319" y="1102271"/>
                </a:lnTo>
                <a:lnTo>
                  <a:pt x="208343" y="1091844"/>
                </a:lnTo>
                <a:lnTo>
                  <a:pt x="200037" y="1081481"/>
                </a:lnTo>
                <a:lnTo>
                  <a:pt x="186397" y="1062050"/>
                </a:lnTo>
                <a:lnTo>
                  <a:pt x="172580" y="1042606"/>
                </a:lnTo>
                <a:lnTo>
                  <a:pt x="144589" y="1003719"/>
                </a:lnTo>
                <a:lnTo>
                  <a:pt x="136563" y="993749"/>
                </a:lnTo>
                <a:lnTo>
                  <a:pt x="129552" y="983297"/>
                </a:lnTo>
                <a:lnTo>
                  <a:pt x="113322" y="946772"/>
                </a:lnTo>
                <a:lnTo>
                  <a:pt x="113271" y="939469"/>
                </a:lnTo>
                <a:lnTo>
                  <a:pt x="116420" y="929665"/>
                </a:lnTo>
                <a:lnTo>
                  <a:pt x="145313" y="900772"/>
                </a:lnTo>
                <a:lnTo>
                  <a:pt x="217754" y="843864"/>
                </a:lnTo>
                <a:lnTo>
                  <a:pt x="255473" y="820127"/>
                </a:lnTo>
                <a:lnTo>
                  <a:pt x="280454" y="807732"/>
                </a:lnTo>
                <a:lnTo>
                  <a:pt x="304698" y="794397"/>
                </a:lnTo>
                <a:lnTo>
                  <a:pt x="328269" y="780249"/>
                </a:lnTo>
                <a:lnTo>
                  <a:pt x="376148" y="749503"/>
                </a:lnTo>
                <a:lnTo>
                  <a:pt x="400545" y="734187"/>
                </a:lnTo>
                <a:lnTo>
                  <a:pt x="424929" y="719556"/>
                </a:lnTo>
                <a:lnTo>
                  <a:pt x="449872" y="705662"/>
                </a:lnTo>
                <a:lnTo>
                  <a:pt x="493001" y="683196"/>
                </a:lnTo>
                <a:lnTo>
                  <a:pt x="535178" y="658685"/>
                </a:lnTo>
                <a:lnTo>
                  <a:pt x="618350" y="608469"/>
                </a:lnTo>
                <a:lnTo>
                  <a:pt x="720585" y="556628"/>
                </a:lnTo>
                <a:lnTo>
                  <a:pt x="724179" y="555193"/>
                </a:lnTo>
                <a:lnTo>
                  <a:pt x="728510" y="556628"/>
                </a:lnTo>
                <a:lnTo>
                  <a:pt x="729221" y="556628"/>
                </a:lnTo>
                <a:lnTo>
                  <a:pt x="730669" y="557352"/>
                </a:lnTo>
                <a:lnTo>
                  <a:pt x="731380" y="557352"/>
                </a:lnTo>
                <a:lnTo>
                  <a:pt x="740740" y="559511"/>
                </a:lnTo>
                <a:lnTo>
                  <a:pt x="740740" y="503161"/>
                </a:lnTo>
                <a:lnTo>
                  <a:pt x="737819" y="503478"/>
                </a:lnTo>
                <a:lnTo>
                  <a:pt x="730669" y="505510"/>
                </a:lnTo>
                <a:lnTo>
                  <a:pt x="706145" y="518350"/>
                </a:lnTo>
                <a:lnTo>
                  <a:pt x="632739" y="555904"/>
                </a:lnTo>
                <a:lnTo>
                  <a:pt x="590435" y="580542"/>
                </a:lnTo>
                <a:lnTo>
                  <a:pt x="465709" y="655256"/>
                </a:lnTo>
                <a:lnTo>
                  <a:pt x="299745" y="751116"/>
                </a:lnTo>
                <a:lnTo>
                  <a:pt x="258584" y="775817"/>
                </a:lnTo>
                <a:lnTo>
                  <a:pt x="217843" y="801370"/>
                </a:lnTo>
                <a:lnTo>
                  <a:pt x="177634" y="828052"/>
                </a:lnTo>
                <a:lnTo>
                  <a:pt x="138112" y="856132"/>
                </a:lnTo>
                <a:lnTo>
                  <a:pt x="103543" y="883856"/>
                </a:lnTo>
                <a:lnTo>
                  <a:pt x="73317" y="915885"/>
                </a:lnTo>
                <a:lnTo>
                  <a:pt x="62953" y="936320"/>
                </a:lnTo>
                <a:lnTo>
                  <a:pt x="64490" y="946772"/>
                </a:lnTo>
                <a:lnTo>
                  <a:pt x="70434" y="958367"/>
                </a:lnTo>
                <a:lnTo>
                  <a:pt x="97853" y="998728"/>
                </a:lnTo>
                <a:lnTo>
                  <a:pt x="125996" y="1038936"/>
                </a:lnTo>
                <a:lnTo>
                  <a:pt x="154051" y="1079563"/>
                </a:lnTo>
                <a:lnTo>
                  <a:pt x="181152" y="1121168"/>
                </a:lnTo>
                <a:lnTo>
                  <a:pt x="206514" y="1164272"/>
                </a:lnTo>
                <a:lnTo>
                  <a:pt x="208673" y="1167155"/>
                </a:lnTo>
                <a:lnTo>
                  <a:pt x="214439" y="1175067"/>
                </a:lnTo>
                <a:lnTo>
                  <a:pt x="220916" y="1179385"/>
                </a:lnTo>
                <a:lnTo>
                  <a:pt x="228828" y="1181544"/>
                </a:lnTo>
                <a:lnTo>
                  <a:pt x="236474" y="1182204"/>
                </a:lnTo>
                <a:lnTo>
                  <a:pt x="244119" y="1180833"/>
                </a:lnTo>
                <a:lnTo>
                  <a:pt x="251510" y="1177302"/>
                </a:lnTo>
                <a:lnTo>
                  <a:pt x="258356" y="1171473"/>
                </a:lnTo>
                <a:lnTo>
                  <a:pt x="294208" y="1134770"/>
                </a:lnTo>
                <a:lnTo>
                  <a:pt x="299059" y="1129715"/>
                </a:lnTo>
                <a:lnTo>
                  <a:pt x="329806" y="1097737"/>
                </a:lnTo>
                <a:lnTo>
                  <a:pt x="364667" y="1059929"/>
                </a:lnTo>
                <a:lnTo>
                  <a:pt x="398360" y="1020826"/>
                </a:lnTo>
                <a:lnTo>
                  <a:pt x="430428" y="979970"/>
                </a:lnTo>
                <a:lnTo>
                  <a:pt x="453351" y="950264"/>
                </a:lnTo>
                <a:lnTo>
                  <a:pt x="477761" y="921562"/>
                </a:lnTo>
                <a:lnTo>
                  <a:pt x="503529" y="893813"/>
                </a:lnTo>
                <a:lnTo>
                  <a:pt x="530504" y="866927"/>
                </a:lnTo>
                <a:lnTo>
                  <a:pt x="536003" y="860806"/>
                </a:lnTo>
                <a:lnTo>
                  <a:pt x="547001" y="849630"/>
                </a:lnTo>
                <a:lnTo>
                  <a:pt x="552132" y="843864"/>
                </a:lnTo>
                <a:lnTo>
                  <a:pt x="680262" y="697026"/>
                </a:lnTo>
                <a:lnTo>
                  <a:pt x="693547" y="683615"/>
                </a:lnTo>
                <a:lnTo>
                  <a:pt x="707707" y="670115"/>
                </a:lnTo>
                <a:lnTo>
                  <a:pt x="723087" y="657847"/>
                </a:lnTo>
                <a:lnTo>
                  <a:pt x="740029" y="648068"/>
                </a:lnTo>
                <a:lnTo>
                  <a:pt x="745070" y="646620"/>
                </a:lnTo>
                <a:lnTo>
                  <a:pt x="749388" y="643737"/>
                </a:lnTo>
                <a:lnTo>
                  <a:pt x="753706" y="640143"/>
                </a:lnTo>
                <a:lnTo>
                  <a:pt x="764070" y="631977"/>
                </a:lnTo>
                <a:lnTo>
                  <a:pt x="772426" y="622782"/>
                </a:lnTo>
                <a:lnTo>
                  <a:pt x="776986" y="611301"/>
                </a:lnTo>
                <a:lnTo>
                  <a:pt x="776008" y="596049"/>
                </a:lnTo>
                <a:lnTo>
                  <a:pt x="775627" y="589292"/>
                </a:lnTo>
                <a:lnTo>
                  <a:pt x="777735" y="581748"/>
                </a:lnTo>
                <a:lnTo>
                  <a:pt x="780770" y="574065"/>
                </a:lnTo>
                <a:lnTo>
                  <a:pt x="783221" y="566712"/>
                </a:lnTo>
                <a:lnTo>
                  <a:pt x="784834" y="560044"/>
                </a:lnTo>
                <a:lnTo>
                  <a:pt x="786104" y="555193"/>
                </a:lnTo>
                <a:lnTo>
                  <a:pt x="788073" y="547789"/>
                </a:lnTo>
                <a:lnTo>
                  <a:pt x="789698" y="541515"/>
                </a:lnTo>
                <a:lnTo>
                  <a:pt x="790613" y="530377"/>
                </a:lnTo>
                <a:close/>
              </a:path>
              <a:path w="923925" h="1646554">
                <a:moveTo>
                  <a:pt x="923899" y="743927"/>
                </a:moveTo>
                <a:lnTo>
                  <a:pt x="922540" y="741032"/>
                </a:lnTo>
                <a:lnTo>
                  <a:pt x="917270" y="735685"/>
                </a:lnTo>
                <a:lnTo>
                  <a:pt x="910653" y="732307"/>
                </a:lnTo>
                <a:lnTo>
                  <a:pt x="906322" y="732307"/>
                </a:lnTo>
                <a:lnTo>
                  <a:pt x="903452" y="733031"/>
                </a:lnTo>
                <a:lnTo>
                  <a:pt x="895121" y="734047"/>
                </a:lnTo>
                <a:lnTo>
                  <a:pt x="866013" y="759091"/>
                </a:lnTo>
                <a:lnTo>
                  <a:pt x="866013" y="866940"/>
                </a:lnTo>
                <a:lnTo>
                  <a:pt x="864577" y="872705"/>
                </a:lnTo>
                <a:lnTo>
                  <a:pt x="863130" y="877023"/>
                </a:lnTo>
                <a:lnTo>
                  <a:pt x="861695" y="882065"/>
                </a:lnTo>
                <a:lnTo>
                  <a:pt x="859929" y="888720"/>
                </a:lnTo>
                <a:lnTo>
                  <a:pt x="857834" y="894930"/>
                </a:lnTo>
                <a:lnTo>
                  <a:pt x="855319" y="900988"/>
                </a:lnTo>
                <a:lnTo>
                  <a:pt x="852322" y="907262"/>
                </a:lnTo>
                <a:lnTo>
                  <a:pt x="834555" y="951738"/>
                </a:lnTo>
                <a:lnTo>
                  <a:pt x="819111" y="997165"/>
                </a:lnTo>
                <a:lnTo>
                  <a:pt x="805535" y="1043330"/>
                </a:lnTo>
                <a:lnTo>
                  <a:pt x="793407" y="1089964"/>
                </a:lnTo>
                <a:lnTo>
                  <a:pt x="782243" y="1136929"/>
                </a:lnTo>
                <a:lnTo>
                  <a:pt x="771690" y="1183728"/>
                </a:lnTo>
                <a:lnTo>
                  <a:pt x="768350" y="1197749"/>
                </a:lnTo>
                <a:lnTo>
                  <a:pt x="764857" y="1211707"/>
                </a:lnTo>
                <a:lnTo>
                  <a:pt x="761365" y="1225524"/>
                </a:lnTo>
                <a:lnTo>
                  <a:pt x="758012" y="1239151"/>
                </a:lnTo>
                <a:lnTo>
                  <a:pt x="746696" y="1285786"/>
                </a:lnTo>
                <a:lnTo>
                  <a:pt x="733818" y="1332369"/>
                </a:lnTo>
                <a:lnTo>
                  <a:pt x="719912" y="1378800"/>
                </a:lnTo>
                <a:lnTo>
                  <a:pt x="703554" y="1431201"/>
                </a:lnTo>
                <a:lnTo>
                  <a:pt x="691057" y="1470990"/>
                </a:lnTo>
                <a:lnTo>
                  <a:pt x="670636" y="1525511"/>
                </a:lnTo>
                <a:lnTo>
                  <a:pt x="659371" y="1552384"/>
                </a:lnTo>
                <a:lnTo>
                  <a:pt x="648576" y="1578978"/>
                </a:lnTo>
                <a:lnTo>
                  <a:pt x="643737" y="1585556"/>
                </a:lnTo>
                <a:lnTo>
                  <a:pt x="637959" y="1590040"/>
                </a:lnTo>
                <a:lnTo>
                  <a:pt x="631367" y="1592237"/>
                </a:lnTo>
                <a:lnTo>
                  <a:pt x="624090" y="1591932"/>
                </a:lnTo>
                <a:lnTo>
                  <a:pt x="617613" y="1589773"/>
                </a:lnTo>
                <a:lnTo>
                  <a:pt x="611136" y="1588338"/>
                </a:lnTo>
                <a:lnTo>
                  <a:pt x="606094" y="1585455"/>
                </a:lnTo>
                <a:lnTo>
                  <a:pt x="600329" y="1582572"/>
                </a:lnTo>
                <a:lnTo>
                  <a:pt x="562851" y="1557451"/>
                </a:lnTo>
                <a:lnTo>
                  <a:pt x="525106" y="1532801"/>
                </a:lnTo>
                <a:lnTo>
                  <a:pt x="449859" y="1484668"/>
                </a:lnTo>
                <a:lnTo>
                  <a:pt x="445541" y="1481785"/>
                </a:lnTo>
                <a:lnTo>
                  <a:pt x="441210" y="1477467"/>
                </a:lnTo>
                <a:lnTo>
                  <a:pt x="437616" y="1475295"/>
                </a:lnTo>
                <a:lnTo>
                  <a:pt x="431495" y="1467777"/>
                </a:lnTo>
                <a:lnTo>
                  <a:pt x="428078" y="1459458"/>
                </a:lnTo>
                <a:lnTo>
                  <a:pt x="427088" y="1450594"/>
                </a:lnTo>
                <a:lnTo>
                  <a:pt x="428256" y="1441462"/>
                </a:lnTo>
                <a:lnTo>
                  <a:pt x="430415" y="1434261"/>
                </a:lnTo>
                <a:lnTo>
                  <a:pt x="433298" y="1427784"/>
                </a:lnTo>
                <a:lnTo>
                  <a:pt x="438340" y="1422742"/>
                </a:lnTo>
                <a:lnTo>
                  <a:pt x="447446" y="1406461"/>
                </a:lnTo>
                <a:lnTo>
                  <a:pt x="507479" y="1314018"/>
                </a:lnTo>
                <a:lnTo>
                  <a:pt x="538988" y="1268628"/>
                </a:lnTo>
                <a:lnTo>
                  <a:pt x="634898" y="1131887"/>
                </a:lnTo>
                <a:lnTo>
                  <a:pt x="663613" y="1093990"/>
                </a:lnTo>
                <a:lnTo>
                  <a:pt x="678942" y="1075893"/>
                </a:lnTo>
                <a:lnTo>
                  <a:pt x="693928" y="1057732"/>
                </a:lnTo>
                <a:lnTo>
                  <a:pt x="848728" y="860463"/>
                </a:lnTo>
                <a:lnTo>
                  <a:pt x="850887" y="857580"/>
                </a:lnTo>
                <a:lnTo>
                  <a:pt x="854494" y="854697"/>
                </a:lnTo>
                <a:lnTo>
                  <a:pt x="858812" y="855421"/>
                </a:lnTo>
                <a:lnTo>
                  <a:pt x="860247" y="856145"/>
                </a:lnTo>
                <a:lnTo>
                  <a:pt x="861695" y="856145"/>
                </a:lnTo>
                <a:lnTo>
                  <a:pt x="863130" y="857580"/>
                </a:lnTo>
                <a:lnTo>
                  <a:pt x="863854" y="859739"/>
                </a:lnTo>
                <a:lnTo>
                  <a:pt x="865289" y="863346"/>
                </a:lnTo>
                <a:lnTo>
                  <a:pt x="866013" y="866940"/>
                </a:lnTo>
                <a:lnTo>
                  <a:pt x="866013" y="759091"/>
                </a:lnTo>
                <a:lnTo>
                  <a:pt x="857999" y="770102"/>
                </a:lnTo>
                <a:lnTo>
                  <a:pt x="849960" y="781735"/>
                </a:lnTo>
                <a:lnTo>
                  <a:pt x="842251" y="793508"/>
                </a:lnTo>
                <a:lnTo>
                  <a:pt x="831481" y="809028"/>
                </a:lnTo>
                <a:lnTo>
                  <a:pt x="801204" y="853986"/>
                </a:lnTo>
                <a:lnTo>
                  <a:pt x="737946" y="941451"/>
                </a:lnTo>
                <a:lnTo>
                  <a:pt x="705942" y="984580"/>
                </a:lnTo>
                <a:lnTo>
                  <a:pt x="673049" y="1026769"/>
                </a:lnTo>
                <a:lnTo>
                  <a:pt x="659587" y="1042771"/>
                </a:lnTo>
                <a:lnTo>
                  <a:pt x="646328" y="1058710"/>
                </a:lnTo>
                <a:lnTo>
                  <a:pt x="633476" y="1075055"/>
                </a:lnTo>
                <a:lnTo>
                  <a:pt x="621207" y="1092288"/>
                </a:lnTo>
                <a:lnTo>
                  <a:pt x="588746" y="1136929"/>
                </a:lnTo>
                <a:lnTo>
                  <a:pt x="523709" y="1226845"/>
                </a:lnTo>
                <a:lnTo>
                  <a:pt x="459219" y="1316913"/>
                </a:lnTo>
                <a:lnTo>
                  <a:pt x="426554" y="1364602"/>
                </a:lnTo>
                <a:lnTo>
                  <a:pt x="394423" y="1413383"/>
                </a:lnTo>
                <a:lnTo>
                  <a:pt x="382879" y="1438998"/>
                </a:lnTo>
                <a:lnTo>
                  <a:pt x="380022" y="1445069"/>
                </a:lnTo>
                <a:lnTo>
                  <a:pt x="376796" y="1461262"/>
                </a:lnTo>
                <a:lnTo>
                  <a:pt x="377952" y="1473136"/>
                </a:lnTo>
                <a:lnTo>
                  <a:pt x="383565" y="1482318"/>
                </a:lnTo>
                <a:lnTo>
                  <a:pt x="393700" y="1490421"/>
                </a:lnTo>
                <a:lnTo>
                  <a:pt x="466877" y="1536941"/>
                </a:lnTo>
                <a:lnTo>
                  <a:pt x="503161" y="1560779"/>
                </a:lnTo>
                <a:lnTo>
                  <a:pt x="538416" y="1586179"/>
                </a:lnTo>
                <a:lnTo>
                  <a:pt x="550113" y="1594853"/>
                </a:lnTo>
                <a:lnTo>
                  <a:pt x="562267" y="1602727"/>
                </a:lnTo>
                <a:lnTo>
                  <a:pt x="574560" y="1610055"/>
                </a:lnTo>
                <a:lnTo>
                  <a:pt x="586651" y="1617129"/>
                </a:lnTo>
                <a:lnTo>
                  <a:pt x="599605" y="1624850"/>
                </a:lnTo>
                <a:lnTo>
                  <a:pt x="612482" y="1631886"/>
                </a:lnTo>
                <a:lnTo>
                  <a:pt x="625233" y="1638388"/>
                </a:lnTo>
                <a:lnTo>
                  <a:pt x="637768" y="1644497"/>
                </a:lnTo>
                <a:lnTo>
                  <a:pt x="639940" y="1644497"/>
                </a:lnTo>
                <a:lnTo>
                  <a:pt x="642099" y="1645208"/>
                </a:lnTo>
                <a:lnTo>
                  <a:pt x="643534" y="1645208"/>
                </a:lnTo>
                <a:lnTo>
                  <a:pt x="652589" y="1646072"/>
                </a:lnTo>
                <a:lnTo>
                  <a:pt x="660908" y="1643494"/>
                </a:lnTo>
                <a:lnTo>
                  <a:pt x="667740" y="1637817"/>
                </a:lnTo>
                <a:lnTo>
                  <a:pt x="672325" y="1629371"/>
                </a:lnTo>
                <a:lnTo>
                  <a:pt x="673773" y="1625053"/>
                </a:lnTo>
                <a:lnTo>
                  <a:pt x="681088" y="1594243"/>
                </a:lnTo>
                <a:lnTo>
                  <a:pt x="681685" y="1592237"/>
                </a:lnTo>
                <a:lnTo>
                  <a:pt x="690156" y="1563763"/>
                </a:lnTo>
                <a:lnTo>
                  <a:pt x="701116" y="1534236"/>
                </a:lnTo>
                <a:lnTo>
                  <a:pt x="714095" y="1506258"/>
                </a:lnTo>
                <a:lnTo>
                  <a:pt x="716546" y="1499870"/>
                </a:lnTo>
                <a:lnTo>
                  <a:pt x="718591" y="1493558"/>
                </a:lnTo>
                <a:lnTo>
                  <a:pt x="720382" y="1487119"/>
                </a:lnTo>
                <a:lnTo>
                  <a:pt x="722020" y="1480337"/>
                </a:lnTo>
                <a:lnTo>
                  <a:pt x="736981" y="1431112"/>
                </a:lnTo>
                <a:lnTo>
                  <a:pt x="751433" y="1381760"/>
                </a:lnTo>
                <a:lnTo>
                  <a:pt x="765390" y="1332026"/>
                </a:lnTo>
                <a:lnTo>
                  <a:pt x="778764" y="1282052"/>
                </a:lnTo>
                <a:lnTo>
                  <a:pt x="791438" y="1231887"/>
                </a:lnTo>
                <a:lnTo>
                  <a:pt x="803363" y="1181557"/>
                </a:lnTo>
                <a:lnTo>
                  <a:pt x="812685" y="1137970"/>
                </a:lnTo>
                <a:lnTo>
                  <a:pt x="822807" y="1094790"/>
                </a:lnTo>
                <a:lnTo>
                  <a:pt x="834555" y="1052156"/>
                </a:lnTo>
                <a:lnTo>
                  <a:pt x="848728" y="1010208"/>
                </a:lnTo>
                <a:lnTo>
                  <a:pt x="864603" y="966165"/>
                </a:lnTo>
                <a:lnTo>
                  <a:pt x="882218" y="922464"/>
                </a:lnTo>
                <a:lnTo>
                  <a:pt x="900366" y="878903"/>
                </a:lnTo>
                <a:lnTo>
                  <a:pt x="910069" y="854697"/>
                </a:lnTo>
                <a:lnTo>
                  <a:pt x="917841" y="835266"/>
                </a:lnTo>
                <a:lnTo>
                  <a:pt x="918565" y="831659"/>
                </a:lnTo>
                <a:lnTo>
                  <a:pt x="922172" y="829500"/>
                </a:lnTo>
                <a:lnTo>
                  <a:pt x="922883" y="825906"/>
                </a:lnTo>
                <a:lnTo>
                  <a:pt x="923607" y="823023"/>
                </a:lnTo>
                <a:lnTo>
                  <a:pt x="923899" y="822579"/>
                </a:lnTo>
                <a:lnTo>
                  <a:pt x="923899" y="813447"/>
                </a:lnTo>
                <a:lnTo>
                  <a:pt x="920407" y="800087"/>
                </a:lnTo>
                <a:lnTo>
                  <a:pt x="920470" y="785139"/>
                </a:lnTo>
                <a:lnTo>
                  <a:pt x="922820" y="770051"/>
                </a:lnTo>
                <a:lnTo>
                  <a:pt x="923899" y="764374"/>
                </a:lnTo>
                <a:lnTo>
                  <a:pt x="923899" y="74392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229972" y="1077061"/>
            <a:ext cx="991235" cy="1457960"/>
          </a:xfrm>
          <a:custGeom>
            <a:avLst/>
            <a:gdLst/>
            <a:ahLst/>
            <a:cxnLst/>
            <a:rect l="l" t="t" r="r" b="b"/>
            <a:pathLst>
              <a:path w="991234" h="1457960">
                <a:moveTo>
                  <a:pt x="350647" y="120230"/>
                </a:moveTo>
                <a:lnTo>
                  <a:pt x="325374" y="79921"/>
                </a:lnTo>
                <a:lnTo>
                  <a:pt x="305943" y="74180"/>
                </a:lnTo>
                <a:lnTo>
                  <a:pt x="305943" y="143992"/>
                </a:lnTo>
                <a:lnTo>
                  <a:pt x="304546" y="150469"/>
                </a:lnTo>
                <a:lnTo>
                  <a:pt x="300863" y="156959"/>
                </a:lnTo>
                <a:lnTo>
                  <a:pt x="296951" y="175298"/>
                </a:lnTo>
                <a:lnTo>
                  <a:pt x="292519" y="193497"/>
                </a:lnTo>
                <a:lnTo>
                  <a:pt x="287413" y="211429"/>
                </a:lnTo>
                <a:lnTo>
                  <a:pt x="281432" y="228955"/>
                </a:lnTo>
                <a:lnTo>
                  <a:pt x="264337" y="280962"/>
                </a:lnTo>
                <a:lnTo>
                  <a:pt x="246849" y="333235"/>
                </a:lnTo>
                <a:lnTo>
                  <a:pt x="229044" y="385724"/>
                </a:lnTo>
                <a:lnTo>
                  <a:pt x="210972" y="438480"/>
                </a:lnTo>
                <a:lnTo>
                  <a:pt x="192913" y="491032"/>
                </a:lnTo>
                <a:lnTo>
                  <a:pt x="175983" y="535495"/>
                </a:lnTo>
                <a:lnTo>
                  <a:pt x="166408" y="557060"/>
                </a:lnTo>
                <a:lnTo>
                  <a:pt x="156972" y="578878"/>
                </a:lnTo>
                <a:lnTo>
                  <a:pt x="137998" y="625538"/>
                </a:lnTo>
                <a:lnTo>
                  <a:pt x="81508" y="765149"/>
                </a:lnTo>
                <a:lnTo>
                  <a:pt x="62611" y="811441"/>
                </a:lnTo>
                <a:lnTo>
                  <a:pt x="61214" y="815035"/>
                </a:lnTo>
                <a:lnTo>
                  <a:pt x="59055" y="818629"/>
                </a:lnTo>
                <a:lnTo>
                  <a:pt x="51816" y="818629"/>
                </a:lnTo>
                <a:lnTo>
                  <a:pt x="50419" y="817918"/>
                </a:lnTo>
                <a:lnTo>
                  <a:pt x="48260" y="816470"/>
                </a:lnTo>
                <a:lnTo>
                  <a:pt x="46101" y="813600"/>
                </a:lnTo>
                <a:lnTo>
                  <a:pt x="44577" y="809993"/>
                </a:lnTo>
                <a:lnTo>
                  <a:pt x="44577" y="804240"/>
                </a:lnTo>
                <a:lnTo>
                  <a:pt x="43942" y="799198"/>
                </a:lnTo>
                <a:lnTo>
                  <a:pt x="43942" y="794156"/>
                </a:lnTo>
                <a:lnTo>
                  <a:pt x="44069" y="787361"/>
                </a:lnTo>
                <a:lnTo>
                  <a:pt x="44526" y="780834"/>
                </a:lnTo>
                <a:lnTo>
                  <a:pt x="45377" y="774319"/>
                </a:lnTo>
                <a:lnTo>
                  <a:pt x="46736" y="767511"/>
                </a:lnTo>
                <a:lnTo>
                  <a:pt x="51193" y="719836"/>
                </a:lnTo>
                <a:lnTo>
                  <a:pt x="53301" y="671868"/>
                </a:lnTo>
                <a:lnTo>
                  <a:pt x="53479" y="623163"/>
                </a:lnTo>
                <a:lnTo>
                  <a:pt x="52171" y="575411"/>
                </a:lnTo>
                <a:lnTo>
                  <a:pt x="49784" y="527088"/>
                </a:lnTo>
                <a:lnTo>
                  <a:pt x="46736" y="478790"/>
                </a:lnTo>
                <a:lnTo>
                  <a:pt x="46228" y="464654"/>
                </a:lnTo>
                <a:lnTo>
                  <a:pt x="45135" y="436079"/>
                </a:lnTo>
                <a:lnTo>
                  <a:pt x="44551" y="421373"/>
                </a:lnTo>
                <a:lnTo>
                  <a:pt x="42773" y="374103"/>
                </a:lnTo>
                <a:lnTo>
                  <a:pt x="42392" y="334987"/>
                </a:lnTo>
                <a:lnTo>
                  <a:pt x="42379" y="316585"/>
                </a:lnTo>
                <a:lnTo>
                  <a:pt x="42722" y="277342"/>
                </a:lnTo>
                <a:lnTo>
                  <a:pt x="43624" y="228904"/>
                </a:lnTo>
                <a:lnTo>
                  <a:pt x="44577" y="180721"/>
                </a:lnTo>
                <a:lnTo>
                  <a:pt x="49631" y="122643"/>
                </a:lnTo>
                <a:lnTo>
                  <a:pt x="53035" y="93954"/>
                </a:lnTo>
                <a:lnTo>
                  <a:pt x="56134" y="64795"/>
                </a:lnTo>
                <a:lnTo>
                  <a:pt x="58674" y="57429"/>
                </a:lnTo>
                <a:lnTo>
                  <a:pt x="62992" y="51663"/>
                </a:lnTo>
                <a:lnTo>
                  <a:pt x="68910" y="47790"/>
                </a:lnTo>
                <a:lnTo>
                  <a:pt x="76327" y="46075"/>
                </a:lnTo>
                <a:lnTo>
                  <a:pt x="80645" y="46075"/>
                </a:lnTo>
                <a:lnTo>
                  <a:pt x="82804" y="46799"/>
                </a:lnTo>
                <a:lnTo>
                  <a:pt x="89281" y="46075"/>
                </a:lnTo>
                <a:lnTo>
                  <a:pt x="94996" y="47510"/>
                </a:lnTo>
                <a:lnTo>
                  <a:pt x="101473" y="48958"/>
                </a:lnTo>
                <a:lnTo>
                  <a:pt x="144348" y="62331"/>
                </a:lnTo>
                <a:lnTo>
                  <a:pt x="272796" y="100799"/>
                </a:lnTo>
                <a:lnTo>
                  <a:pt x="282956" y="105117"/>
                </a:lnTo>
                <a:lnTo>
                  <a:pt x="287909" y="106553"/>
                </a:lnTo>
                <a:lnTo>
                  <a:pt x="305943" y="143992"/>
                </a:lnTo>
                <a:lnTo>
                  <a:pt x="305943" y="74180"/>
                </a:lnTo>
                <a:lnTo>
                  <a:pt x="242036" y="55257"/>
                </a:lnTo>
                <a:lnTo>
                  <a:pt x="212801" y="46075"/>
                </a:lnTo>
                <a:lnTo>
                  <a:pt x="200621" y="42252"/>
                </a:lnTo>
                <a:lnTo>
                  <a:pt x="146075" y="22453"/>
                </a:lnTo>
                <a:lnTo>
                  <a:pt x="90474" y="8001"/>
                </a:lnTo>
                <a:lnTo>
                  <a:pt x="48260" y="0"/>
                </a:lnTo>
                <a:lnTo>
                  <a:pt x="42418" y="0"/>
                </a:lnTo>
                <a:lnTo>
                  <a:pt x="33426" y="1981"/>
                </a:lnTo>
                <a:lnTo>
                  <a:pt x="26200" y="6667"/>
                </a:lnTo>
                <a:lnTo>
                  <a:pt x="21145" y="13779"/>
                </a:lnTo>
                <a:lnTo>
                  <a:pt x="18669" y="23037"/>
                </a:lnTo>
                <a:lnTo>
                  <a:pt x="19431" y="28079"/>
                </a:lnTo>
                <a:lnTo>
                  <a:pt x="20713" y="57429"/>
                </a:lnTo>
                <a:lnTo>
                  <a:pt x="17995" y="122643"/>
                </a:lnTo>
                <a:lnTo>
                  <a:pt x="12954" y="153352"/>
                </a:lnTo>
                <a:lnTo>
                  <a:pt x="12192" y="160159"/>
                </a:lnTo>
                <a:lnTo>
                  <a:pt x="12115" y="175298"/>
                </a:lnTo>
                <a:lnTo>
                  <a:pt x="12166" y="182029"/>
                </a:lnTo>
                <a:lnTo>
                  <a:pt x="11696" y="228904"/>
                </a:lnTo>
                <a:lnTo>
                  <a:pt x="11582" y="283387"/>
                </a:lnTo>
                <a:lnTo>
                  <a:pt x="12014" y="334987"/>
                </a:lnTo>
                <a:lnTo>
                  <a:pt x="13042" y="386689"/>
                </a:lnTo>
                <a:lnTo>
                  <a:pt x="14770" y="438480"/>
                </a:lnTo>
                <a:lnTo>
                  <a:pt x="17272" y="490308"/>
                </a:lnTo>
                <a:lnTo>
                  <a:pt x="20370" y="534593"/>
                </a:lnTo>
                <a:lnTo>
                  <a:pt x="22669" y="578878"/>
                </a:lnTo>
                <a:lnTo>
                  <a:pt x="23342" y="623163"/>
                </a:lnTo>
                <a:lnTo>
                  <a:pt x="21590" y="667435"/>
                </a:lnTo>
                <a:lnTo>
                  <a:pt x="18567" y="714108"/>
                </a:lnTo>
                <a:lnTo>
                  <a:pt x="13665" y="761034"/>
                </a:lnTo>
                <a:lnTo>
                  <a:pt x="8204" y="807974"/>
                </a:lnTo>
                <a:lnTo>
                  <a:pt x="3556" y="854633"/>
                </a:lnTo>
                <a:lnTo>
                  <a:pt x="3556" y="858240"/>
                </a:lnTo>
                <a:lnTo>
                  <a:pt x="635" y="861110"/>
                </a:lnTo>
                <a:lnTo>
                  <a:pt x="635" y="867587"/>
                </a:lnTo>
                <a:lnTo>
                  <a:pt x="0" y="872629"/>
                </a:lnTo>
                <a:lnTo>
                  <a:pt x="2794" y="875512"/>
                </a:lnTo>
                <a:lnTo>
                  <a:pt x="10629" y="889088"/>
                </a:lnTo>
                <a:lnTo>
                  <a:pt x="14681" y="903605"/>
                </a:lnTo>
                <a:lnTo>
                  <a:pt x="16560" y="918654"/>
                </a:lnTo>
                <a:lnTo>
                  <a:pt x="17907" y="933843"/>
                </a:lnTo>
                <a:lnTo>
                  <a:pt x="20066" y="940904"/>
                </a:lnTo>
                <a:lnTo>
                  <a:pt x="24853" y="946531"/>
                </a:lnTo>
                <a:lnTo>
                  <a:pt x="31407" y="950150"/>
                </a:lnTo>
                <a:lnTo>
                  <a:pt x="38862" y="951115"/>
                </a:lnTo>
                <a:lnTo>
                  <a:pt x="41021" y="951115"/>
                </a:lnTo>
                <a:lnTo>
                  <a:pt x="43180" y="950391"/>
                </a:lnTo>
                <a:lnTo>
                  <a:pt x="45339" y="948956"/>
                </a:lnTo>
                <a:lnTo>
                  <a:pt x="53200" y="945502"/>
                </a:lnTo>
                <a:lnTo>
                  <a:pt x="78994" y="900722"/>
                </a:lnTo>
                <a:lnTo>
                  <a:pt x="87757" y="873353"/>
                </a:lnTo>
                <a:lnTo>
                  <a:pt x="93408" y="855776"/>
                </a:lnTo>
                <a:lnTo>
                  <a:pt x="105067" y="818629"/>
                </a:lnTo>
                <a:lnTo>
                  <a:pt x="128308" y="753414"/>
                </a:lnTo>
                <a:lnTo>
                  <a:pt x="146558" y="702729"/>
                </a:lnTo>
                <a:lnTo>
                  <a:pt x="165468" y="652564"/>
                </a:lnTo>
                <a:lnTo>
                  <a:pt x="185674" y="603351"/>
                </a:lnTo>
                <a:lnTo>
                  <a:pt x="202260" y="564743"/>
                </a:lnTo>
                <a:lnTo>
                  <a:pt x="210007" y="545350"/>
                </a:lnTo>
                <a:lnTo>
                  <a:pt x="216662" y="525602"/>
                </a:lnTo>
                <a:lnTo>
                  <a:pt x="235686" y="473608"/>
                </a:lnTo>
                <a:lnTo>
                  <a:pt x="254609" y="421373"/>
                </a:lnTo>
                <a:lnTo>
                  <a:pt x="273392" y="368998"/>
                </a:lnTo>
                <a:lnTo>
                  <a:pt x="291960" y="316585"/>
                </a:lnTo>
                <a:lnTo>
                  <a:pt x="310261" y="264236"/>
                </a:lnTo>
                <a:lnTo>
                  <a:pt x="328434" y="209702"/>
                </a:lnTo>
                <a:lnTo>
                  <a:pt x="345567" y="154076"/>
                </a:lnTo>
                <a:lnTo>
                  <a:pt x="350024" y="126441"/>
                </a:lnTo>
                <a:lnTo>
                  <a:pt x="350647" y="120230"/>
                </a:lnTo>
                <a:close/>
              </a:path>
              <a:path w="991234" h="1457960">
                <a:moveTo>
                  <a:pt x="797306" y="530593"/>
                </a:moveTo>
                <a:lnTo>
                  <a:pt x="797090" y="520115"/>
                </a:lnTo>
                <a:lnTo>
                  <a:pt x="792670" y="510590"/>
                </a:lnTo>
                <a:lnTo>
                  <a:pt x="783971" y="501116"/>
                </a:lnTo>
                <a:lnTo>
                  <a:pt x="748157" y="471474"/>
                </a:lnTo>
                <a:lnTo>
                  <a:pt x="748157" y="530593"/>
                </a:lnTo>
                <a:lnTo>
                  <a:pt x="748144" y="533704"/>
                </a:lnTo>
                <a:lnTo>
                  <a:pt x="727837" y="577430"/>
                </a:lnTo>
                <a:lnTo>
                  <a:pt x="711987" y="599338"/>
                </a:lnTo>
                <a:lnTo>
                  <a:pt x="681393" y="642035"/>
                </a:lnTo>
                <a:lnTo>
                  <a:pt x="665988" y="663117"/>
                </a:lnTo>
                <a:lnTo>
                  <a:pt x="660869" y="669239"/>
                </a:lnTo>
                <a:lnTo>
                  <a:pt x="655421" y="674814"/>
                </a:lnTo>
                <a:lnTo>
                  <a:pt x="649859" y="680123"/>
                </a:lnTo>
                <a:lnTo>
                  <a:pt x="644398" y="685431"/>
                </a:lnTo>
                <a:lnTo>
                  <a:pt x="623849" y="704189"/>
                </a:lnTo>
                <a:lnTo>
                  <a:pt x="604227" y="723696"/>
                </a:lnTo>
                <a:lnTo>
                  <a:pt x="585419" y="743864"/>
                </a:lnTo>
                <a:lnTo>
                  <a:pt x="548068" y="786828"/>
                </a:lnTo>
                <a:lnTo>
                  <a:pt x="528967" y="808202"/>
                </a:lnTo>
                <a:lnTo>
                  <a:pt x="509600" y="829030"/>
                </a:lnTo>
                <a:lnTo>
                  <a:pt x="489585" y="849591"/>
                </a:lnTo>
                <a:lnTo>
                  <a:pt x="454342" y="882751"/>
                </a:lnTo>
                <a:lnTo>
                  <a:pt x="420598" y="917727"/>
                </a:lnTo>
                <a:lnTo>
                  <a:pt x="354965" y="988555"/>
                </a:lnTo>
                <a:lnTo>
                  <a:pt x="274320" y="1064158"/>
                </a:lnTo>
                <a:lnTo>
                  <a:pt x="262763" y="1069911"/>
                </a:lnTo>
                <a:lnTo>
                  <a:pt x="250571" y="1069911"/>
                </a:lnTo>
                <a:lnTo>
                  <a:pt x="253365" y="1059840"/>
                </a:lnTo>
                <a:lnTo>
                  <a:pt x="251206" y="1053350"/>
                </a:lnTo>
                <a:lnTo>
                  <a:pt x="250647" y="1045260"/>
                </a:lnTo>
                <a:lnTo>
                  <a:pt x="250621" y="1043279"/>
                </a:lnTo>
                <a:lnTo>
                  <a:pt x="250901" y="1035545"/>
                </a:lnTo>
                <a:lnTo>
                  <a:pt x="252285" y="1027036"/>
                </a:lnTo>
                <a:lnTo>
                  <a:pt x="254889" y="1018794"/>
                </a:lnTo>
                <a:lnTo>
                  <a:pt x="258191" y="1011148"/>
                </a:lnTo>
                <a:lnTo>
                  <a:pt x="261112" y="1003503"/>
                </a:lnTo>
                <a:lnTo>
                  <a:pt x="264312" y="996124"/>
                </a:lnTo>
                <a:lnTo>
                  <a:pt x="268478" y="989279"/>
                </a:lnTo>
                <a:lnTo>
                  <a:pt x="293306" y="947000"/>
                </a:lnTo>
                <a:lnTo>
                  <a:pt x="314642" y="902830"/>
                </a:lnTo>
                <a:lnTo>
                  <a:pt x="354050" y="812215"/>
                </a:lnTo>
                <a:lnTo>
                  <a:pt x="375793" y="767511"/>
                </a:lnTo>
                <a:lnTo>
                  <a:pt x="382028" y="756069"/>
                </a:lnTo>
                <a:lnTo>
                  <a:pt x="387946" y="744474"/>
                </a:lnTo>
                <a:lnTo>
                  <a:pt x="393712" y="732891"/>
                </a:lnTo>
                <a:lnTo>
                  <a:pt x="399542" y="721436"/>
                </a:lnTo>
                <a:lnTo>
                  <a:pt x="424307" y="671576"/>
                </a:lnTo>
                <a:lnTo>
                  <a:pt x="435927" y="646518"/>
                </a:lnTo>
                <a:lnTo>
                  <a:pt x="446405" y="620636"/>
                </a:lnTo>
                <a:lnTo>
                  <a:pt x="463410" y="576567"/>
                </a:lnTo>
                <a:lnTo>
                  <a:pt x="482727" y="533704"/>
                </a:lnTo>
                <a:lnTo>
                  <a:pt x="503656" y="491655"/>
                </a:lnTo>
                <a:lnTo>
                  <a:pt x="525526" y="449999"/>
                </a:lnTo>
                <a:lnTo>
                  <a:pt x="541172" y="419671"/>
                </a:lnTo>
                <a:lnTo>
                  <a:pt x="563753" y="387350"/>
                </a:lnTo>
                <a:lnTo>
                  <a:pt x="572389" y="384479"/>
                </a:lnTo>
                <a:lnTo>
                  <a:pt x="575945" y="384479"/>
                </a:lnTo>
                <a:lnTo>
                  <a:pt x="578866" y="385914"/>
                </a:lnTo>
                <a:lnTo>
                  <a:pt x="582422" y="388797"/>
                </a:lnTo>
                <a:lnTo>
                  <a:pt x="593090" y="395643"/>
                </a:lnTo>
                <a:lnTo>
                  <a:pt x="603719" y="403021"/>
                </a:lnTo>
                <a:lnTo>
                  <a:pt x="614489" y="410667"/>
                </a:lnTo>
                <a:lnTo>
                  <a:pt x="625602" y="418312"/>
                </a:lnTo>
                <a:lnTo>
                  <a:pt x="662444" y="448475"/>
                </a:lnTo>
                <a:lnTo>
                  <a:pt x="681012" y="463384"/>
                </a:lnTo>
                <a:lnTo>
                  <a:pt x="699770" y="478078"/>
                </a:lnTo>
                <a:lnTo>
                  <a:pt x="710374" y="485178"/>
                </a:lnTo>
                <a:lnTo>
                  <a:pt x="719924" y="493293"/>
                </a:lnTo>
                <a:lnTo>
                  <a:pt x="728941" y="502081"/>
                </a:lnTo>
                <a:lnTo>
                  <a:pt x="737997" y="511200"/>
                </a:lnTo>
                <a:lnTo>
                  <a:pt x="745058" y="520738"/>
                </a:lnTo>
                <a:lnTo>
                  <a:pt x="748157" y="530593"/>
                </a:lnTo>
                <a:lnTo>
                  <a:pt x="748157" y="471474"/>
                </a:lnTo>
                <a:lnTo>
                  <a:pt x="746353" y="469976"/>
                </a:lnTo>
                <a:lnTo>
                  <a:pt x="708139" y="439153"/>
                </a:lnTo>
                <a:lnTo>
                  <a:pt x="669950" y="407911"/>
                </a:lnTo>
                <a:lnTo>
                  <a:pt x="642785" y="384479"/>
                </a:lnTo>
                <a:lnTo>
                  <a:pt x="632409" y="375526"/>
                </a:lnTo>
                <a:lnTo>
                  <a:pt x="596138" y="341274"/>
                </a:lnTo>
                <a:lnTo>
                  <a:pt x="593217" y="338391"/>
                </a:lnTo>
                <a:lnTo>
                  <a:pt x="585978" y="332638"/>
                </a:lnTo>
                <a:lnTo>
                  <a:pt x="578104" y="330479"/>
                </a:lnTo>
                <a:lnTo>
                  <a:pt x="570230" y="330479"/>
                </a:lnTo>
                <a:lnTo>
                  <a:pt x="520026" y="393534"/>
                </a:lnTo>
                <a:lnTo>
                  <a:pt x="495960" y="439153"/>
                </a:lnTo>
                <a:lnTo>
                  <a:pt x="472986" y="485178"/>
                </a:lnTo>
                <a:lnTo>
                  <a:pt x="451726" y="531787"/>
                </a:lnTo>
                <a:lnTo>
                  <a:pt x="432689" y="579602"/>
                </a:lnTo>
                <a:lnTo>
                  <a:pt x="418477" y="614553"/>
                </a:lnTo>
                <a:lnTo>
                  <a:pt x="402869" y="649084"/>
                </a:lnTo>
                <a:lnTo>
                  <a:pt x="385787" y="683082"/>
                </a:lnTo>
                <a:lnTo>
                  <a:pt x="367157" y="716394"/>
                </a:lnTo>
                <a:lnTo>
                  <a:pt x="363588" y="724027"/>
                </a:lnTo>
                <a:lnTo>
                  <a:pt x="355930" y="737666"/>
                </a:lnTo>
                <a:lnTo>
                  <a:pt x="352793" y="744486"/>
                </a:lnTo>
                <a:lnTo>
                  <a:pt x="331927" y="788543"/>
                </a:lnTo>
                <a:lnTo>
                  <a:pt x="311429" y="832408"/>
                </a:lnTo>
                <a:lnTo>
                  <a:pt x="291084" y="876414"/>
                </a:lnTo>
                <a:lnTo>
                  <a:pt x="270637" y="920877"/>
                </a:lnTo>
                <a:lnTo>
                  <a:pt x="261366" y="937882"/>
                </a:lnTo>
                <a:lnTo>
                  <a:pt x="251345" y="954811"/>
                </a:lnTo>
                <a:lnTo>
                  <a:pt x="239826" y="970800"/>
                </a:lnTo>
                <a:lnTo>
                  <a:pt x="226060" y="984961"/>
                </a:lnTo>
                <a:lnTo>
                  <a:pt x="221742" y="987831"/>
                </a:lnTo>
                <a:lnTo>
                  <a:pt x="218821" y="991438"/>
                </a:lnTo>
                <a:lnTo>
                  <a:pt x="215900" y="995756"/>
                </a:lnTo>
                <a:lnTo>
                  <a:pt x="208267" y="1006856"/>
                </a:lnTo>
                <a:lnTo>
                  <a:pt x="202882" y="1018082"/>
                </a:lnTo>
                <a:lnTo>
                  <a:pt x="201676" y="1030389"/>
                </a:lnTo>
                <a:lnTo>
                  <a:pt x="206629" y="1044714"/>
                </a:lnTo>
                <a:lnTo>
                  <a:pt x="208813" y="1051166"/>
                </a:lnTo>
                <a:lnTo>
                  <a:pt x="208699" y="1059840"/>
                </a:lnTo>
                <a:lnTo>
                  <a:pt x="207860" y="1067295"/>
                </a:lnTo>
                <a:lnTo>
                  <a:pt x="207264" y="1074953"/>
                </a:lnTo>
                <a:lnTo>
                  <a:pt x="207708" y="1082052"/>
                </a:lnTo>
                <a:lnTo>
                  <a:pt x="208330" y="1094600"/>
                </a:lnTo>
                <a:lnTo>
                  <a:pt x="208788" y="1100874"/>
                </a:lnTo>
                <a:lnTo>
                  <a:pt x="210680" y="1112037"/>
                </a:lnTo>
                <a:lnTo>
                  <a:pt x="215595" y="1119873"/>
                </a:lnTo>
                <a:lnTo>
                  <a:pt x="223761" y="1124877"/>
                </a:lnTo>
                <a:lnTo>
                  <a:pt x="235458" y="1127518"/>
                </a:lnTo>
                <a:lnTo>
                  <a:pt x="239776" y="1128953"/>
                </a:lnTo>
                <a:lnTo>
                  <a:pt x="246888" y="1128953"/>
                </a:lnTo>
                <a:lnTo>
                  <a:pt x="254711" y="1127899"/>
                </a:lnTo>
                <a:lnTo>
                  <a:pt x="262013" y="1125816"/>
                </a:lnTo>
                <a:lnTo>
                  <a:pt x="268757" y="1122781"/>
                </a:lnTo>
                <a:lnTo>
                  <a:pt x="274955" y="1118870"/>
                </a:lnTo>
                <a:lnTo>
                  <a:pt x="295071" y="1099667"/>
                </a:lnTo>
                <a:lnTo>
                  <a:pt x="327088" y="1069911"/>
                </a:lnTo>
                <a:lnTo>
                  <a:pt x="335546" y="1062075"/>
                </a:lnTo>
                <a:lnTo>
                  <a:pt x="355600" y="1043279"/>
                </a:lnTo>
                <a:lnTo>
                  <a:pt x="389255" y="1008265"/>
                </a:lnTo>
                <a:lnTo>
                  <a:pt x="455244" y="937171"/>
                </a:lnTo>
                <a:lnTo>
                  <a:pt x="488061" y="902157"/>
                </a:lnTo>
                <a:lnTo>
                  <a:pt x="521182" y="867498"/>
                </a:lnTo>
                <a:lnTo>
                  <a:pt x="587832" y="798550"/>
                </a:lnTo>
                <a:lnTo>
                  <a:pt x="620941" y="763828"/>
                </a:lnTo>
                <a:lnTo>
                  <a:pt x="653643" y="728675"/>
                </a:lnTo>
                <a:lnTo>
                  <a:pt x="685736" y="692873"/>
                </a:lnTo>
                <a:lnTo>
                  <a:pt x="717016" y="656221"/>
                </a:lnTo>
                <a:lnTo>
                  <a:pt x="747268" y="618477"/>
                </a:lnTo>
                <a:lnTo>
                  <a:pt x="772744" y="582295"/>
                </a:lnTo>
                <a:lnTo>
                  <a:pt x="793369" y="542874"/>
                </a:lnTo>
                <a:lnTo>
                  <a:pt x="797306" y="530593"/>
                </a:lnTo>
                <a:close/>
              </a:path>
              <a:path w="991234" h="1457960">
                <a:moveTo>
                  <a:pt x="991222" y="965352"/>
                </a:moveTo>
                <a:lnTo>
                  <a:pt x="984872" y="960488"/>
                </a:lnTo>
                <a:lnTo>
                  <a:pt x="979792" y="959040"/>
                </a:lnTo>
                <a:lnTo>
                  <a:pt x="976998" y="957605"/>
                </a:lnTo>
                <a:lnTo>
                  <a:pt x="973315" y="958329"/>
                </a:lnTo>
                <a:lnTo>
                  <a:pt x="963282" y="958329"/>
                </a:lnTo>
                <a:lnTo>
                  <a:pt x="956043" y="961212"/>
                </a:lnTo>
                <a:lnTo>
                  <a:pt x="949566" y="963371"/>
                </a:lnTo>
                <a:lnTo>
                  <a:pt x="926579" y="972426"/>
                </a:lnTo>
                <a:lnTo>
                  <a:pt x="926579" y="1021689"/>
                </a:lnTo>
                <a:lnTo>
                  <a:pt x="926579" y="1026007"/>
                </a:lnTo>
                <a:lnTo>
                  <a:pt x="925182" y="1029601"/>
                </a:lnTo>
                <a:lnTo>
                  <a:pt x="922185" y="1041044"/>
                </a:lnTo>
                <a:lnTo>
                  <a:pt x="919505" y="1052550"/>
                </a:lnTo>
                <a:lnTo>
                  <a:pt x="916914" y="1064171"/>
                </a:lnTo>
                <a:lnTo>
                  <a:pt x="914387" y="1074966"/>
                </a:lnTo>
                <a:lnTo>
                  <a:pt x="902576" y="1128699"/>
                </a:lnTo>
                <a:lnTo>
                  <a:pt x="895045" y="1182738"/>
                </a:lnTo>
                <a:lnTo>
                  <a:pt x="890676" y="1237056"/>
                </a:lnTo>
                <a:lnTo>
                  <a:pt x="888352" y="1291628"/>
                </a:lnTo>
                <a:lnTo>
                  <a:pt x="886968" y="1346530"/>
                </a:lnTo>
                <a:lnTo>
                  <a:pt x="887158" y="1355483"/>
                </a:lnTo>
                <a:lnTo>
                  <a:pt x="886764" y="1364792"/>
                </a:lnTo>
                <a:lnTo>
                  <a:pt x="886155" y="1373632"/>
                </a:lnTo>
                <a:lnTo>
                  <a:pt x="885558" y="1383131"/>
                </a:lnTo>
                <a:lnTo>
                  <a:pt x="877557" y="1388173"/>
                </a:lnTo>
                <a:lnTo>
                  <a:pt x="871080" y="1385290"/>
                </a:lnTo>
                <a:lnTo>
                  <a:pt x="864603" y="1383842"/>
                </a:lnTo>
                <a:lnTo>
                  <a:pt x="857491" y="1379524"/>
                </a:lnTo>
                <a:lnTo>
                  <a:pt x="794486" y="1342986"/>
                </a:lnTo>
                <a:lnTo>
                  <a:pt x="727189" y="1314005"/>
                </a:lnTo>
                <a:lnTo>
                  <a:pt x="685050" y="1298333"/>
                </a:lnTo>
                <a:lnTo>
                  <a:pt x="641934" y="1287449"/>
                </a:lnTo>
                <a:lnTo>
                  <a:pt x="597877" y="1280490"/>
                </a:lnTo>
                <a:lnTo>
                  <a:pt x="552945" y="1276565"/>
                </a:lnTo>
                <a:lnTo>
                  <a:pt x="530098" y="1275715"/>
                </a:lnTo>
                <a:lnTo>
                  <a:pt x="507288" y="1272514"/>
                </a:lnTo>
                <a:lnTo>
                  <a:pt x="485152" y="1265936"/>
                </a:lnTo>
                <a:lnTo>
                  <a:pt x="464299" y="1254963"/>
                </a:lnTo>
                <a:lnTo>
                  <a:pt x="457822" y="1249921"/>
                </a:lnTo>
                <a:lnTo>
                  <a:pt x="455663" y="1240574"/>
                </a:lnTo>
                <a:lnTo>
                  <a:pt x="462140" y="1237691"/>
                </a:lnTo>
                <a:lnTo>
                  <a:pt x="475094" y="1229753"/>
                </a:lnTo>
                <a:lnTo>
                  <a:pt x="487972" y="1222298"/>
                </a:lnTo>
                <a:lnTo>
                  <a:pt x="500735" y="1215517"/>
                </a:lnTo>
                <a:lnTo>
                  <a:pt x="513321" y="1209611"/>
                </a:lnTo>
                <a:lnTo>
                  <a:pt x="541553" y="1195793"/>
                </a:lnTo>
                <a:lnTo>
                  <a:pt x="569188" y="1180719"/>
                </a:lnTo>
                <a:lnTo>
                  <a:pt x="623430" y="1149134"/>
                </a:lnTo>
                <a:lnTo>
                  <a:pt x="665073" y="1127036"/>
                </a:lnTo>
                <a:lnTo>
                  <a:pt x="706894" y="1105293"/>
                </a:lnTo>
                <a:lnTo>
                  <a:pt x="749109" y="1084224"/>
                </a:lnTo>
                <a:lnTo>
                  <a:pt x="791959" y="1064171"/>
                </a:lnTo>
                <a:lnTo>
                  <a:pt x="819061" y="1051179"/>
                </a:lnTo>
                <a:lnTo>
                  <a:pt x="846442" y="1039050"/>
                </a:lnTo>
                <a:lnTo>
                  <a:pt x="874115" y="1027607"/>
                </a:lnTo>
                <a:lnTo>
                  <a:pt x="902068" y="1016647"/>
                </a:lnTo>
                <a:lnTo>
                  <a:pt x="907148" y="1014488"/>
                </a:lnTo>
                <a:lnTo>
                  <a:pt x="912228" y="1014488"/>
                </a:lnTo>
                <a:lnTo>
                  <a:pt x="916546" y="1012329"/>
                </a:lnTo>
                <a:lnTo>
                  <a:pt x="920102" y="1015923"/>
                </a:lnTo>
                <a:lnTo>
                  <a:pt x="924420" y="1016647"/>
                </a:lnTo>
                <a:lnTo>
                  <a:pt x="924420" y="1018082"/>
                </a:lnTo>
                <a:lnTo>
                  <a:pt x="926579" y="1021689"/>
                </a:lnTo>
                <a:lnTo>
                  <a:pt x="926579" y="972426"/>
                </a:lnTo>
                <a:lnTo>
                  <a:pt x="898855" y="983335"/>
                </a:lnTo>
                <a:lnTo>
                  <a:pt x="848702" y="1004455"/>
                </a:lnTo>
                <a:lnTo>
                  <a:pt x="799134" y="1026807"/>
                </a:lnTo>
                <a:lnTo>
                  <a:pt x="750201" y="1050518"/>
                </a:lnTo>
                <a:lnTo>
                  <a:pt x="701916" y="1075690"/>
                </a:lnTo>
                <a:lnTo>
                  <a:pt x="496684" y="1180084"/>
                </a:lnTo>
                <a:lnTo>
                  <a:pt x="432676" y="1216088"/>
                </a:lnTo>
                <a:lnTo>
                  <a:pt x="410324" y="1255687"/>
                </a:lnTo>
                <a:lnTo>
                  <a:pt x="413232" y="1269542"/>
                </a:lnTo>
                <a:lnTo>
                  <a:pt x="440550" y="1300327"/>
                </a:lnTo>
                <a:lnTo>
                  <a:pt x="478002" y="1311846"/>
                </a:lnTo>
                <a:lnTo>
                  <a:pt x="564095" y="1315910"/>
                </a:lnTo>
                <a:lnTo>
                  <a:pt x="609625" y="1321562"/>
                </a:lnTo>
                <a:lnTo>
                  <a:pt x="654342" y="1331531"/>
                </a:lnTo>
                <a:lnTo>
                  <a:pt x="698360" y="1345692"/>
                </a:lnTo>
                <a:lnTo>
                  <a:pt x="746239" y="1364792"/>
                </a:lnTo>
                <a:lnTo>
                  <a:pt x="791870" y="1387360"/>
                </a:lnTo>
                <a:lnTo>
                  <a:pt x="835736" y="1413014"/>
                </a:lnTo>
                <a:lnTo>
                  <a:pt x="878319" y="1441450"/>
                </a:lnTo>
                <a:lnTo>
                  <a:pt x="885304" y="1445869"/>
                </a:lnTo>
                <a:lnTo>
                  <a:pt x="892479" y="1450898"/>
                </a:lnTo>
                <a:lnTo>
                  <a:pt x="900328" y="1455521"/>
                </a:lnTo>
                <a:lnTo>
                  <a:pt x="905421" y="1457337"/>
                </a:lnTo>
                <a:lnTo>
                  <a:pt x="921842" y="1457337"/>
                </a:lnTo>
                <a:lnTo>
                  <a:pt x="925563" y="1456474"/>
                </a:lnTo>
                <a:lnTo>
                  <a:pt x="933437" y="1450530"/>
                </a:lnTo>
                <a:lnTo>
                  <a:pt x="938072" y="1442021"/>
                </a:lnTo>
                <a:lnTo>
                  <a:pt x="938136" y="1432090"/>
                </a:lnTo>
                <a:lnTo>
                  <a:pt x="936142" y="1423339"/>
                </a:lnTo>
                <a:lnTo>
                  <a:pt x="933157" y="1414538"/>
                </a:lnTo>
                <a:lnTo>
                  <a:pt x="930313" y="1405864"/>
                </a:lnTo>
                <a:lnTo>
                  <a:pt x="928738" y="1397533"/>
                </a:lnTo>
                <a:lnTo>
                  <a:pt x="928052" y="1388173"/>
                </a:lnTo>
                <a:lnTo>
                  <a:pt x="924991" y="1346530"/>
                </a:lnTo>
                <a:lnTo>
                  <a:pt x="923975" y="1300327"/>
                </a:lnTo>
                <a:lnTo>
                  <a:pt x="924013" y="1291628"/>
                </a:lnTo>
                <a:lnTo>
                  <a:pt x="925499" y="1245336"/>
                </a:lnTo>
                <a:lnTo>
                  <a:pt x="930008" y="1195171"/>
                </a:lnTo>
                <a:lnTo>
                  <a:pt x="937526" y="1145336"/>
                </a:lnTo>
                <a:lnTo>
                  <a:pt x="948169" y="1095844"/>
                </a:lnTo>
                <a:lnTo>
                  <a:pt x="962837" y="1051115"/>
                </a:lnTo>
                <a:lnTo>
                  <a:pt x="979297" y="1012329"/>
                </a:lnTo>
                <a:lnTo>
                  <a:pt x="985545" y="999845"/>
                </a:lnTo>
                <a:lnTo>
                  <a:pt x="988745" y="991895"/>
                </a:lnTo>
                <a:lnTo>
                  <a:pt x="991222" y="984783"/>
                </a:lnTo>
                <a:lnTo>
                  <a:pt x="991222" y="965352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40734" y="6409575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40" h="815340">
                <a:moveTo>
                  <a:pt x="693305" y="0"/>
                </a:moveTo>
                <a:lnTo>
                  <a:pt x="118783" y="0"/>
                </a:lnTo>
                <a:lnTo>
                  <a:pt x="72582" y="9348"/>
                </a:lnTo>
                <a:lnTo>
                  <a:pt x="34821" y="34828"/>
                </a:lnTo>
                <a:lnTo>
                  <a:pt x="9346" y="72593"/>
                </a:lnTo>
                <a:lnTo>
                  <a:pt x="0" y="118795"/>
                </a:lnTo>
                <a:lnTo>
                  <a:pt x="0" y="695477"/>
                </a:lnTo>
                <a:lnTo>
                  <a:pt x="9346" y="741791"/>
                </a:lnTo>
                <a:lnTo>
                  <a:pt x="34821" y="779800"/>
                </a:lnTo>
                <a:lnTo>
                  <a:pt x="72582" y="805525"/>
                </a:lnTo>
                <a:lnTo>
                  <a:pt x="118783" y="814984"/>
                </a:lnTo>
                <a:lnTo>
                  <a:pt x="695464" y="814984"/>
                </a:lnTo>
                <a:lnTo>
                  <a:pt x="741778" y="805525"/>
                </a:lnTo>
                <a:lnTo>
                  <a:pt x="779787" y="779800"/>
                </a:lnTo>
                <a:lnTo>
                  <a:pt x="788620" y="766749"/>
                </a:lnTo>
                <a:lnTo>
                  <a:pt x="118783" y="766749"/>
                </a:lnTo>
                <a:lnTo>
                  <a:pt x="90941" y="761182"/>
                </a:lnTo>
                <a:lnTo>
                  <a:pt x="68297" y="745963"/>
                </a:lnTo>
                <a:lnTo>
                  <a:pt x="53078" y="723319"/>
                </a:lnTo>
                <a:lnTo>
                  <a:pt x="47510" y="695477"/>
                </a:lnTo>
                <a:lnTo>
                  <a:pt x="47510" y="118795"/>
                </a:lnTo>
                <a:lnTo>
                  <a:pt x="53078" y="90953"/>
                </a:lnTo>
                <a:lnTo>
                  <a:pt x="68297" y="68310"/>
                </a:lnTo>
                <a:lnTo>
                  <a:pt x="90941" y="53091"/>
                </a:lnTo>
                <a:lnTo>
                  <a:pt x="118783" y="47523"/>
                </a:lnTo>
                <a:lnTo>
                  <a:pt x="789954" y="47523"/>
                </a:lnTo>
                <a:lnTo>
                  <a:pt x="778979" y="34556"/>
                </a:lnTo>
                <a:lnTo>
                  <a:pt x="760430" y="19743"/>
                </a:lnTo>
                <a:lnTo>
                  <a:pt x="739652" y="8910"/>
                </a:lnTo>
                <a:lnTo>
                  <a:pt x="717120" y="2261"/>
                </a:lnTo>
                <a:lnTo>
                  <a:pt x="693305" y="0"/>
                </a:lnTo>
                <a:close/>
              </a:path>
              <a:path w="815340" h="815340">
                <a:moveTo>
                  <a:pt x="591070" y="95034"/>
                </a:moveTo>
                <a:lnTo>
                  <a:pt x="548589" y="97917"/>
                </a:lnTo>
                <a:lnTo>
                  <a:pt x="492623" y="112852"/>
                </a:lnTo>
                <a:lnTo>
                  <a:pt x="448525" y="139674"/>
                </a:lnTo>
                <a:lnTo>
                  <a:pt x="414772" y="189980"/>
                </a:lnTo>
                <a:lnTo>
                  <a:pt x="407479" y="237591"/>
                </a:lnTo>
                <a:lnTo>
                  <a:pt x="407479" y="335495"/>
                </a:lnTo>
                <a:lnTo>
                  <a:pt x="359244" y="335495"/>
                </a:lnTo>
                <a:lnTo>
                  <a:pt x="350069" y="337387"/>
                </a:lnTo>
                <a:lnTo>
                  <a:pt x="342512" y="342519"/>
                </a:lnTo>
                <a:lnTo>
                  <a:pt x="337385" y="350079"/>
                </a:lnTo>
                <a:lnTo>
                  <a:pt x="335495" y="359257"/>
                </a:lnTo>
                <a:lnTo>
                  <a:pt x="335495" y="455015"/>
                </a:lnTo>
                <a:lnTo>
                  <a:pt x="337385" y="464193"/>
                </a:lnTo>
                <a:lnTo>
                  <a:pt x="342512" y="471754"/>
                </a:lnTo>
                <a:lnTo>
                  <a:pt x="350069" y="476886"/>
                </a:lnTo>
                <a:lnTo>
                  <a:pt x="359244" y="478777"/>
                </a:lnTo>
                <a:lnTo>
                  <a:pt x="407479" y="478777"/>
                </a:lnTo>
                <a:lnTo>
                  <a:pt x="407479" y="766749"/>
                </a:lnTo>
                <a:lnTo>
                  <a:pt x="455002" y="766749"/>
                </a:lnTo>
                <a:lnTo>
                  <a:pt x="455002" y="455015"/>
                </a:lnTo>
                <a:lnTo>
                  <a:pt x="453113" y="445532"/>
                </a:lnTo>
                <a:lnTo>
                  <a:pt x="447984" y="438005"/>
                </a:lnTo>
                <a:lnTo>
                  <a:pt x="440424" y="433043"/>
                </a:lnTo>
                <a:lnTo>
                  <a:pt x="431241" y="431253"/>
                </a:lnTo>
                <a:lnTo>
                  <a:pt x="383006" y="431253"/>
                </a:lnTo>
                <a:lnTo>
                  <a:pt x="383006" y="383019"/>
                </a:lnTo>
                <a:lnTo>
                  <a:pt x="431241" y="383019"/>
                </a:lnTo>
                <a:lnTo>
                  <a:pt x="440424" y="381128"/>
                </a:lnTo>
                <a:lnTo>
                  <a:pt x="447984" y="375996"/>
                </a:lnTo>
                <a:lnTo>
                  <a:pt x="453113" y="368435"/>
                </a:lnTo>
                <a:lnTo>
                  <a:pt x="455002" y="359257"/>
                </a:lnTo>
                <a:lnTo>
                  <a:pt x="455059" y="247662"/>
                </a:lnTo>
                <a:lnTo>
                  <a:pt x="455385" y="230948"/>
                </a:lnTo>
                <a:lnTo>
                  <a:pt x="465327" y="192834"/>
                </a:lnTo>
                <a:lnTo>
                  <a:pt x="494946" y="164869"/>
                </a:lnTo>
                <a:lnTo>
                  <a:pt x="532637" y="149752"/>
                </a:lnTo>
                <a:lnTo>
                  <a:pt x="575324" y="143182"/>
                </a:lnTo>
                <a:lnTo>
                  <a:pt x="595388" y="142557"/>
                </a:lnTo>
                <a:lnTo>
                  <a:pt x="711755" y="142557"/>
                </a:lnTo>
                <a:lnTo>
                  <a:pt x="712736" y="136080"/>
                </a:lnTo>
                <a:lnTo>
                  <a:pt x="670344" y="103236"/>
                </a:lnTo>
                <a:lnTo>
                  <a:pt x="617404" y="95968"/>
                </a:lnTo>
                <a:lnTo>
                  <a:pt x="591070" y="95034"/>
                </a:lnTo>
                <a:close/>
              </a:path>
              <a:path w="815340" h="815340">
                <a:moveTo>
                  <a:pt x="617715" y="205193"/>
                </a:moveTo>
                <a:lnTo>
                  <a:pt x="602589" y="205193"/>
                </a:lnTo>
                <a:lnTo>
                  <a:pt x="595388" y="206629"/>
                </a:lnTo>
                <a:lnTo>
                  <a:pt x="566062" y="215696"/>
                </a:lnTo>
                <a:lnTo>
                  <a:pt x="544363" y="231648"/>
                </a:lnTo>
                <a:lnTo>
                  <a:pt x="530898" y="253809"/>
                </a:lnTo>
                <a:lnTo>
                  <a:pt x="526275" y="281508"/>
                </a:lnTo>
                <a:lnTo>
                  <a:pt x="526275" y="359257"/>
                </a:lnTo>
                <a:lnTo>
                  <a:pt x="528175" y="368435"/>
                </a:lnTo>
                <a:lnTo>
                  <a:pt x="533384" y="375996"/>
                </a:lnTo>
                <a:lnTo>
                  <a:pt x="541159" y="381128"/>
                </a:lnTo>
                <a:lnTo>
                  <a:pt x="550760" y="383019"/>
                </a:lnTo>
                <a:lnTo>
                  <a:pt x="639305" y="383019"/>
                </a:lnTo>
                <a:lnTo>
                  <a:pt x="627075" y="431253"/>
                </a:lnTo>
                <a:lnTo>
                  <a:pt x="550760" y="431253"/>
                </a:lnTo>
                <a:lnTo>
                  <a:pt x="541159" y="433043"/>
                </a:lnTo>
                <a:lnTo>
                  <a:pt x="533384" y="438005"/>
                </a:lnTo>
                <a:lnTo>
                  <a:pt x="528175" y="445532"/>
                </a:lnTo>
                <a:lnTo>
                  <a:pt x="526275" y="455015"/>
                </a:lnTo>
                <a:lnTo>
                  <a:pt x="526275" y="766749"/>
                </a:lnTo>
                <a:lnTo>
                  <a:pt x="574509" y="766749"/>
                </a:lnTo>
                <a:lnTo>
                  <a:pt x="574509" y="478777"/>
                </a:lnTo>
                <a:lnTo>
                  <a:pt x="645795" y="478777"/>
                </a:lnTo>
                <a:lnTo>
                  <a:pt x="693305" y="365023"/>
                </a:lnTo>
                <a:lnTo>
                  <a:pt x="694740" y="357822"/>
                </a:lnTo>
                <a:lnTo>
                  <a:pt x="693305" y="350621"/>
                </a:lnTo>
                <a:lnTo>
                  <a:pt x="688987" y="344868"/>
                </a:lnTo>
                <a:lnTo>
                  <a:pt x="683945" y="339102"/>
                </a:lnTo>
                <a:lnTo>
                  <a:pt x="677468" y="335495"/>
                </a:lnTo>
                <a:lnTo>
                  <a:pt x="574509" y="335495"/>
                </a:lnTo>
                <a:lnTo>
                  <a:pt x="574509" y="281508"/>
                </a:lnTo>
                <a:lnTo>
                  <a:pt x="603313" y="253428"/>
                </a:lnTo>
                <a:lnTo>
                  <a:pt x="609079" y="252704"/>
                </a:lnTo>
                <a:lnTo>
                  <a:pt x="693034" y="252704"/>
                </a:lnTo>
                <a:lnTo>
                  <a:pt x="696188" y="247662"/>
                </a:lnTo>
                <a:lnTo>
                  <a:pt x="696912" y="241185"/>
                </a:lnTo>
                <a:lnTo>
                  <a:pt x="701774" y="208788"/>
                </a:lnTo>
                <a:lnTo>
                  <a:pt x="653707" y="208788"/>
                </a:lnTo>
                <a:lnTo>
                  <a:pt x="646058" y="207315"/>
                </a:lnTo>
                <a:lnTo>
                  <a:pt x="637330" y="206181"/>
                </a:lnTo>
                <a:lnTo>
                  <a:pt x="627793" y="205451"/>
                </a:lnTo>
                <a:lnTo>
                  <a:pt x="617715" y="205193"/>
                </a:lnTo>
                <a:close/>
              </a:path>
              <a:path w="815340" h="815340">
                <a:moveTo>
                  <a:pt x="789954" y="47523"/>
                </a:moveTo>
                <a:lnTo>
                  <a:pt x="694029" y="47523"/>
                </a:lnTo>
                <a:lnTo>
                  <a:pt x="722095" y="53192"/>
                </a:lnTo>
                <a:lnTo>
                  <a:pt x="745232" y="68581"/>
                </a:lnTo>
                <a:lnTo>
                  <a:pt x="760945" y="91259"/>
                </a:lnTo>
                <a:lnTo>
                  <a:pt x="766737" y="118795"/>
                </a:lnTo>
                <a:lnTo>
                  <a:pt x="766737" y="695477"/>
                </a:lnTo>
                <a:lnTo>
                  <a:pt x="761169" y="723319"/>
                </a:lnTo>
                <a:lnTo>
                  <a:pt x="745950" y="745963"/>
                </a:lnTo>
                <a:lnTo>
                  <a:pt x="723306" y="761182"/>
                </a:lnTo>
                <a:lnTo>
                  <a:pt x="695464" y="766749"/>
                </a:lnTo>
                <a:lnTo>
                  <a:pt x="788620" y="766749"/>
                </a:lnTo>
                <a:lnTo>
                  <a:pt x="805512" y="741791"/>
                </a:lnTo>
                <a:lnTo>
                  <a:pt x="814971" y="695477"/>
                </a:lnTo>
                <a:lnTo>
                  <a:pt x="814971" y="118795"/>
                </a:lnTo>
                <a:lnTo>
                  <a:pt x="812587" y="95410"/>
                </a:lnTo>
                <a:lnTo>
                  <a:pt x="805614" y="73171"/>
                </a:lnTo>
                <a:lnTo>
                  <a:pt x="794322" y="52683"/>
                </a:lnTo>
                <a:lnTo>
                  <a:pt x="789954" y="47523"/>
                </a:lnTo>
                <a:close/>
              </a:path>
              <a:path w="815340" h="815340">
                <a:moveTo>
                  <a:pt x="693034" y="252704"/>
                </a:moveTo>
                <a:lnTo>
                  <a:pt x="619150" y="252704"/>
                </a:lnTo>
                <a:lnTo>
                  <a:pt x="630221" y="253211"/>
                </a:lnTo>
                <a:lnTo>
                  <a:pt x="640748" y="254595"/>
                </a:lnTo>
                <a:lnTo>
                  <a:pt x="650734" y="256653"/>
                </a:lnTo>
                <a:lnTo>
                  <a:pt x="660184" y="259181"/>
                </a:lnTo>
                <a:lnTo>
                  <a:pt x="664502" y="259905"/>
                </a:lnTo>
                <a:lnTo>
                  <a:pt x="668832" y="261340"/>
                </a:lnTo>
                <a:lnTo>
                  <a:pt x="678192" y="261340"/>
                </a:lnTo>
                <a:lnTo>
                  <a:pt x="682510" y="260629"/>
                </a:lnTo>
                <a:lnTo>
                  <a:pt x="686828" y="257746"/>
                </a:lnTo>
                <a:lnTo>
                  <a:pt x="692581" y="253428"/>
                </a:lnTo>
                <a:lnTo>
                  <a:pt x="693034" y="252704"/>
                </a:lnTo>
                <a:close/>
              </a:path>
              <a:path w="815340" h="815340">
                <a:moveTo>
                  <a:pt x="711755" y="142557"/>
                </a:moveTo>
                <a:lnTo>
                  <a:pt x="595388" y="142557"/>
                </a:lnTo>
                <a:lnTo>
                  <a:pt x="611724" y="142973"/>
                </a:lnTo>
                <a:lnTo>
                  <a:pt x="628327" y="144267"/>
                </a:lnTo>
                <a:lnTo>
                  <a:pt x="645200" y="146506"/>
                </a:lnTo>
                <a:lnTo>
                  <a:pt x="662343" y="149758"/>
                </a:lnTo>
                <a:lnTo>
                  <a:pt x="657758" y="180082"/>
                </a:lnTo>
                <a:lnTo>
                  <a:pt x="655563" y="195010"/>
                </a:lnTo>
                <a:lnTo>
                  <a:pt x="653707" y="208788"/>
                </a:lnTo>
                <a:lnTo>
                  <a:pt x="701774" y="208788"/>
                </a:lnTo>
                <a:lnTo>
                  <a:pt x="711755" y="14255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7632230" y="6409575"/>
            <a:ext cx="815340" cy="815340"/>
            <a:chOff x="7632230" y="6409575"/>
            <a:chExt cx="815340" cy="815340"/>
          </a:xfrm>
        </p:grpSpPr>
        <p:sp>
          <p:nvSpPr>
            <p:cNvPr id="44" name="object 44"/>
            <p:cNvSpPr/>
            <p:nvPr/>
          </p:nvSpPr>
          <p:spPr>
            <a:xfrm>
              <a:off x="7632230" y="6409575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40" h="815340">
                  <a:moveTo>
                    <a:pt x="573811" y="406781"/>
                  </a:moveTo>
                  <a:lnTo>
                    <a:pt x="567829" y="362712"/>
                  </a:lnTo>
                  <a:lnTo>
                    <a:pt x="551002" y="323024"/>
                  </a:lnTo>
                  <a:lnTo>
                    <a:pt x="526288" y="291084"/>
                  </a:lnTo>
                  <a:lnTo>
                    <a:pt x="526288" y="406781"/>
                  </a:lnTo>
                  <a:lnTo>
                    <a:pt x="516928" y="453402"/>
                  </a:lnTo>
                  <a:lnTo>
                    <a:pt x="491451" y="491375"/>
                  </a:lnTo>
                  <a:lnTo>
                    <a:pt x="453694" y="516940"/>
                  </a:lnTo>
                  <a:lnTo>
                    <a:pt x="407492" y="526288"/>
                  </a:lnTo>
                  <a:lnTo>
                    <a:pt x="360870" y="516940"/>
                  </a:lnTo>
                  <a:lnTo>
                    <a:pt x="322897" y="491375"/>
                  </a:lnTo>
                  <a:lnTo>
                    <a:pt x="297332" y="453402"/>
                  </a:lnTo>
                  <a:lnTo>
                    <a:pt x="287985" y="406781"/>
                  </a:lnTo>
                  <a:lnTo>
                    <a:pt x="297332" y="360578"/>
                  </a:lnTo>
                  <a:lnTo>
                    <a:pt x="322897" y="322821"/>
                  </a:lnTo>
                  <a:lnTo>
                    <a:pt x="360870" y="297345"/>
                  </a:lnTo>
                  <a:lnTo>
                    <a:pt x="407492" y="287985"/>
                  </a:lnTo>
                  <a:lnTo>
                    <a:pt x="453694" y="297345"/>
                  </a:lnTo>
                  <a:lnTo>
                    <a:pt x="491451" y="322821"/>
                  </a:lnTo>
                  <a:lnTo>
                    <a:pt x="516928" y="360578"/>
                  </a:lnTo>
                  <a:lnTo>
                    <a:pt x="526288" y="406781"/>
                  </a:lnTo>
                  <a:lnTo>
                    <a:pt x="526288" y="291084"/>
                  </a:lnTo>
                  <a:lnTo>
                    <a:pt x="491248" y="263271"/>
                  </a:lnTo>
                  <a:lnTo>
                    <a:pt x="451561" y="246443"/>
                  </a:lnTo>
                  <a:lnTo>
                    <a:pt x="407492" y="240474"/>
                  </a:lnTo>
                  <a:lnTo>
                    <a:pt x="363118" y="246443"/>
                  </a:lnTo>
                  <a:lnTo>
                    <a:pt x="323227" y="263271"/>
                  </a:lnTo>
                  <a:lnTo>
                    <a:pt x="289420" y="289344"/>
                  </a:lnTo>
                  <a:lnTo>
                    <a:pt x="263296" y="323024"/>
                  </a:lnTo>
                  <a:lnTo>
                    <a:pt x="246443" y="362712"/>
                  </a:lnTo>
                  <a:lnTo>
                    <a:pt x="240474" y="406781"/>
                  </a:lnTo>
                  <a:lnTo>
                    <a:pt x="246443" y="451154"/>
                  </a:lnTo>
                  <a:lnTo>
                    <a:pt x="263296" y="491045"/>
                  </a:lnTo>
                  <a:lnTo>
                    <a:pt x="289420" y="524852"/>
                  </a:lnTo>
                  <a:lnTo>
                    <a:pt x="323227" y="550976"/>
                  </a:lnTo>
                  <a:lnTo>
                    <a:pt x="363118" y="567829"/>
                  </a:lnTo>
                  <a:lnTo>
                    <a:pt x="407492" y="573798"/>
                  </a:lnTo>
                  <a:lnTo>
                    <a:pt x="451561" y="567829"/>
                  </a:lnTo>
                  <a:lnTo>
                    <a:pt x="491248" y="550976"/>
                  </a:lnTo>
                  <a:lnTo>
                    <a:pt x="523074" y="526288"/>
                  </a:lnTo>
                  <a:lnTo>
                    <a:pt x="524941" y="524852"/>
                  </a:lnTo>
                  <a:lnTo>
                    <a:pt x="551002" y="491045"/>
                  </a:lnTo>
                  <a:lnTo>
                    <a:pt x="567829" y="451154"/>
                  </a:lnTo>
                  <a:lnTo>
                    <a:pt x="573811" y="406781"/>
                  </a:lnTo>
                  <a:close/>
                </a:path>
                <a:path w="815340" h="815340">
                  <a:moveTo>
                    <a:pt x="718515" y="215988"/>
                  </a:moveTo>
                  <a:lnTo>
                    <a:pt x="708939" y="169570"/>
                  </a:lnTo>
                  <a:lnTo>
                    <a:pt x="691083" y="143268"/>
                  </a:lnTo>
                  <a:lnTo>
                    <a:pt x="682955" y="131305"/>
                  </a:lnTo>
                  <a:lnTo>
                    <a:pt x="671004" y="123202"/>
                  </a:lnTo>
                  <a:lnTo>
                    <a:pt x="671004" y="215988"/>
                  </a:lnTo>
                  <a:lnTo>
                    <a:pt x="671004" y="598284"/>
                  </a:lnTo>
                  <a:lnTo>
                    <a:pt x="665200" y="626364"/>
                  </a:lnTo>
                  <a:lnTo>
                    <a:pt x="649490" y="649503"/>
                  </a:lnTo>
                  <a:lnTo>
                    <a:pt x="626351" y="665213"/>
                  </a:lnTo>
                  <a:lnTo>
                    <a:pt x="598284" y="671004"/>
                  </a:lnTo>
                  <a:lnTo>
                    <a:pt x="215988" y="671004"/>
                  </a:lnTo>
                  <a:lnTo>
                    <a:pt x="187921" y="665213"/>
                  </a:lnTo>
                  <a:lnTo>
                    <a:pt x="164782" y="649503"/>
                  </a:lnTo>
                  <a:lnTo>
                    <a:pt x="149072" y="626364"/>
                  </a:lnTo>
                  <a:lnTo>
                    <a:pt x="143281" y="598284"/>
                  </a:lnTo>
                  <a:lnTo>
                    <a:pt x="143281" y="215988"/>
                  </a:lnTo>
                  <a:lnTo>
                    <a:pt x="149072" y="187921"/>
                  </a:lnTo>
                  <a:lnTo>
                    <a:pt x="164782" y="164782"/>
                  </a:lnTo>
                  <a:lnTo>
                    <a:pt x="187921" y="149072"/>
                  </a:lnTo>
                  <a:lnTo>
                    <a:pt x="215988" y="143268"/>
                  </a:lnTo>
                  <a:lnTo>
                    <a:pt x="598284" y="143268"/>
                  </a:lnTo>
                  <a:lnTo>
                    <a:pt x="626351" y="149072"/>
                  </a:lnTo>
                  <a:lnTo>
                    <a:pt x="649490" y="164782"/>
                  </a:lnTo>
                  <a:lnTo>
                    <a:pt x="665200" y="187921"/>
                  </a:lnTo>
                  <a:lnTo>
                    <a:pt x="671004" y="215988"/>
                  </a:lnTo>
                  <a:lnTo>
                    <a:pt x="671004" y="123202"/>
                  </a:lnTo>
                  <a:lnTo>
                    <a:pt x="644702" y="105333"/>
                  </a:lnTo>
                  <a:lnTo>
                    <a:pt x="598284" y="95758"/>
                  </a:lnTo>
                  <a:lnTo>
                    <a:pt x="215988" y="95758"/>
                  </a:lnTo>
                  <a:lnTo>
                    <a:pt x="169557" y="105333"/>
                  </a:lnTo>
                  <a:lnTo>
                    <a:pt x="131292" y="131305"/>
                  </a:lnTo>
                  <a:lnTo>
                    <a:pt x="105321" y="169570"/>
                  </a:lnTo>
                  <a:lnTo>
                    <a:pt x="95758" y="215988"/>
                  </a:lnTo>
                  <a:lnTo>
                    <a:pt x="95758" y="598284"/>
                  </a:lnTo>
                  <a:lnTo>
                    <a:pt x="105321" y="644829"/>
                  </a:lnTo>
                  <a:lnTo>
                    <a:pt x="131292" y="683336"/>
                  </a:lnTo>
                  <a:lnTo>
                    <a:pt x="169557" y="709561"/>
                  </a:lnTo>
                  <a:lnTo>
                    <a:pt x="215988" y="719239"/>
                  </a:lnTo>
                  <a:lnTo>
                    <a:pt x="598284" y="719239"/>
                  </a:lnTo>
                  <a:lnTo>
                    <a:pt x="644702" y="709561"/>
                  </a:lnTo>
                  <a:lnTo>
                    <a:pt x="682955" y="683336"/>
                  </a:lnTo>
                  <a:lnTo>
                    <a:pt x="691273" y="671004"/>
                  </a:lnTo>
                  <a:lnTo>
                    <a:pt x="708939" y="644829"/>
                  </a:lnTo>
                  <a:lnTo>
                    <a:pt x="718515" y="598284"/>
                  </a:lnTo>
                  <a:lnTo>
                    <a:pt x="718515" y="215988"/>
                  </a:lnTo>
                  <a:close/>
                </a:path>
                <a:path w="815340" h="815340">
                  <a:moveTo>
                    <a:pt x="814984" y="118795"/>
                  </a:moveTo>
                  <a:lnTo>
                    <a:pt x="805522" y="72593"/>
                  </a:lnTo>
                  <a:lnTo>
                    <a:pt x="788441" y="47523"/>
                  </a:lnTo>
                  <a:lnTo>
                    <a:pt x="779792" y="34836"/>
                  </a:lnTo>
                  <a:lnTo>
                    <a:pt x="766749" y="26098"/>
                  </a:lnTo>
                  <a:lnTo>
                    <a:pt x="766749" y="118795"/>
                  </a:lnTo>
                  <a:lnTo>
                    <a:pt x="766749" y="695477"/>
                  </a:lnTo>
                  <a:lnTo>
                    <a:pt x="761174" y="723328"/>
                  </a:lnTo>
                  <a:lnTo>
                    <a:pt x="745959" y="745972"/>
                  </a:lnTo>
                  <a:lnTo>
                    <a:pt x="723315" y="761187"/>
                  </a:lnTo>
                  <a:lnTo>
                    <a:pt x="695477" y="766749"/>
                  </a:lnTo>
                  <a:lnTo>
                    <a:pt x="118795" y="766749"/>
                  </a:lnTo>
                  <a:lnTo>
                    <a:pt x="91249" y="761187"/>
                  </a:lnTo>
                  <a:lnTo>
                    <a:pt x="68580" y="745972"/>
                  </a:lnTo>
                  <a:lnTo>
                    <a:pt x="53187" y="723328"/>
                  </a:lnTo>
                  <a:lnTo>
                    <a:pt x="47523" y="695477"/>
                  </a:lnTo>
                  <a:lnTo>
                    <a:pt x="47523" y="118795"/>
                  </a:lnTo>
                  <a:lnTo>
                    <a:pt x="53187" y="90957"/>
                  </a:lnTo>
                  <a:lnTo>
                    <a:pt x="68580" y="68313"/>
                  </a:lnTo>
                  <a:lnTo>
                    <a:pt x="91249" y="53098"/>
                  </a:lnTo>
                  <a:lnTo>
                    <a:pt x="118795" y="47523"/>
                  </a:lnTo>
                  <a:lnTo>
                    <a:pt x="695477" y="47523"/>
                  </a:lnTo>
                  <a:lnTo>
                    <a:pt x="723315" y="53098"/>
                  </a:lnTo>
                  <a:lnTo>
                    <a:pt x="745959" y="68313"/>
                  </a:lnTo>
                  <a:lnTo>
                    <a:pt x="761174" y="90957"/>
                  </a:lnTo>
                  <a:lnTo>
                    <a:pt x="766749" y="118795"/>
                  </a:lnTo>
                  <a:lnTo>
                    <a:pt x="766749" y="26098"/>
                  </a:lnTo>
                  <a:lnTo>
                    <a:pt x="741781" y="9359"/>
                  </a:lnTo>
                  <a:lnTo>
                    <a:pt x="695477" y="0"/>
                  </a:lnTo>
                  <a:lnTo>
                    <a:pt x="118795" y="0"/>
                  </a:lnTo>
                  <a:lnTo>
                    <a:pt x="72580" y="9359"/>
                  </a:lnTo>
                  <a:lnTo>
                    <a:pt x="34823" y="34836"/>
                  </a:lnTo>
                  <a:lnTo>
                    <a:pt x="9347" y="72593"/>
                  </a:lnTo>
                  <a:lnTo>
                    <a:pt x="0" y="118795"/>
                  </a:lnTo>
                  <a:lnTo>
                    <a:pt x="0" y="695477"/>
                  </a:lnTo>
                  <a:lnTo>
                    <a:pt x="9347" y="741794"/>
                  </a:lnTo>
                  <a:lnTo>
                    <a:pt x="34823" y="779805"/>
                  </a:lnTo>
                  <a:lnTo>
                    <a:pt x="72580" y="805535"/>
                  </a:lnTo>
                  <a:lnTo>
                    <a:pt x="118795" y="814984"/>
                  </a:lnTo>
                  <a:lnTo>
                    <a:pt x="695477" y="814984"/>
                  </a:lnTo>
                  <a:lnTo>
                    <a:pt x="741781" y="805535"/>
                  </a:lnTo>
                  <a:lnTo>
                    <a:pt x="779792" y="779805"/>
                  </a:lnTo>
                  <a:lnTo>
                    <a:pt x="805522" y="741794"/>
                  </a:lnTo>
                  <a:lnTo>
                    <a:pt x="814984" y="695477"/>
                  </a:lnTo>
                  <a:lnTo>
                    <a:pt x="814984" y="118795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59953" y="6603250"/>
              <a:ext cx="95034" cy="95034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8792793" y="6409576"/>
            <a:ext cx="809625" cy="815340"/>
            <a:chOff x="8792793" y="6409576"/>
            <a:chExt cx="809625" cy="815340"/>
          </a:xfrm>
        </p:grpSpPr>
        <p:sp>
          <p:nvSpPr>
            <p:cNvPr id="47" name="object 47"/>
            <p:cNvSpPr/>
            <p:nvPr/>
          </p:nvSpPr>
          <p:spPr>
            <a:xfrm>
              <a:off x="8914472" y="6698285"/>
              <a:ext cx="143510" cy="429895"/>
            </a:xfrm>
            <a:custGeom>
              <a:avLst/>
              <a:gdLst/>
              <a:ahLst/>
              <a:cxnLst/>
              <a:rect l="l" t="t" r="r" b="b"/>
              <a:pathLst>
                <a:path w="143509" h="429895">
                  <a:moveTo>
                    <a:pt x="118783" y="0"/>
                  </a:moveTo>
                  <a:lnTo>
                    <a:pt x="23761" y="0"/>
                  </a:lnTo>
                  <a:lnTo>
                    <a:pt x="14273" y="1787"/>
                  </a:lnTo>
                  <a:lnTo>
                    <a:pt x="6746" y="6745"/>
                  </a:lnTo>
                  <a:lnTo>
                    <a:pt x="1787" y="14267"/>
                  </a:lnTo>
                  <a:lnTo>
                    <a:pt x="0" y="23749"/>
                  </a:lnTo>
                  <a:lnTo>
                    <a:pt x="0" y="405320"/>
                  </a:lnTo>
                  <a:lnTo>
                    <a:pt x="1787" y="414922"/>
                  </a:lnTo>
                  <a:lnTo>
                    <a:pt x="6746" y="422697"/>
                  </a:lnTo>
                  <a:lnTo>
                    <a:pt x="14273" y="427905"/>
                  </a:lnTo>
                  <a:lnTo>
                    <a:pt x="23761" y="429806"/>
                  </a:lnTo>
                  <a:lnTo>
                    <a:pt x="118783" y="429806"/>
                  </a:lnTo>
                  <a:lnTo>
                    <a:pt x="128377" y="427905"/>
                  </a:lnTo>
                  <a:lnTo>
                    <a:pt x="136148" y="422697"/>
                  </a:lnTo>
                  <a:lnTo>
                    <a:pt x="141355" y="414922"/>
                  </a:lnTo>
                  <a:lnTo>
                    <a:pt x="143256" y="405320"/>
                  </a:lnTo>
                  <a:lnTo>
                    <a:pt x="143256" y="381571"/>
                  </a:lnTo>
                  <a:lnTo>
                    <a:pt x="47510" y="381571"/>
                  </a:lnTo>
                  <a:lnTo>
                    <a:pt x="47510" y="47510"/>
                  </a:lnTo>
                  <a:lnTo>
                    <a:pt x="143256" y="47510"/>
                  </a:lnTo>
                  <a:lnTo>
                    <a:pt x="143256" y="23749"/>
                  </a:lnTo>
                  <a:lnTo>
                    <a:pt x="141355" y="14267"/>
                  </a:lnTo>
                  <a:lnTo>
                    <a:pt x="136148" y="6745"/>
                  </a:lnTo>
                  <a:lnTo>
                    <a:pt x="128377" y="1787"/>
                  </a:lnTo>
                  <a:lnTo>
                    <a:pt x="118783" y="0"/>
                  </a:lnTo>
                  <a:close/>
                </a:path>
                <a:path w="143509" h="429895">
                  <a:moveTo>
                    <a:pt x="143256" y="47510"/>
                  </a:moveTo>
                  <a:lnTo>
                    <a:pt x="95021" y="47510"/>
                  </a:lnTo>
                  <a:lnTo>
                    <a:pt x="95021" y="381571"/>
                  </a:lnTo>
                  <a:lnTo>
                    <a:pt x="143256" y="381571"/>
                  </a:lnTo>
                  <a:lnTo>
                    <a:pt x="143256" y="47510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4472" y="6507492"/>
              <a:ext cx="143256" cy="14255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792781" y="6409588"/>
              <a:ext cx="809625" cy="815340"/>
            </a:xfrm>
            <a:custGeom>
              <a:avLst/>
              <a:gdLst/>
              <a:ahLst/>
              <a:cxnLst/>
              <a:rect l="l" t="t" r="r" b="b"/>
              <a:pathLst>
                <a:path w="809625" h="815340">
                  <a:moveTo>
                    <a:pt x="694753" y="436283"/>
                  </a:moveTo>
                  <a:lnTo>
                    <a:pt x="688809" y="394817"/>
                  </a:lnTo>
                  <a:lnTo>
                    <a:pt x="671817" y="357327"/>
                  </a:lnTo>
                  <a:lnTo>
                    <a:pt x="652576" y="334772"/>
                  </a:lnTo>
                  <a:lnTo>
                    <a:pt x="646518" y="327685"/>
                  </a:lnTo>
                  <a:lnTo>
                    <a:pt x="646518" y="436283"/>
                  </a:lnTo>
                  <a:lnTo>
                    <a:pt x="646518" y="669544"/>
                  </a:lnTo>
                  <a:lnTo>
                    <a:pt x="599008" y="669544"/>
                  </a:lnTo>
                  <a:lnTo>
                    <a:pt x="599008" y="478764"/>
                  </a:lnTo>
                  <a:lnTo>
                    <a:pt x="591426" y="441629"/>
                  </a:lnTo>
                  <a:lnTo>
                    <a:pt x="584403" y="431241"/>
                  </a:lnTo>
                  <a:lnTo>
                    <a:pt x="570826" y="411175"/>
                  </a:lnTo>
                  <a:lnTo>
                    <a:pt x="540372" y="390588"/>
                  </a:lnTo>
                  <a:lnTo>
                    <a:pt x="503250" y="383006"/>
                  </a:lnTo>
                  <a:lnTo>
                    <a:pt x="466115" y="390588"/>
                  </a:lnTo>
                  <a:lnTo>
                    <a:pt x="435660" y="411175"/>
                  </a:lnTo>
                  <a:lnTo>
                    <a:pt x="415074" y="441629"/>
                  </a:lnTo>
                  <a:lnTo>
                    <a:pt x="407504" y="478764"/>
                  </a:lnTo>
                  <a:lnTo>
                    <a:pt x="407504" y="669544"/>
                  </a:lnTo>
                  <a:lnTo>
                    <a:pt x="359981" y="669544"/>
                  </a:lnTo>
                  <a:lnTo>
                    <a:pt x="359981" y="335483"/>
                  </a:lnTo>
                  <a:lnTo>
                    <a:pt x="407504" y="335483"/>
                  </a:lnTo>
                  <a:lnTo>
                    <a:pt x="407504" y="359244"/>
                  </a:lnTo>
                  <a:lnTo>
                    <a:pt x="408546" y="366179"/>
                  </a:lnTo>
                  <a:lnTo>
                    <a:pt x="411543" y="372567"/>
                  </a:lnTo>
                  <a:lnTo>
                    <a:pt x="416306" y="377888"/>
                  </a:lnTo>
                  <a:lnTo>
                    <a:pt x="422617" y="381571"/>
                  </a:lnTo>
                  <a:lnTo>
                    <a:pt x="428371" y="383006"/>
                  </a:lnTo>
                  <a:lnTo>
                    <a:pt x="437743" y="383006"/>
                  </a:lnTo>
                  <a:lnTo>
                    <a:pt x="444220" y="380847"/>
                  </a:lnTo>
                  <a:lnTo>
                    <a:pt x="448538" y="376529"/>
                  </a:lnTo>
                  <a:lnTo>
                    <a:pt x="459333" y="365010"/>
                  </a:lnTo>
                  <a:lnTo>
                    <a:pt x="475665" y="352094"/>
                  </a:lnTo>
                  <a:lnTo>
                    <a:pt x="494969" y="342607"/>
                  </a:lnTo>
                  <a:lnTo>
                    <a:pt x="516432" y="336765"/>
                  </a:lnTo>
                  <a:lnTo>
                    <a:pt x="531088" y="335483"/>
                  </a:lnTo>
                  <a:lnTo>
                    <a:pt x="539242" y="334772"/>
                  </a:lnTo>
                  <a:lnTo>
                    <a:pt x="545731" y="334772"/>
                  </a:lnTo>
                  <a:lnTo>
                    <a:pt x="596087" y="349313"/>
                  </a:lnTo>
                  <a:lnTo>
                    <a:pt x="640689" y="402526"/>
                  </a:lnTo>
                  <a:lnTo>
                    <a:pt x="646518" y="436283"/>
                  </a:lnTo>
                  <a:lnTo>
                    <a:pt x="646518" y="327685"/>
                  </a:lnTo>
                  <a:lnTo>
                    <a:pt x="609498" y="302552"/>
                  </a:lnTo>
                  <a:lnTo>
                    <a:pt x="566597" y="289407"/>
                  </a:lnTo>
                  <a:lnTo>
                    <a:pt x="538530" y="287248"/>
                  </a:lnTo>
                  <a:lnTo>
                    <a:pt x="516470" y="288607"/>
                  </a:lnTo>
                  <a:lnTo>
                    <a:pt x="494880" y="292658"/>
                  </a:lnTo>
                  <a:lnTo>
                    <a:pt x="474230" y="299402"/>
                  </a:lnTo>
                  <a:lnTo>
                    <a:pt x="455015" y="308851"/>
                  </a:lnTo>
                  <a:lnTo>
                    <a:pt x="452412" y="300431"/>
                  </a:lnTo>
                  <a:lnTo>
                    <a:pt x="447179" y="293827"/>
                  </a:lnTo>
                  <a:lnTo>
                    <a:pt x="439928" y="289521"/>
                  </a:lnTo>
                  <a:lnTo>
                    <a:pt x="431253" y="287972"/>
                  </a:lnTo>
                  <a:lnTo>
                    <a:pt x="336232" y="287972"/>
                  </a:lnTo>
                  <a:lnTo>
                    <a:pt x="326745" y="289763"/>
                  </a:lnTo>
                  <a:lnTo>
                    <a:pt x="319214" y="294728"/>
                  </a:lnTo>
                  <a:lnTo>
                    <a:pt x="314248" y="302247"/>
                  </a:lnTo>
                  <a:lnTo>
                    <a:pt x="312470" y="311734"/>
                  </a:lnTo>
                  <a:lnTo>
                    <a:pt x="312470" y="693305"/>
                  </a:lnTo>
                  <a:lnTo>
                    <a:pt x="314248" y="702906"/>
                  </a:lnTo>
                  <a:lnTo>
                    <a:pt x="319214" y="710679"/>
                  </a:lnTo>
                  <a:lnTo>
                    <a:pt x="326745" y="715886"/>
                  </a:lnTo>
                  <a:lnTo>
                    <a:pt x="336232" y="717778"/>
                  </a:lnTo>
                  <a:lnTo>
                    <a:pt x="431253" y="717778"/>
                  </a:lnTo>
                  <a:lnTo>
                    <a:pt x="440842" y="715886"/>
                  </a:lnTo>
                  <a:lnTo>
                    <a:pt x="448614" y="710679"/>
                  </a:lnTo>
                  <a:lnTo>
                    <a:pt x="453834" y="702906"/>
                  </a:lnTo>
                  <a:lnTo>
                    <a:pt x="455739" y="693305"/>
                  </a:lnTo>
                  <a:lnTo>
                    <a:pt x="455739" y="669544"/>
                  </a:lnTo>
                  <a:lnTo>
                    <a:pt x="455739" y="478764"/>
                  </a:lnTo>
                  <a:lnTo>
                    <a:pt x="459409" y="460108"/>
                  </a:lnTo>
                  <a:lnTo>
                    <a:pt x="469493" y="445020"/>
                  </a:lnTo>
                  <a:lnTo>
                    <a:pt x="484581" y="434924"/>
                  </a:lnTo>
                  <a:lnTo>
                    <a:pt x="503250" y="431241"/>
                  </a:lnTo>
                  <a:lnTo>
                    <a:pt x="521906" y="434924"/>
                  </a:lnTo>
                  <a:lnTo>
                    <a:pt x="536994" y="445020"/>
                  </a:lnTo>
                  <a:lnTo>
                    <a:pt x="547090" y="460108"/>
                  </a:lnTo>
                  <a:lnTo>
                    <a:pt x="550773" y="478764"/>
                  </a:lnTo>
                  <a:lnTo>
                    <a:pt x="550773" y="693305"/>
                  </a:lnTo>
                  <a:lnTo>
                    <a:pt x="552665" y="702906"/>
                  </a:lnTo>
                  <a:lnTo>
                    <a:pt x="557872" y="710679"/>
                  </a:lnTo>
                  <a:lnTo>
                    <a:pt x="565645" y="715886"/>
                  </a:lnTo>
                  <a:lnTo>
                    <a:pt x="575246" y="717778"/>
                  </a:lnTo>
                  <a:lnTo>
                    <a:pt x="670280" y="717778"/>
                  </a:lnTo>
                  <a:lnTo>
                    <a:pt x="679869" y="715886"/>
                  </a:lnTo>
                  <a:lnTo>
                    <a:pt x="687641" y="710679"/>
                  </a:lnTo>
                  <a:lnTo>
                    <a:pt x="692848" y="702906"/>
                  </a:lnTo>
                  <a:lnTo>
                    <a:pt x="694753" y="693305"/>
                  </a:lnTo>
                  <a:lnTo>
                    <a:pt x="694753" y="669544"/>
                  </a:lnTo>
                  <a:lnTo>
                    <a:pt x="694753" y="436283"/>
                  </a:lnTo>
                  <a:close/>
                </a:path>
                <a:path w="809625" h="815340">
                  <a:moveTo>
                    <a:pt x="809625" y="98323"/>
                  </a:moveTo>
                  <a:lnTo>
                    <a:pt x="804684" y="74104"/>
                  </a:lnTo>
                  <a:lnTo>
                    <a:pt x="786726" y="47523"/>
                  </a:lnTo>
                  <a:lnTo>
                    <a:pt x="778713" y="35636"/>
                  </a:lnTo>
                  <a:lnTo>
                    <a:pt x="766737" y="27482"/>
                  </a:lnTo>
                  <a:lnTo>
                    <a:pt x="766737" y="120954"/>
                  </a:lnTo>
                  <a:lnTo>
                    <a:pt x="766737" y="693318"/>
                  </a:lnTo>
                  <a:lnTo>
                    <a:pt x="760933" y="721791"/>
                  </a:lnTo>
                  <a:lnTo>
                    <a:pt x="745147" y="745147"/>
                  </a:lnTo>
                  <a:lnTo>
                    <a:pt x="721779" y="760933"/>
                  </a:lnTo>
                  <a:lnTo>
                    <a:pt x="693293" y="766749"/>
                  </a:lnTo>
                  <a:lnTo>
                    <a:pt x="120230" y="766749"/>
                  </a:lnTo>
                  <a:lnTo>
                    <a:pt x="92176" y="760933"/>
                  </a:lnTo>
                  <a:lnTo>
                    <a:pt x="69037" y="745147"/>
                  </a:lnTo>
                  <a:lnTo>
                    <a:pt x="53327" y="721791"/>
                  </a:lnTo>
                  <a:lnTo>
                    <a:pt x="47523" y="693318"/>
                  </a:lnTo>
                  <a:lnTo>
                    <a:pt x="47523" y="120954"/>
                  </a:lnTo>
                  <a:lnTo>
                    <a:pt x="53327" y="92468"/>
                  </a:lnTo>
                  <a:lnTo>
                    <a:pt x="69037" y="69113"/>
                  </a:lnTo>
                  <a:lnTo>
                    <a:pt x="92176" y="53314"/>
                  </a:lnTo>
                  <a:lnTo>
                    <a:pt x="120230" y="47523"/>
                  </a:lnTo>
                  <a:lnTo>
                    <a:pt x="693293" y="47523"/>
                  </a:lnTo>
                  <a:lnTo>
                    <a:pt x="721779" y="53314"/>
                  </a:lnTo>
                  <a:lnTo>
                    <a:pt x="745147" y="69113"/>
                  </a:lnTo>
                  <a:lnTo>
                    <a:pt x="760933" y="92468"/>
                  </a:lnTo>
                  <a:lnTo>
                    <a:pt x="766737" y="120954"/>
                  </a:lnTo>
                  <a:lnTo>
                    <a:pt x="766737" y="27482"/>
                  </a:lnTo>
                  <a:lnTo>
                    <a:pt x="740448" y="9575"/>
                  </a:lnTo>
                  <a:lnTo>
                    <a:pt x="694016" y="0"/>
                  </a:lnTo>
                  <a:lnTo>
                    <a:pt x="120230" y="0"/>
                  </a:lnTo>
                  <a:lnTo>
                    <a:pt x="73812" y="9575"/>
                  </a:lnTo>
                  <a:lnTo>
                    <a:pt x="35560" y="35636"/>
                  </a:lnTo>
                  <a:lnTo>
                    <a:pt x="9575" y="74104"/>
                  </a:lnTo>
                  <a:lnTo>
                    <a:pt x="0" y="120954"/>
                  </a:lnTo>
                  <a:lnTo>
                    <a:pt x="0" y="693318"/>
                  </a:lnTo>
                  <a:lnTo>
                    <a:pt x="9575" y="740257"/>
                  </a:lnTo>
                  <a:lnTo>
                    <a:pt x="35560" y="778979"/>
                  </a:lnTo>
                  <a:lnTo>
                    <a:pt x="73812" y="805281"/>
                  </a:lnTo>
                  <a:lnTo>
                    <a:pt x="120230" y="814984"/>
                  </a:lnTo>
                  <a:lnTo>
                    <a:pt x="694016" y="814984"/>
                  </a:lnTo>
                  <a:lnTo>
                    <a:pt x="740448" y="805281"/>
                  </a:lnTo>
                  <a:lnTo>
                    <a:pt x="778713" y="778979"/>
                  </a:lnTo>
                  <a:lnTo>
                    <a:pt x="804684" y="740257"/>
                  </a:lnTo>
                  <a:lnTo>
                    <a:pt x="809625" y="715987"/>
                  </a:lnTo>
                  <a:lnTo>
                    <a:pt x="809625" y="98323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Conditionals: An Example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32328" y="2949943"/>
            <a:ext cx="132797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Imagine you are at a pedestrian crossing, and you want to cross the street safely.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You need to decide when it's safe to cross based on the traffic light.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If the light is green for pedestrians, you can cross.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Else, if it is red, you will wait till it turns green.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Conditionals: An Example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628014" y="2730553"/>
            <a:ext cx="132797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In this scenario, your decision is conditional, as it depends on a particular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Similarly, in scratch, conditional statements allow a script to take different actions based on whether a condition is true or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In Scratch, these are often used with the "if" and "if-else" blocks.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66DFF6C-C7B0-6D86-1F77-BD4BB8D9E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31475">
            <a:off x="14013485" y="2058943"/>
            <a:ext cx="3346791" cy="259785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DC00A2A-2636-AEE6-47C0-847EC902E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042637">
            <a:off x="14437464" y="5758850"/>
            <a:ext cx="3116682" cy="32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713304" y="1276341"/>
            <a:ext cx="1758739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6000" spc="-180" dirty="0">
                <a:latin typeface="Verdana"/>
                <a:cs typeface="Verdana"/>
              </a:rPr>
              <a:t>Making the Cat Move Based on Key Press: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78166" y="2733149"/>
            <a:ext cx="1283252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Can you make Scratch Cat move right when the right arrow key is pressed and move left when the left arrow key is pressed.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You are already familiar with motion of the cat.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Can you build the logic for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The logic is very simple, we will check if the user clicks right or left arrow and move the cat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9587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713304" y="1276341"/>
            <a:ext cx="1758739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6000" spc="-180" dirty="0">
                <a:latin typeface="Verdana"/>
                <a:cs typeface="Verdana"/>
              </a:rPr>
              <a:t>Making the Cat Move Based on Key Press: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204907" y="2438695"/>
            <a:ext cx="1283252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Grab the “if [] then” block into the scripting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Head to the sensing tab and drag the “key [] pressed?” block into the “if [] then”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Select “right arrow” from the drop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What should be inside the “if [key &lt;up arrow&gt; pressed?] then” block?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We will make the cat move forward when right key is pressed.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CE972C-3B56-1B08-707F-6460669E7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6387" y="3435352"/>
            <a:ext cx="3346791" cy="259785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68ED8F4-A9A4-EE61-3265-747042380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3749" y="2556183"/>
            <a:ext cx="4469081" cy="618973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6C30B8AD-C8BB-95A0-CB10-D4B52AADD989}"/>
              </a:ext>
            </a:extLst>
          </p:cNvPr>
          <p:cNvSpPr/>
          <p:nvPr/>
        </p:nvSpPr>
        <p:spPr>
          <a:xfrm>
            <a:off x="14292228" y="6580929"/>
            <a:ext cx="2537606" cy="71574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F9EFECC-0788-1054-00E2-56F5AB65C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4312" y="2355611"/>
            <a:ext cx="4617294" cy="187434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1A48EC0-C774-5014-9F3E-7E43C73524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65435" y="2693937"/>
            <a:ext cx="4661111" cy="7320133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8B2D39AB-C2D3-4CAA-4333-07368E6EF5E3}"/>
              </a:ext>
            </a:extLst>
          </p:cNvPr>
          <p:cNvSpPr/>
          <p:nvPr/>
        </p:nvSpPr>
        <p:spPr>
          <a:xfrm>
            <a:off x="13807762" y="5828117"/>
            <a:ext cx="1788229" cy="54896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F881326-1459-1476-6D3B-770F9A76D0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80099" y="2665878"/>
            <a:ext cx="4697834" cy="1666004"/>
          </a:xfrm>
          <a:prstGeom prst="rect">
            <a:avLst/>
          </a:prstGeom>
        </p:spPr>
      </p:pic>
      <p:sp>
        <p:nvSpPr>
          <p:cNvPr id="59" name="Action Button: Help 5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AB0555B-8766-32D0-AC5F-1BACB77328ED}"/>
              </a:ext>
            </a:extLst>
          </p:cNvPr>
          <p:cNvSpPr/>
          <p:nvPr/>
        </p:nvSpPr>
        <p:spPr>
          <a:xfrm>
            <a:off x="14984661" y="3250469"/>
            <a:ext cx="815235" cy="550485"/>
          </a:xfrm>
          <a:prstGeom prst="actionButtonHelp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AE14039-5D90-4E86-D568-579179DD96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92984" y="2704822"/>
            <a:ext cx="4567789" cy="18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9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1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6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240148" y="2318681"/>
            <a:ext cx="1159383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 can you complete the rest of the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You need to another “if [] then” block and fill in it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Drag the “key [] pressed?” into the “if [] then” block and select an appropriate choice from the drop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How so you make the cat move backwards?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Try changing [10] to [-10] inside the “move [] steps block”.</a:t>
            </a:r>
          </a:p>
        </p:txBody>
      </p:sp>
      <p:sp>
        <p:nvSpPr>
          <p:cNvPr id="45" name="object 36">
            <a:extLst>
              <a:ext uri="{FF2B5EF4-FFF2-40B4-BE49-F238E27FC236}">
                <a16:creationId xmlns:a16="http://schemas.microsoft.com/office/drawing/2014/main" id="{508DC9A7-BBFB-0557-53FD-EFD4DD19C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304" y="1276341"/>
            <a:ext cx="1758739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6000" spc="-180" dirty="0">
                <a:latin typeface="Verdana"/>
                <a:cs typeface="Verdana"/>
              </a:rPr>
              <a:t>Making the Cat Move Based on Key Press:</a:t>
            </a:r>
            <a:endParaRPr lang="en-IN" sz="6000" dirty="0">
              <a:latin typeface="Verdana"/>
              <a:cs typeface="Verdana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89AFE0D-E250-866C-582A-9A2940765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0035" y="3011161"/>
            <a:ext cx="4853687" cy="201443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55D3CF6-219F-0512-419D-002EDE0CD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034" y="2940050"/>
            <a:ext cx="4853687" cy="3460209"/>
          </a:xfrm>
          <a:prstGeom prst="rect">
            <a:avLst/>
          </a:prstGeom>
        </p:spPr>
      </p:pic>
      <p:sp>
        <p:nvSpPr>
          <p:cNvPr id="51" name="Action Button: Help 5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8B88FF9-CF53-D448-658B-3FA405FE1F1E}"/>
              </a:ext>
            </a:extLst>
          </p:cNvPr>
          <p:cNvSpPr/>
          <p:nvPr/>
        </p:nvSpPr>
        <p:spPr>
          <a:xfrm>
            <a:off x="13410691" y="4953071"/>
            <a:ext cx="381000" cy="393558"/>
          </a:xfrm>
          <a:prstGeom prst="actionButtonHelp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Action Button: Help 5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51D6A08-2475-009C-6A67-AB2F30587430}"/>
              </a:ext>
            </a:extLst>
          </p:cNvPr>
          <p:cNvSpPr/>
          <p:nvPr/>
        </p:nvSpPr>
        <p:spPr>
          <a:xfrm>
            <a:off x="13781657" y="5431349"/>
            <a:ext cx="381000" cy="393558"/>
          </a:xfrm>
          <a:prstGeom prst="actionButtonHelp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76E7760-7E2F-7FB6-5832-1BA756EB0A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14998" y="3029309"/>
            <a:ext cx="4845136" cy="328168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E3960AC-5113-A90F-8D9B-5E7BDC7AFA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18122" y="2921201"/>
            <a:ext cx="4742012" cy="3695074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577A5399-87B2-3540-E538-7DEC15FB4CD3}"/>
              </a:ext>
            </a:extLst>
          </p:cNvPr>
          <p:cNvSpPr/>
          <p:nvPr/>
        </p:nvSpPr>
        <p:spPr>
          <a:xfrm>
            <a:off x="13544610" y="5555599"/>
            <a:ext cx="855093" cy="3935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6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240148" y="2318681"/>
            <a:ext cx="1159383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We want this script to run forever. How do we do that?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It’s simple! Just drag the entire script inside the “forever”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To start the event, add “when [green flag] clicked” block at the top of the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Click the flag and try moving the cat.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Congratulations, you have done a challenging job.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sp>
        <p:nvSpPr>
          <p:cNvPr id="45" name="object 36">
            <a:extLst>
              <a:ext uri="{FF2B5EF4-FFF2-40B4-BE49-F238E27FC236}">
                <a16:creationId xmlns:a16="http://schemas.microsoft.com/office/drawing/2014/main" id="{508DC9A7-BBFB-0557-53FD-EFD4DD19C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304" y="1276341"/>
            <a:ext cx="1758739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6000" spc="-180" dirty="0">
                <a:latin typeface="Verdana"/>
                <a:cs typeface="Verdana"/>
              </a:rPr>
              <a:t>Making the Cat Move Based on Key Press:</a:t>
            </a:r>
            <a:endParaRPr lang="en-IN" sz="6000" dirty="0">
              <a:latin typeface="Verdana"/>
              <a:cs typeface="Verdana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E3960AC-5113-A90F-8D9B-5E7BDC7AF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3150" y="3064876"/>
            <a:ext cx="4742012" cy="369507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403E2B8-5B09-F5F9-F897-5E6512B31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4217" y="2443599"/>
            <a:ext cx="5460387" cy="505839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B5C0A0F-7B28-6720-CAF1-2DFDF3E12A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0058" y="2405067"/>
            <a:ext cx="5584546" cy="60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2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81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81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A Simple Challenge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78166" y="2733149"/>
            <a:ext cx="131441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As a challenge, can you add few more functionalities to your awesome project?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The new script should work for up and down arrows key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When down or up arrow is clicked, the cat should move up and down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All the best for you assignment.</a:t>
            </a:r>
          </a:p>
        </p:txBody>
      </p:sp>
    </p:spTree>
    <p:extLst>
      <p:ext uri="{BB962C8B-B14F-4D97-AF65-F5344CB8AC3E}">
        <p14:creationId xmlns:p14="http://schemas.microsoft.com/office/powerpoint/2010/main" val="140507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Solution to the Challenge</a:t>
            </a:r>
            <a:endParaRPr lang="en-IN" sz="6000" dirty="0">
              <a:latin typeface="Verdana"/>
              <a:cs typeface="Verdana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793B52D-E9A9-7D48-24A9-C34D03EC0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691" y="2523257"/>
            <a:ext cx="4531719" cy="757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C2A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</TotalTime>
  <Words>580</Words>
  <Application>Microsoft Office PowerPoint</Application>
  <PresentationFormat>Custom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Tahoma</vt:lpstr>
      <vt:lpstr>Verdana</vt:lpstr>
      <vt:lpstr>Office Theme</vt:lpstr>
      <vt:lpstr>Let's Get Scratching! Conditional Statements</vt:lpstr>
      <vt:lpstr>Conditionals: An Example</vt:lpstr>
      <vt:lpstr>Conditionals: An Example</vt:lpstr>
      <vt:lpstr>Making the Cat Move Based on Key Press:</vt:lpstr>
      <vt:lpstr>Making the Cat Move Based on Key Press:</vt:lpstr>
      <vt:lpstr>Making the Cat Move Based on Key Press:</vt:lpstr>
      <vt:lpstr>Making the Cat Move Based on Key Press:</vt:lpstr>
      <vt:lpstr>A Simple Challenge</vt:lpstr>
      <vt:lpstr>Solution to the Challenge</vt:lpstr>
      <vt:lpstr>Keep on Scratching!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shah meraj</dc:creator>
  <cp:lastModifiedBy>shah meraj</cp:lastModifiedBy>
  <cp:revision>43</cp:revision>
  <dcterms:created xsi:type="dcterms:W3CDTF">2024-06-13T14:50:44Z</dcterms:created>
  <dcterms:modified xsi:type="dcterms:W3CDTF">2024-07-30T16:58:44Z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2024-06-13T00:00:00Z</vt:filetime>
  </property>
  <property fmtid="{D5CDD505-2E9C-101B-9397-08002B2CF9AE}" pid="5" name="Producer">
    <vt:lpwstr>GPL Ghostscript 10.02.0</vt:lpwstr>
  </property>
</Properties>
</file>