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21"/>
  </p:notesMasterIdLst>
  <p:sldIdLst>
    <p:sldId id="256" r:id="rId2"/>
    <p:sldId id="257" r:id="rId3"/>
    <p:sldId id="258" r:id="rId4"/>
    <p:sldId id="322" r:id="rId5"/>
    <p:sldId id="323" r:id="rId6"/>
    <p:sldId id="324" r:id="rId7"/>
    <p:sldId id="320" r:id="rId8"/>
    <p:sldId id="259" r:id="rId9"/>
    <p:sldId id="261" r:id="rId10"/>
    <p:sldId id="307" r:id="rId11"/>
    <p:sldId id="309" r:id="rId12"/>
    <p:sldId id="318" r:id="rId13"/>
    <p:sldId id="310" r:id="rId14"/>
    <p:sldId id="312" r:id="rId15"/>
    <p:sldId id="313" r:id="rId16"/>
    <p:sldId id="315" r:id="rId17"/>
    <p:sldId id="319" r:id="rId18"/>
    <p:sldId id="317" r:id="rId19"/>
    <p:sldId id="285" r:id="rId20"/>
  </p:sldIdLst>
  <p:sldSz cx="9144000" cy="5143500" type="screen16x9"/>
  <p:notesSz cx="6858000" cy="9144000"/>
  <p:embeddedFontLst>
    <p:embeddedFont>
      <p:font typeface="Algerian" panose="04020705040A02060702" pitchFamily="82" charset="0"/>
      <p:regular r:id="rId22"/>
    </p:embeddedFont>
    <p:embeddedFont>
      <p:font typeface="Consolas" panose="020B0609020204030204" pitchFamily="49" charset="0"/>
      <p:regular r:id="rId23"/>
      <p:bold r:id="rId24"/>
      <p:italic r:id="rId25"/>
      <p:boldItalic r:id="rId26"/>
    </p:embeddedFont>
    <p:embeddedFont>
      <p:font typeface="IBM Plex Mono" panose="020B0509050203000203" pitchFamily="49" charset="0"/>
      <p:regular r:id="rId27"/>
      <p:bold r:id="rId28"/>
      <p:italic r:id="rId29"/>
      <p:boldItalic r:id="rId30"/>
    </p:embeddedFont>
    <p:embeddedFont>
      <p:font typeface="Poppins" panose="00000500000000000000" pitchFamily="2" charset="0"/>
      <p:regular r:id="rId31"/>
      <p:bold r:id="rId32"/>
      <p:italic r:id="rId33"/>
      <p:boldItalic r:id="rId34"/>
    </p:embeddedFont>
    <p:embeddedFont>
      <p:font typeface="Roboto Condensed Light" panose="02000000000000000000" pitchFamily="2" charset="0"/>
      <p:regular r:id="rId35"/>
      <p:italic r:id="rId36"/>
    </p:embeddedFont>
    <p:embeddedFont>
      <p:font typeface="SimSun" panose="02010600030101010101" pitchFamily="2" charset="-122"/>
      <p:regular r:id="rId37"/>
    </p:embeddedFont>
    <p:embeddedFont>
      <p:font typeface="Source Code Pro" panose="020B0509030403020204" pitchFamily="49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A54"/>
    <a:srgbClr val="004B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CA0955-5542-4B4F-AD55-DE3B9AD498BE}">
  <a:tblStyle styleId="{A9CA0955-5542-4B4F-AD55-DE3B9AD498B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965" autoAdjust="0"/>
  </p:normalViewPr>
  <p:slideViewPr>
    <p:cSldViewPr snapToGrid="0">
      <p:cViewPr>
        <p:scale>
          <a:sx n="110" d="100"/>
          <a:sy n="110" d="100"/>
        </p:scale>
        <p:origin x="403" y="-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font" Target="fonts/font18.fntdata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font" Target="fonts/font16.fntdata"/><Relationship Id="rId40" Type="http://schemas.openxmlformats.org/officeDocument/2006/relationships/font" Target="fonts/font19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font" Target="fonts/font17.fntdata"/><Relationship Id="rId20" Type="http://schemas.openxmlformats.org/officeDocument/2006/relationships/slide" Target="slides/slide19.xml"/><Relationship Id="rId41" Type="http://schemas.openxmlformats.org/officeDocument/2006/relationships/font" Target="fonts/font2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Google Shape;1428;gd1bf8d60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9" name="Google Shape;1429;gd1bf8d60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Google Shape;1543;g24ed99bf1a4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4" name="Google Shape;1544;g24ed99bf1a4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99514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Google Shape;1543;g24ed99bf1a4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4" name="Google Shape;1544;g24ed99bf1a4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71499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Google Shape;1543;g24ed99bf1a4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4" name="Google Shape;1544;g24ed99bf1a4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12018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Google Shape;1543;g24ed99bf1a4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4" name="Google Shape;1544;g24ed99bf1a4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03322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Google Shape;1543;g24ed99bf1a4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4" name="Google Shape;1544;g24ed99bf1a4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58136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Google Shape;1543;g24ed99bf1a4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4" name="Google Shape;1544;g24ed99bf1a4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73075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Google Shape;1543;g24ed99bf1a4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4" name="Google Shape;1544;g24ed99bf1a4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83462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Google Shape;1543;g24ed99bf1a4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4" name="Google Shape;1544;g24ed99bf1a4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9667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Google Shape;1543;g24ed99bf1a4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4" name="Google Shape;1544;g24ed99bf1a4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73904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9" name="Google Shape;2409;g24ef22aa1ac_0_17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0" name="Google Shape;2410;g24ef22aa1ac_0_17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" name="Google Shape;1455;g24ed99bf1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6" name="Google Shape;1456;g24ed99bf1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g24e5c2c9e45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5" name="Google Shape;1465;g24e5c2c9e45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g24e6b4d5c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2" name="Google Shape;1482;g24e6b4d5c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30294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Google Shape;1543;g24ed99bf1a4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4" name="Google Shape;1544;g24ed99bf1a4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45173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Google Shape;1543;g24ed99bf1a4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4" name="Google Shape;1544;g24ed99bf1a4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30321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Google Shape;1543;g24ed99bf1a4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4" name="Google Shape;1544;g24ed99bf1a4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12592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g24e6b4d5c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2" name="Google Shape;1482;g24e6b4d5c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Google Shape;1543;g24ed99bf1a4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4" name="Google Shape;1544;g24ed99bf1a4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hyperlink" Target="http://bit.ly/2TtBDfr" TargetMode="Externa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3255180" y="-2900775"/>
            <a:ext cx="10039930" cy="6871129"/>
            <a:chOff x="-3102780" y="-2727750"/>
            <a:chExt cx="10039930" cy="6871129"/>
          </a:xfrm>
        </p:grpSpPr>
        <p:grpSp>
          <p:nvGrpSpPr>
            <p:cNvPr id="10" name="Google Shape;10;p2"/>
            <p:cNvGrpSpPr/>
            <p:nvPr/>
          </p:nvGrpSpPr>
          <p:grpSpPr>
            <a:xfrm rot="-7778255">
              <a:off x="-2414440" y="-1445047"/>
              <a:ext cx="5355679" cy="4305724"/>
              <a:chOff x="7103825" y="-713112"/>
              <a:chExt cx="3785226" cy="3043150"/>
            </a:xfrm>
          </p:grpSpPr>
          <p:sp>
            <p:nvSpPr>
              <p:cNvPr id="11" name="Google Shape;11;p2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2" name="Google Shape;12;p2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3" name="Google Shape;13;p2"/>
            <p:cNvSpPr/>
            <p:nvPr/>
          </p:nvSpPr>
          <p:spPr>
            <a:xfrm>
              <a:off x="-289323" y="-166742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2700000">
              <a:off x="917817" y="-2200499"/>
              <a:ext cx="3153371" cy="5119296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201475" y="-361175"/>
              <a:ext cx="7138625" cy="819350"/>
            </a:xfrm>
            <a:custGeom>
              <a:avLst/>
              <a:gdLst/>
              <a:ahLst/>
              <a:cxnLst/>
              <a:rect l="l" t="t" r="r" b="b"/>
              <a:pathLst>
                <a:path w="285545" h="32774" extrusionOk="0">
                  <a:moveTo>
                    <a:pt x="0" y="32774"/>
                  </a:moveTo>
                  <a:lnTo>
                    <a:pt x="188861" y="32774"/>
                  </a:lnTo>
                  <a:lnTo>
                    <a:pt x="221636" y="0"/>
                  </a:lnTo>
                  <a:lnTo>
                    <a:pt x="285545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" name="Google Shape;16;p2"/>
            <p:cNvSpPr/>
            <p:nvPr/>
          </p:nvSpPr>
          <p:spPr>
            <a:xfrm rot="5400000">
              <a:off x="1110859" y="-1245788"/>
              <a:ext cx="577450" cy="3045475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5400000">
              <a:off x="654013" y="-781254"/>
              <a:ext cx="687411" cy="2731351"/>
            </a:xfrm>
            <a:custGeom>
              <a:avLst/>
              <a:gdLst/>
              <a:ahLst/>
              <a:cxnLst/>
              <a:rect l="l" t="t" r="r" b="b"/>
              <a:pathLst>
                <a:path w="16760" h="43180" extrusionOk="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" name="Google Shape;18;p2"/>
            <p:cNvGrpSpPr/>
            <p:nvPr/>
          </p:nvGrpSpPr>
          <p:grpSpPr>
            <a:xfrm flipH="1">
              <a:off x="4446909" y="391151"/>
              <a:ext cx="134044" cy="134013"/>
              <a:chOff x="1101075" y="2142375"/>
              <a:chExt cx="439200" cy="439100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" name="Google Shape;21;p2"/>
            <p:cNvGrpSpPr/>
            <p:nvPr/>
          </p:nvGrpSpPr>
          <p:grpSpPr>
            <a:xfrm flipH="1">
              <a:off x="1373609" y="694563"/>
              <a:ext cx="134044" cy="134013"/>
              <a:chOff x="1101075" y="2142375"/>
              <a:chExt cx="439200" cy="439100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" name="Google Shape;24;p2"/>
            <p:cNvGrpSpPr/>
            <p:nvPr/>
          </p:nvGrpSpPr>
          <p:grpSpPr>
            <a:xfrm flipH="1">
              <a:off x="1086834" y="957463"/>
              <a:ext cx="134044" cy="134013"/>
              <a:chOff x="1101075" y="2142375"/>
              <a:chExt cx="439200" cy="439100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" name="Google Shape;27;p2"/>
            <p:cNvGrpSpPr/>
            <p:nvPr/>
          </p:nvGrpSpPr>
          <p:grpSpPr>
            <a:xfrm flipH="1">
              <a:off x="277709" y="957463"/>
              <a:ext cx="134044" cy="134013"/>
              <a:chOff x="1101075" y="2142375"/>
              <a:chExt cx="439200" cy="439100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 flipH="1">
              <a:off x="277709" y="640813"/>
              <a:ext cx="134044" cy="134013"/>
              <a:chOff x="1101075" y="2142375"/>
              <a:chExt cx="439200" cy="439100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" name="Google Shape;33;p2"/>
          <p:cNvGrpSpPr/>
          <p:nvPr/>
        </p:nvGrpSpPr>
        <p:grpSpPr>
          <a:xfrm>
            <a:off x="6385735" y="3039700"/>
            <a:ext cx="3920501" cy="3213899"/>
            <a:chOff x="6309535" y="2842975"/>
            <a:chExt cx="3920501" cy="3213899"/>
          </a:xfrm>
        </p:grpSpPr>
        <p:pic>
          <p:nvPicPr>
            <p:cNvPr id="34" name="Google Shape;34;p2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309535" y="3064650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" name="Google Shape;35;p2"/>
            <p:cNvSpPr/>
            <p:nvPr/>
          </p:nvSpPr>
          <p:spPr>
            <a:xfrm rot="10800000">
              <a:off x="7535449" y="2941132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 rot="10800000">
              <a:off x="7694795" y="2941747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280400" y="3719575"/>
              <a:ext cx="582050" cy="582425"/>
              <a:chOff x="959750" y="3039275"/>
              <a:chExt cx="582050" cy="582425"/>
            </a:xfrm>
          </p:grpSpPr>
          <p:sp>
            <p:nvSpPr>
              <p:cNvPr id="38" name="Google Shape;38;p2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" name="Google Shape;45;p2"/>
            <p:cNvSpPr/>
            <p:nvPr/>
          </p:nvSpPr>
          <p:spPr>
            <a:xfrm>
              <a:off x="8430775" y="2842975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" name="Google Shape;46;p2"/>
            <p:cNvGrpSpPr/>
            <p:nvPr/>
          </p:nvGrpSpPr>
          <p:grpSpPr>
            <a:xfrm>
              <a:off x="8337812" y="3492483"/>
              <a:ext cx="699928" cy="1651024"/>
              <a:chOff x="8337812" y="3492483"/>
              <a:chExt cx="699928" cy="1651024"/>
            </a:xfrm>
          </p:grpSpPr>
          <p:sp>
            <p:nvSpPr>
              <p:cNvPr id="47" name="Google Shape;47;p2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" name="Google Shape;50;p2"/>
            <p:cNvGrpSpPr/>
            <p:nvPr/>
          </p:nvGrpSpPr>
          <p:grpSpPr>
            <a:xfrm>
              <a:off x="7945225" y="4302000"/>
              <a:ext cx="904666" cy="726121"/>
              <a:chOff x="7945225" y="4302000"/>
              <a:chExt cx="904666" cy="726121"/>
            </a:xfrm>
          </p:grpSpPr>
          <p:sp>
            <p:nvSpPr>
              <p:cNvPr id="51" name="Google Shape;51;p2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1096850" y="816324"/>
            <a:ext cx="6974700" cy="23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1096850" y="3456250"/>
            <a:ext cx="4882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56" name="Google Shape;56;p2"/>
          <p:cNvGrpSpPr/>
          <p:nvPr/>
        </p:nvGrpSpPr>
        <p:grpSpPr>
          <a:xfrm>
            <a:off x="-309885" y="3617406"/>
            <a:ext cx="1448824" cy="2238804"/>
            <a:chOff x="-309885" y="3617406"/>
            <a:chExt cx="1448824" cy="2238804"/>
          </a:xfrm>
        </p:grpSpPr>
        <p:grpSp>
          <p:nvGrpSpPr>
            <p:cNvPr id="57" name="Google Shape;57;p2"/>
            <p:cNvGrpSpPr/>
            <p:nvPr/>
          </p:nvGrpSpPr>
          <p:grpSpPr>
            <a:xfrm>
              <a:off x="-277007" y="3870159"/>
              <a:ext cx="981772" cy="1986051"/>
              <a:chOff x="-293545" y="3454371"/>
              <a:chExt cx="981772" cy="1986051"/>
            </a:xfrm>
          </p:grpSpPr>
          <p:sp>
            <p:nvSpPr>
              <p:cNvPr id="58" name="Google Shape;58;p2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" name="Google Shape;60;p2"/>
            <p:cNvGrpSpPr/>
            <p:nvPr/>
          </p:nvGrpSpPr>
          <p:grpSpPr>
            <a:xfrm>
              <a:off x="363249" y="4906873"/>
              <a:ext cx="699940" cy="478601"/>
              <a:chOff x="39722" y="4349021"/>
              <a:chExt cx="1061964" cy="726143"/>
            </a:xfrm>
          </p:grpSpPr>
          <p:grpSp>
            <p:nvGrpSpPr>
              <p:cNvPr id="61" name="Google Shape;61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62" name="Google Shape;62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63" name="Google Shape;63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64" name="Google Shape;64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" name="Google Shape;65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" name="Google Shape;66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" name="Google Shape;67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" name="Google Shape;68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69" name="Google Shape;69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" name="Google Shape;70;p2"/>
            <p:cNvGrpSpPr/>
            <p:nvPr/>
          </p:nvGrpSpPr>
          <p:grpSpPr>
            <a:xfrm rot="-5400000">
              <a:off x="-461873" y="3769393"/>
              <a:ext cx="1351491" cy="1047516"/>
              <a:chOff x="-2460210" y="2758493"/>
              <a:chExt cx="1351491" cy="1047516"/>
            </a:xfrm>
          </p:grpSpPr>
          <p:sp>
            <p:nvSpPr>
              <p:cNvPr id="71" name="Google Shape;71;p2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2"/>
            <p:cNvGrpSpPr/>
            <p:nvPr/>
          </p:nvGrpSpPr>
          <p:grpSpPr>
            <a:xfrm>
              <a:off x="438999" y="4567398"/>
              <a:ext cx="699940" cy="478601"/>
              <a:chOff x="39722" y="4349021"/>
              <a:chExt cx="1061964" cy="726143"/>
            </a:xfrm>
          </p:grpSpPr>
          <p:grpSp>
            <p:nvGrpSpPr>
              <p:cNvPr id="76" name="Google Shape;7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77" name="Google Shape;7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78" name="Google Shape;7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79" name="Google Shape;7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" name="Google Shape;8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" name="Google Shape;8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" name="Google Shape;8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" name="Google Shape;8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84" name="Google Shape;8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" name="Google Shape;85;p2"/>
            <p:cNvGrpSpPr/>
            <p:nvPr/>
          </p:nvGrpSpPr>
          <p:grpSpPr>
            <a:xfrm>
              <a:off x="-65076" y="4623886"/>
              <a:ext cx="699940" cy="478601"/>
              <a:chOff x="39722" y="4349021"/>
              <a:chExt cx="1061964" cy="726143"/>
            </a:xfrm>
          </p:grpSpPr>
          <p:grpSp>
            <p:nvGrpSpPr>
              <p:cNvPr id="86" name="Google Shape;8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87" name="Google Shape;8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88" name="Google Shape;8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89" name="Google Shape;8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0" name="Google Shape;9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1" name="Google Shape;9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2" name="Google Shape;9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3" name="Google Shape;9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94" name="Google Shape;9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720000" y="2079325"/>
            <a:ext cx="5598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7" name="Google Shape;97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2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98" name="Google Shape;98;p3"/>
          <p:cNvSpPr txBox="1">
            <a:spLocks noGrp="1"/>
          </p:cNvSpPr>
          <p:nvPr>
            <p:ph type="subTitle" idx="1"/>
          </p:nvPr>
        </p:nvSpPr>
        <p:spPr>
          <a:xfrm>
            <a:off x="720000" y="3252375"/>
            <a:ext cx="55980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99" name="Google Shape;99;p3"/>
          <p:cNvGrpSpPr/>
          <p:nvPr/>
        </p:nvGrpSpPr>
        <p:grpSpPr>
          <a:xfrm>
            <a:off x="-539206" y="-1717975"/>
            <a:ext cx="4397193" cy="4171657"/>
            <a:chOff x="-494406" y="-1584825"/>
            <a:chExt cx="4397193" cy="4171657"/>
          </a:xfrm>
        </p:grpSpPr>
        <p:grpSp>
          <p:nvGrpSpPr>
            <p:cNvPr id="100" name="Google Shape;100;p3"/>
            <p:cNvGrpSpPr/>
            <p:nvPr/>
          </p:nvGrpSpPr>
          <p:grpSpPr>
            <a:xfrm>
              <a:off x="-494406" y="-252396"/>
              <a:ext cx="1741563" cy="1288563"/>
              <a:chOff x="-494406" y="-252396"/>
              <a:chExt cx="1741563" cy="1288563"/>
            </a:xfrm>
          </p:grpSpPr>
          <p:sp>
            <p:nvSpPr>
              <p:cNvPr id="101" name="Google Shape;101;p3"/>
              <p:cNvSpPr/>
              <p:nvPr/>
            </p:nvSpPr>
            <p:spPr>
              <a:xfrm rot="2700000">
                <a:off x="-315569" y="-53821"/>
                <a:ext cx="930891" cy="891412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 rot="2700000">
                <a:off x="137431" y="-53821"/>
                <a:ext cx="930891" cy="891412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" name="Google Shape;103;p3"/>
            <p:cNvGrpSpPr/>
            <p:nvPr/>
          </p:nvGrpSpPr>
          <p:grpSpPr>
            <a:xfrm>
              <a:off x="245875" y="-51824"/>
              <a:ext cx="208200" cy="1824700"/>
              <a:chOff x="1040050" y="3812126"/>
              <a:chExt cx="208200" cy="1824700"/>
            </a:xfrm>
          </p:grpSpPr>
          <p:sp>
            <p:nvSpPr>
              <p:cNvPr id="104" name="Google Shape;104;p3"/>
              <p:cNvSpPr/>
              <p:nvPr/>
            </p:nvSpPr>
            <p:spPr>
              <a:xfrm>
                <a:off x="1040050" y="3812126"/>
                <a:ext cx="12550" cy="1824700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3"/>
              <p:cNvSpPr/>
              <p:nvPr/>
            </p:nvSpPr>
            <p:spPr>
              <a:xfrm>
                <a:off x="1235741" y="3812126"/>
                <a:ext cx="12509" cy="182470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" name="Google Shape;106;p3"/>
            <p:cNvGrpSpPr/>
            <p:nvPr/>
          </p:nvGrpSpPr>
          <p:grpSpPr>
            <a:xfrm>
              <a:off x="441574" y="-36652"/>
              <a:ext cx="699940" cy="478601"/>
              <a:chOff x="39722" y="4349021"/>
              <a:chExt cx="1061964" cy="726143"/>
            </a:xfrm>
          </p:grpSpPr>
          <p:grpSp>
            <p:nvGrpSpPr>
              <p:cNvPr id="107" name="Google Shape;10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08" name="Google Shape;10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09" name="Google Shape;10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10" name="Google Shape;11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1" name="Google Shape;11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2" name="Google Shape;11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3" name="Google Shape;11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" name="Google Shape;11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15" name="Google Shape;11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" name="Google Shape;116;p3"/>
            <p:cNvGrpSpPr/>
            <p:nvPr/>
          </p:nvGrpSpPr>
          <p:grpSpPr>
            <a:xfrm>
              <a:off x="955673" y="11"/>
              <a:ext cx="592576" cy="405260"/>
              <a:chOff x="39722" y="4349021"/>
              <a:chExt cx="1061964" cy="726143"/>
            </a:xfrm>
          </p:grpSpPr>
          <p:grpSp>
            <p:nvGrpSpPr>
              <p:cNvPr id="117" name="Google Shape;11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18" name="Google Shape;11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19" name="Google Shape;11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20" name="Google Shape;12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1" name="Google Shape;12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2" name="Google Shape;12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3" name="Google Shape;12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4" name="Google Shape;12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25" name="Google Shape;12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6" name="Google Shape;126;p3"/>
            <p:cNvGrpSpPr/>
            <p:nvPr/>
          </p:nvGrpSpPr>
          <p:grpSpPr>
            <a:xfrm>
              <a:off x="-1" y="621223"/>
              <a:ext cx="699940" cy="478601"/>
              <a:chOff x="39722" y="4349021"/>
              <a:chExt cx="1061964" cy="726143"/>
            </a:xfrm>
          </p:grpSpPr>
          <p:grpSp>
            <p:nvGrpSpPr>
              <p:cNvPr id="127" name="Google Shape;12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28" name="Google Shape;12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29" name="Google Shape;12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30" name="Google Shape;13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" name="Google Shape;13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" name="Google Shape;13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3" name="Google Shape;13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4" name="Google Shape;13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35" name="Google Shape;13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" name="Google Shape;136;p3"/>
            <p:cNvGrpSpPr/>
            <p:nvPr/>
          </p:nvGrpSpPr>
          <p:grpSpPr>
            <a:xfrm rot="-8100000">
              <a:off x="540898" y="-1172741"/>
              <a:ext cx="2552124" cy="3347490"/>
              <a:chOff x="2976325" y="908175"/>
              <a:chExt cx="4028179" cy="5283555"/>
            </a:xfrm>
          </p:grpSpPr>
          <p:sp>
            <p:nvSpPr>
              <p:cNvPr id="137" name="Google Shape;137;p3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3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3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4"/>
          <p:cNvSpPr txBox="1">
            <a:spLocks noGrp="1"/>
          </p:cNvSpPr>
          <p:nvPr>
            <p:ph type="body" idx="1"/>
          </p:nvPr>
        </p:nvSpPr>
        <p:spPr>
          <a:xfrm>
            <a:off x="720000" y="1139551"/>
            <a:ext cx="7704000" cy="4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>
                <a:solidFill>
                  <a:srgbClr val="191919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grpSp>
        <p:nvGrpSpPr>
          <p:cNvPr id="143" name="Google Shape;143;p4"/>
          <p:cNvGrpSpPr/>
          <p:nvPr/>
        </p:nvGrpSpPr>
        <p:grpSpPr>
          <a:xfrm>
            <a:off x="7365150" y="-1147799"/>
            <a:ext cx="3733124" cy="6537004"/>
            <a:chOff x="7212750" y="-1147799"/>
            <a:chExt cx="3733124" cy="6537004"/>
          </a:xfrm>
        </p:grpSpPr>
        <p:pic>
          <p:nvPicPr>
            <p:cNvPr id="144" name="Google Shape;144;p4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7212750" y="-1147799"/>
              <a:ext cx="3733124" cy="28492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5" name="Google Shape;145;p4"/>
            <p:cNvGrpSpPr/>
            <p:nvPr/>
          </p:nvGrpSpPr>
          <p:grpSpPr>
            <a:xfrm>
              <a:off x="7392021" y="539499"/>
              <a:ext cx="1518472" cy="3030657"/>
              <a:chOff x="7785196" y="342199"/>
              <a:chExt cx="1518472" cy="3030657"/>
            </a:xfrm>
          </p:grpSpPr>
          <p:sp>
            <p:nvSpPr>
              <p:cNvPr id="146" name="Google Shape;146;p4"/>
              <p:cNvSpPr/>
              <p:nvPr/>
            </p:nvSpPr>
            <p:spPr>
              <a:xfrm rot="10800000">
                <a:off x="7882621" y="539499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 rot="10800000">
                <a:off x="7785196" y="342199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8" name="Google Shape;148;p4"/>
            <p:cNvSpPr/>
            <p:nvPr/>
          </p:nvSpPr>
          <p:spPr>
            <a:xfrm rot="5400000">
              <a:off x="8098189" y="-877180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9" name="Google Shape;149;p4"/>
            <p:cNvGrpSpPr/>
            <p:nvPr/>
          </p:nvGrpSpPr>
          <p:grpSpPr>
            <a:xfrm>
              <a:off x="7740801" y="270000"/>
              <a:ext cx="3153315" cy="5119205"/>
              <a:chOff x="7740801" y="270000"/>
              <a:chExt cx="3153315" cy="5119205"/>
            </a:xfrm>
          </p:grpSpPr>
          <p:sp>
            <p:nvSpPr>
              <p:cNvPr id="150" name="Google Shape;150;p4"/>
              <p:cNvSpPr/>
              <p:nvPr/>
            </p:nvSpPr>
            <p:spPr>
              <a:xfrm>
                <a:off x="7740801" y="270000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51" name="Google Shape;151;p4"/>
              <p:cNvGrpSpPr/>
              <p:nvPr/>
            </p:nvGrpSpPr>
            <p:grpSpPr>
              <a:xfrm>
                <a:off x="8192886" y="4736397"/>
                <a:ext cx="134004" cy="134004"/>
                <a:chOff x="8356813" y="1074288"/>
                <a:chExt cx="351900" cy="351900"/>
              </a:xfrm>
            </p:grpSpPr>
            <p:sp>
              <p:nvSpPr>
                <p:cNvPr id="152" name="Google Shape;152;p4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" name="Google Shape;153;p4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4" name="Google Shape;154;p4"/>
              <p:cNvGrpSpPr/>
              <p:nvPr/>
            </p:nvGrpSpPr>
            <p:grpSpPr>
              <a:xfrm>
                <a:off x="8788211" y="3794722"/>
                <a:ext cx="134004" cy="134004"/>
                <a:chOff x="8356813" y="1074288"/>
                <a:chExt cx="351900" cy="351900"/>
              </a:xfrm>
            </p:grpSpPr>
            <p:sp>
              <p:nvSpPr>
                <p:cNvPr id="155" name="Google Shape;155;p4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" name="Google Shape;156;p4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7" name="Google Shape;157;p4"/>
              <p:cNvGrpSpPr/>
              <p:nvPr/>
            </p:nvGrpSpPr>
            <p:grpSpPr>
              <a:xfrm>
                <a:off x="8654186" y="2424672"/>
                <a:ext cx="134004" cy="134004"/>
                <a:chOff x="8356813" y="1074288"/>
                <a:chExt cx="351900" cy="351900"/>
              </a:xfrm>
            </p:grpSpPr>
            <p:sp>
              <p:nvSpPr>
                <p:cNvPr id="158" name="Google Shape;158;p4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" name="Google Shape;159;p4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60" name="Google Shape;160;p4"/>
          <p:cNvGrpSpPr/>
          <p:nvPr/>
        </p:nvGrpSpPr>
        <p:grpSpPr>
          <a:xfrm rot="-2529045">
            <a:off x="105741" y="3680210"/>
            <a:ext cx="591691" cy="2260270"/>
            <a:chOff x="-132364" y="1829399"/>
            <a:chExt cx="591677" cy="2260214"/>
          </a:xfrm>
        </p:grpSpPr>
        <p:sp>
          <p:nvSpPr>
            <p:cNvPr id="161" name="Google Shape;161;p4"/>
            <p:cNvSpPr/>
            <p:nvPr/>
          </p:nvSpPr>
          <p:spPr>
            <a:xfrm rot="10800000">
              <a:off x="62461" y="1829399"/>
              <a:ext cx="396852" cy="2260214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4"/>
            <p:cNvSpPr/>
            <p:nvPr/>
          </p:nvSpPr>
          <p:spPr>
            <a:xfrm rot="10800000">
              <a:off x="-132364" y="1829399"/>
              <a:ext cx="396852" cy="2260214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" name="Google Shape;163;p4"/>
          <p:cNvGrpSpPr/>
          <p:nvPr/>
        </p:nvGrpSpPr>
        <p:grpSpPr>
          <a:xfrm>
            <a:off x="-520148" y="-573164"/>
            <a:ext cx="1502291" cy="2806842"/>
            <a:chOff x="-367748" y="-573164"/>
            <a:chExt cx="1502291" cy="2806842"/>
          </a:xfrm>
        </p:grpSpPr>
        <p:grpSp>
          <p:nvGrpSpPr>
            <p:cNvPr id="164" name="Google Shape;164;p4"/>
            <p:cNvGrpSpPr/>
            <p:nvPr/>
          </p:nvGrpSpPr>
          <p:grpSpPr>
            <a:xfrm rot="10800000">
              <a:off x="-191449" y="1507557"/>
              <a:ext cx="904666" cy="726121"/>
              <a:chOff x="7945225" y="4302000"/>
              <a:chExt cx="904666" cy="726121"/>
            </a:xfrm>
          </p:grpSpPr>
          <p:sp>
            <p:nvSpPr>
              <p:cNvPr id="165" name="Google Shape;165;p4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4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8" name="Google Shape;168;p4"/>
            <p:cNvSpPr/>
            <p:nvPr/>
          </p:nvSpPr>
          <p:spPr>
            <a:xfrm>
              <a:off x="152767" y="-572549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4"/>
            <p:cNvSpPr/>
            <p:nvPr/>
          </p:nvSpPr>
          <p:spPr>
            <a:xfrm>
              <a:off x="-6579" y="-573164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0" name="Google Shape;170;p4"/>
            <p:cNvGrpSpPr/>
            <p:nvPr/>
          </p:nvGrpSpPr>
          <p:grpSpPr>
            <a:xfrm rot="10800000">
              <a:off x="-367748" y="-467133"/>
              <a:ext cx="699928" cy="1651024"/>
              <a:chOff x="8337812" y="3492483"/>
              <a:chExt cx="699928" cy="1651024"/>
            </a:xfrm>
          </p:grpSpPr>
          <p:sp>
            <p:nvSpPr>
              <p:cNvPr id="171" name="Google Shape;171;p4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4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4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96" name="Google Shape;496;p13"/>
          <p:cNvSpPr txBox="1">
            <a:spLocks noGrp="1"/>
          </p:cNvSpPr>
          <p:nvPr>
            <p:ph type="subTitle" idx="1"/>
          </p:nvPr>
        </p:nvSpPr>
        <p:spPr>
          <a:xfrm>
            <a:off x="720000" y="2244725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7" name="Google Shape;497;p13"/>
          <p:cNvSpPr txBox="1">
            <a:spLocks noGrp="1"/>
          </p:cNvSpPr>
          <p:nvPr>
            <p:ph type="subTitle" idx="2"/>
          </p:nvPr>
        </p:nvSpPr>
        <p:spPr>
          <a:xfrm>
            <a:off x="4366700" y="2244725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8" name="Google Shape;498;p13"/>
          <p:cNvSpPr txBox="1">
            <a:spLocks noGrp="1"/>
          </p:cNvSpPr>
          <p:nvPr>
            <p:ph type="subTitle" idx="3"/>
          </p:nvPr>
        </p:nvSpPr>
        <p:spPr>
          <a:xfrm>
            <a:off x="720000" y="3940900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9" name="Google Shape;499;p13"/>
          <p:cNvSpPr txBox="1">
            <a:spLocks noGrp="1"/>
          </p:cNvSpPr>
          <p:nvPr>
            <p:ph type="subTitle" idx="4"/>
          </p:nvPr>
        </p:nvSpPr>
        <p:spPr>
          <a:xfrm>
            <a:off x="4366700" y="3940900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0" name="Google Shape;500;p13"/>
          <p:cNvSpPr txBox="1">
            <a:spLocks noGrp="1"/>
          </p:cNvSpPr>
          <p:nvPr>
            <p:ph type="title" idx="5" hasCustomPrompt="1"/>
          </p:nvPr>
        </p:nvSpPr>
        <p:spPr>
          <a:xfrm>
            <a:off x="720003" y="1344775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1" name="Google Shape;501;p13"/>
          <p:cNvSpPr txBox="1">
            <a:spLocks noGrp="1"/>
          </p:cNvSpPr>
          <p:nvPr>
            <p:ph type="title" idx="6" hasCustomPrompt="1"/>
          </p:nvPr>
        </p:nvSpPr>
        <p:spPr>
          <a:xfrm>
            <a:off x="720003" y="3040971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2" name="Google Shape;502;p13"/>
          <p:cNvSpPr txBox="1">
            <a:spLocks noGrp="1"/>
          </p:cNvSpPr>
          <p:nvPr>
            <p:ph type="title" idx="7" hasCustomPrompt="1"/>
          </p:nvPr>
        </p:nvSpPr>
        <p:spPr>
          <a:xfrm>
            <a:off x="4366698" y="1344775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3" name="Google Shape;503;p13"/>
          <p:cNvSpPr txBox="1">
            <a:spLocks noGrp="1"/>
          </p:cNvSpPr>
          <p:nvPr>
            <p:ph type="title" idx="8" hasCustomPrompt="1"/>
          </p:nvPr>
        </p:nvSpPr>
        <p:spPr>
          <a:xfrm>
            <a:off x="4366698" y="3040971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4" name="Google Shape;504;p13"/>
          <p:cNvSpPr txBox="1">
            <a:spLocks noGrp="1"/>
          </p:cNvSpPr>
          <p:nvPr>
            <p:ph type="subTitle" idx="9"/>
          </p:nvPr>
        </p:nvSpPr>
        <p:spPr>
          <a:xfrm>
            <a:off x="720000" y="191867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505" name="Google Shape;505;p13"/>
          <p:cNvSpPr txBox="1">
            <a:spLocks noGrp="1"/>
          </p:cNvSpPr>
          <p:nvPr>
            <p:ph type="subTitle" idx="13"/>
          </p:nvPr>
        </p:nvSpPr>
        <p:spPr>
          <a:xfrm>
            <a:off x="4366698" y="191867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506" name="Google Shape;506;p13"/>
          <p:cNvSpPr txBox="1">
            <a:spLocks noGrp="1"/>
          </p:cNvSpPr>
          <p:nvPr>
            <p:ph type="subTitle" idx="14"/>
          </p:nvPr>
        </p:nvSpPr>
        <p:spPr>
          <a:xfrm>
            <a:off x="720000" y="3614801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507" name="Google Shape;507;p13"/>
          <p:cNvSpPr txBox="1">
            <a:spLocks noGrp="1"/>
          </p:cNvSpPr>
          <p:nvPr>
            <p:ph type="subTitle" idx="15"/>
          </p:nvPr>
        </p:nvSpPr>
        <p:spPr>
          <a:xfrm>
            <a:off x="4366698" y="3614801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508" name="Google Shape;508;p13"/>
          <p:cNvGrpSpPr/>
          <p:nvPr/>
        </p:nvGrpSpPr>
        <p:grpSpPr>
          <a:xfrm>
            <a:off x="-808923" y="2711465"/>
            <a:ext cx="2097951" cy="3309497"/>
            <a:chOff x="-656523" y="2711465"/>
            <a:chExt cx="2097951" cy="3309497"/>
          </a:xfrm>
        </p:grpSpPr>
        <p:sp>
          <p:nvSpPr>
            <p:cNvPr id="509" name="Google Shape;509;p13"/>
            <p:cNvSpPr/>
            <p:nvPr/>
          </p:nvSpPr>
          <p:spPr>
            <a:xfrm flipH="1">
              <a:off x="-352474" y="4279466"/>
              <a:ext cx="1139424" cy="986746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0" name="Google Shape;510;p13"/>
            <p:cNvGrpSpPr/>
            <p:nvPr/>
          </p:nvGrpSpPr>
          <p:grpSpPr>
            <a:xfrm>
              <a:off x="323479" y="4682324"/>
              <a:ext cx="328346" cy="328531"/>
              <a:chOff x="3678700" y="407275"/>
              <a:chExt cx="708100" cy="708500"/>
            </a:xfrm>
          </p:grpSpPr>
          <p:sp>
            <p:nvSpPr>
              <p:cNvPr id="511" name="Google Shape;511;p13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13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13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13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13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13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13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8" name="Google Shape;518;p13"/>
            <p:cNvGrpSpPr/>
            <p:nvPr/>
          </p:nvGrpSpPr>
          <p:grpSpPr>
            <a:xfrm>
              <a:off x="-541317" y="2711465"/>
              <a:ext cx="1117945" cy="1598547"/>
              <a:chOff x="-541317" y="2711465"/>
              <a:chExt cx="1117945" cy="1598547"/>
            </a:xfrm>
          </p:grpSpPr>
          <p:sp>
            <p:nvSpPr>
              <p:cNvPr id="519" name="Google Shape;519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rgbClr val="0C0A9E">
                  <a:alpha val="31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20" name="Google Shape;520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21" name="Google Shape;521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2" name="Google Shape;522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23" name="Google Shape;523;p13"/>
            <p:cNvGrpSpPr/>
            <p:nvPr/>
          </p:nvGrpSpPr>
          <p:grpSpPr>
            <a:xfrm rot="-9080766">
              <a:off x="-341725" y="3731687"/>
              <a:ext cx="1117904" cy="1598488"/>
              <a:chOff x="-541317" y="2711465"/>
              <a:chExt cx="1117945" cy="1598547"/>
            </a:xfrm>
          </p:grpSpPr>
          <p:sp>
            <p:nvSpPr>
              <p:cNvPr id="524" name="Google Shape;524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rgbClr val="0C0A9E">
                  <a:alpha val="31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25" name="Google Shape;525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26" name="Google Shape;526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7" name="Google Shape;527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28" name="Google Shape;528;p13"/>
            <p:cNvGrpSpPr/>
            <p:nvPr/>
          </p:nvGrpSpPr>
          <p:grpSpPr>
            <a:xfrm rot="10800000">
              <a:off x="323483" y="4422415"/>
              <a:ext cx="1117945" cy="1598547"/>
              <a:chOff x="-541317" y="2711465"/>
              <a:chExt cx="1117945" cy="1598547"/>
            </a:xfrm>
          </p:grpSpPr>
          <p:sp>
            <p:nvSpPr>
              <p:cNvPr id="529" name="Google Shape;529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rgbClr val="0C0A9E">
                  <a:alpha val="31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30" name="Google Shape;530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31" name="Google Shape;531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2" name="Google Shape;532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533" name="Google Shape;533;p13"/>
          <p:cNvGrpSpPr/>
          <p:nvPr/>
        </p:nvGrpSpPr>
        <p:grpSpPr>
          <a:xfrm>
            <a:off x="6470875" y="-1735180"/>
            <a:ext cx="4257000" cy="4171657"/>
            <a:chOff x="6394675" y="-1658980"/>
            <a:chExt cx="4257000" cy="4171657"/>
          </a:xfrm>
        </p:grpSpPr>
        <p:grpSp>
          <p:nvGrpSpPr>
            <p:cNvPr id="534" name="Google Shape;534;p13"/>
            <p:cNvGrpSpPr/>
            <p:nvPr/>
          </p:nvGrpSpPr>
          <p:grpSpPr>
            <a:xfrm rot="-2700000" flipH="1">
              <a:off x="7289785" y="-1246897"/>
              <a:ext cx="2552124" cy="3347490"/>
              <a:chOff x="2976325" y="908175"/>
              <a:chExt cx="4028179" cy="5283555"/>
            </a:xfrm>
          </p:grpSpPr>
          <p:sp>
            <p:nvSpPr>
              <p:cNvPr id="535" name="Google Shape;535;p13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13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13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38" name="Google Shape;538;p13"/>
            <p:cNvSpPr/>
            <p:nvPr/>
          </p:nvSpPr>
          <p:spPr>
            <a:xfrm>
              <a:off x="6394675" y="0"/>
              <a:ext cx="284119" cy="246048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rgbClr val="0C0A9E">
                    <a:alpha val="2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3"/>
            <p:cNvSpPr/>
            <p:nvPr/>
          </p:nvSpPr>
          <p:spPr>
            <a:xfrm>
              <a:off x="6627600" y="-49075"/>
              <a:ext cx="570546" cy="494095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0" name="Google Shape;540;p13"/>
          <p:cNvGrpSpPr/>
          <p:nvPr/>
        </p:nvGrpSpPr>
        <p:grpSpPr>
          <a:xfrm>
            <a:off x="-113888" y="229201"/>
            <a:ext cx="1891393" cy="134100"/>
            <a:chOff x="-113888" y="229201"/>
            <a:chExt cx="1891393" cy="134100"/>
          </a:xfrm>
        </p:grpSpPr>
        <p:sp>
          <p:nvSpPr>
            <p:cNvPr id="541" name="Google Shape;541;p13"/>
            <p:cNvSpPr/>
            <p:nvPr/>
          </p:nvSpPr>
          <p:spPr>
            <a:xfrm>
              <a:off x="1643404" y="2292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42" name="Google Shape;542;p13"/>
            <p:cNvCxnSpPr/>
            <p:nvPr/>
          </p:nvCxnSpPr>
          <p:spPr>
            <a:xfrm rot="10800000">
              <a:off x="783712" y="-601348"/>
              <a:ext cx="0" cy="179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43" name="Google Shape;543;p13"/>
            <p:cNvSpPr/>
            <p:nvPr/>
          </p:nvSpPr>
          <p:spPr>
            <a:xfrm>
              <a:off x="1673517" y="2593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14"/>
          <p:cNvSpPr txBox="1">
            <a:spLocks noGrp="1"/>
          </p:cNvSpPr>
          <p:nvPr>
            <p:ph type="title"/>
          </p:nvPr>
        </p:nvSpPr>
        <p:spPr>
          <a:xfrm>
            <a:off x="713225" y="3349250"/>
            <a:ext cx="66912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6" name="Google Shape;546;p14"/>
          <p:cNvSpPr txBox="1">
            <a:spLocks noGrp="1"/>
          </p:cNvSpPr>
          <p:nvPr>
            <p:ph type="subTitle" idx="1"/>
          </p:nvPr>
        </p:nvSpPr>
        <p:spPr>
          <a:xfrm>
            <a:off x="713225" y="1511313"/>
            <a:ext cx="6691200" cy="14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p29"/>
          <p:cNvSpPr txBox="1">
            <a:spLocks noGrp="1"/>
          </p:cNvSpPr>
          <p:nvPr>
            <p:ph type="title"/>
          </p:nvPr>
        </p:nvSpPr>
        <p:spPr>
          <a:xfrm>
            <a:off x="1157288" y="685275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82" name="Google Shape;1282;p29"/>
          <p:cNvSpPr txBox="1">
            <a:spLocks noGrp="1"/>
          </p:cNvSpPr>
          <p:nvPr>
            <p:ph type="subTitle" idx="1"/>
          </p:nvPr>
        </p:nvSpPr>
        <p:spPr>
          <a:xfrm>
            <a:off x="1157250" y="2203275"/>
            <a:ext cx="4448100" cy="100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3" name="Google Shape;1283;p29"/>
          <p:cNvSpPr txBox="1">
            <a:spLocks noGrp="1"/>
          </p:cNvSpPr>
          <p:nvPr>
            <p:ph type="subTitle" idx="2"/>
          </p:nvPr>
        </p:nvSpPr>
        <p:spPr>
          <a:xfrm>
            <a:off x="1157250" y="1800075"/>
            <a:ext cx="4448100" cy="3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4" name="Google Shape;1284;p29"/>
          <p:cNvSpPr txBox="1"/>
          <p:nvPr/>
        </p:nvSpPr>
        <p:spPr>
          <a:xfrm>
            <a:off x="1157300" y="3286450"/>
            <a:ext cx="5320200" cy="6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CREDITS: 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This presentation template was created by </a:t>
            </a:r>
            <a:r>
              <a:rPr lang="en" sz="1200" b="1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and includes icons by </a:t>
            </a:r>
            <a:r>
              <a:rPr lang="en" sz="1200" b="1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and infographics &amp; images by</a:t>
            </a:r>
            <a:r>
              <a:rPr lang="en" sz="1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" sz="1200" b="1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b="1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sz="1200" b="1" u="sng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285" name="Google Shape;1285;p29"/>
          <p:cNvGrpSpPr/>
          <p:nvPr/>
        </p:nvGrpSpPr>
        <p:grpSpPr>
          <a:xfrm>
            <a:off x="-291585" y="-494819"/>
            <a:ext cx="1448824" cy="2238804"/>
            <a:chOff x="-308635" y="-494819"/>
            <a:chExt cx="1448824" cy="2238804"/>
          </a:xfrm>
        </p:grpSpPr>
        <p:grpSp>
          <p:nvGrpSpPr>
            <p:cNvPr id="1286" name="Google Shape;1286;p29"/>
            <p:cNvGrpSpPr/>
            <p:nvPr/>
          </p:nvGrpSpPr>
          <p:grpSpPr>
            <a:xfrm>
              <a:off x="-275757" y="-242066"/>
              <a:ext cx="981772" cy="1986051"/>
              <a:chOff x="-293545" y="3454371"/>
              <a:chExt cx="981772" cy="1986051"/>
            </a:xfrm>
          </p:grpSpPr>
          <p:sp>
            <p:nvSpPr>
              <p:cNvPr id="1287" name="Google Shape;1287;p29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88;p29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89" name="Google Shape;1289;p29"/>
            <p:cNvGrpSpPr/>
            <p:nvPr/>
          </p:nvGrpSpPr>
          <p:grpSpPr>
            <a:xfrm>
              <a:off x="364499" y="794648"/>
              <a:ext cx="699940" cy="478601"/>
              <a:chOff x="39722" y="4349021"/>
              <a:chExt cx="1061964" cy="726143"/>
            </a:xfrm>
          </p:grpSpPr>
          <p:grpSp>
            <p:nvGrpSpPr>
              <p:cNvPr id="1290" name="Google Shape;1290;p29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291" name="Google Shape;1291;p29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292" name="Google Shape;1292;p29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293" name="Google Shape;1293;p29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4" name="Google Shape;1294;p29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5" name="Google Shape;1295;p29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6" name="Google Shape;1296;p29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7" name="Google Shape;1297;p29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298" name="Google Shape;1298;p29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99" name="Google Shape;1299;p29"/>
            <p:cNvGrpSpPr/>
            <p:nvPr/>
          </p:nvGrpSpPr>
          <p:grpSpPr>
            <a:xfrm rot="-5400000">
              <a:off x="-460623" y="-342832"/>
              <a:ext cx="1351491" cy="1047516"/>
              <a:chOff x="-2460210" y="2758493"/>
              <a:chExt cx="1351491" cy="1047516"/>
            </a:xfrm>
          </p:grpSpPr>
          <p:sp>
            <p:nvSpPr>
              <p:cNvPr id="1300" name="Google Shape;1300;p29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29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29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29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4" name="Google Shape;1304;p29"/>
            <p:cNvGrpSpPr/>
            <p:nvPr/>
          </p:nvGrpSpPr>
          <p:grpSpPr>
            <a:xfrm>
              <a:off x="440249" y="455173"/>
              <a:ext cx="699940" cy="478601"/>
              <a:chOff x="39722" y="4349021"/>
              <a:chExt cx="1061964" cy="726143"/>
            </a:xfrm>
          </p:grpSpPr>
          <p:grpSp>
            <p:nvGrpSpPr>
              <p:cNvPr id="1305" name="Google Shape;1305;p29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306" name="Google Shape;1306;p29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307" name="Google Shape;1307;p29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308" name="Google Shape;1308;p29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09" name="Google Shape;1309;p29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0" name="Google Shape;1310;p29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1" name="Google Shape;1311;p29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2" name="Google Shape;1312;p29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313" name="Google Shape;1313;p29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4" name="Google Shape;1314;p29"/>
            <p:cNvGrpSpPr/>
            <p:nvPr/>
          </p:nvGrpSpPr>
          <p:grpSpPr>
            <a:xfrm>
              <a:off x="-63826" y="511661"/>
              <a:ext cx="699940" cy="478601"/>
              <a:chOff x="39722" y="4349021"/>
              <a:chExt cx="1061964" cy="726143"/>
            </a:xfrm>
          </p:grpSpPr>
          <p:grpSp>
            <p:nvGrpSpPr>
              <p:cNvPr id="1315" name="Google Shape;1315;p29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316" name="Google Shape;1316;p29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317" name="Google Shape;1317;p29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318" name="Google Shape;1318;p29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9" name="Google Shape;1319;p29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0" name="Google Shape;1320;p29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1" name="Google Shape;1321;p29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2" name="Google Shape;1322;p29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323" name="Google Shape;1323;p29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24" name="Google Shape;1324;p29"/>
          <p:cNvGrpSpPr/>
          <p:nvPr/>
        </p:nvGrpSpPr>
        <p:grpSpPr>
          <a:xfrm>
            <a:off x="2659712" y="4275400"/>
            <a:ext cx="4952059" cy="2992224"/>
            <a:chOff x="2659712" y="4275400"/>
            <a:chExt cx="4952059" cy="2992224"/>
          </a:xfrm>
        </p:grpSpPr>
        <p:pic>
          <p:nvPicPr>
            <p:cNvPr id="1325" name="Google Shape;1325;p29"/>
            <p:cNvPicPr preferRelativeResize="0"/>
            <p:nvPr/>
          </p:nvPicPr>
          <p:blipFill rotWithShape="1">
            <a:blip r:embed="rId5">
              <a:alphaModFix/>
            </a:blip>
            <a:srcRect l="16960" t="24718" r="7121" b="26177"/>
            <a:stretch/>
          </p:blipFill>
          <p:spPr>
            <a:xfrm rot="10800000">
              <a:off x="2659712" y="4275400"/>
              <a:ext cx="354905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26" name="Google Shape;1326;p29"/>
            <p:cNvGrpSpPr/>
            <p:nvPr/>
          </p:nvGrpSpPr>
          <p:grpSpPr>
            <a:xfrm rot="-5400000">
              <a:off x="3258038" y="4413859"/>
              <a:ext cx="906953" cy="1517787"/>
              <a:chOff x="79748" y="2808602"/>
              <a:chExt cx="906953" cy="1517787"/>
            </a:xfrm>
          </p:grpSpPr>
          <p:sp>
            <p:nvSpPr>
              <p:cNvPr id="1327" name="Google Shape;1327;p29"/>
              <p:cNvSpPr/>
              <p:nvPr/>
            </p:nvSpPr>
            <p:spPr>
              <a:xfrm rot="5400000">
                <a:off x="357831" y="282094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29"/>
              <p:cNvSpPr/>
              <p:nvPr/>
            </p:nvSpPr>
            <p:spPr>
              <a:xfrm rot="5400000">
                <a:off x="537866" y="3393994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1329;p29"/>
              <p:cNvSpPr/>
              <p:nvPr/>
            </p:nvSpPr>
            <p:spPr>
              <a:xfrm rot="5400000">
                <a:off x="67406" y="3278257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330;p29"/>
              <p:cNvSpPr/>
              <p:nvPr/>
            </p:nvSpPr>
            <p:spPr>
              <a:xfrm rot="5400000">
                <a:off x="417006" y="375669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31" name="Google Shape;1331;p29"/>
            <p:cNvGrpSpPr/>
            <p:nvPr/>
          </p:nvGrpSpPr>
          <p:grpSpPr>
            <a:xfrm rot="5400000">
              <a:off x="5484569" y="3756062"/>
              <a:ext cx="1421047" cy="2833357"/>
              <a:chOff x="334358" y="2186737"/>
              <a:chExt cx="1421047" cy="2833357"/>
            </a:xfrm>
          </p:grpSpPr>
          <p:sp>
            <p:nvSpPr>
              <p:cNvPr id="1332" name="Google Shape;1332;p29"/>
              <p:cNvSpPr/>
              <p:nvPr/>
            </p:nvSpPr>
            <p:spPr>
              <a:xfrm rot="10800000">
                <a:off x="334358" y="2186737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33" name="Google Shape;1333;p29"/>
              <p:cNvGrpSpPr/>
              <p:nvPr/>
            </p:nvGrpSpPr>
            <p:grpSpPr>
              <a:xfrm rot="5400000">
                <a:off x="1046250" y="3181856"/>
                <a:ext cx="161977" cy="161940"/>
                <a:chOff x="1101075" y="2142375"/>
                <a:chExt cx="439200" cy="439100"/>
              </a:xfrm>
            </p:grpSpPr>
            <p:sp>
              <p:nvSpPr>
                <p:cNvPr id="1334" name="Google Shape;1334;p29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5" name="Google Shape;1335;p29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36" name="Google Shape;1336;p29"/>
              <p:cNvGrpSpPr/>
              <p:nvPr/>
            </p:nvGrpSpPr>
            <p:grpSpPr>
              <a:xfrm rot="-5400000">
                <a:off x="628029" y="45642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337" name="Google Shape;1337;p29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8" name="Google Shape;1338;p29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0" name="Google Shape;1340;p30"/>
          <p:cNvGrpSpPr/>
          <p:nvPr/>
        </p:nvGrpSpPr>
        <p:grpSpPr>
          <a:xfrm>
            <a:off x="-623241" y="3925887"/>
            <a:ext cx="2833357" cy="1517787"/>
            <a:chOff x="-623241" y="3849687"/>
            <a:chExt cx="2833357" cy="1517787"/>
          </a:xfrm>
        </p:grpSpPr>
        <p:grpSp>
          <p:nvGrpSpPr>
            <p:cNvPr id="1341" name="Google Shape;1341;p30"/>
            <p:cNvGrpSpPr/>
            <p:nvPr/>
          </p:nvGrpSpPr>
          <p:grpSpPr>
            <a:xfrm rot="5400000">
              <a:off x="-879113" y="4155104"/>
              <a:ext cx="1517787" cy="906953"/>
              <a:chOff x="-55500" y="4835979"/>
              <a:chExt cx="1517787" cy="906953"/>
            </a:xfrm>
          </p:grpSpPr>
          <p:sp>
            <p:nvSpPr>
              <p:cNvPr id="1342" name="Google Shape;1342;p30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30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30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30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46" name="Google Shape;1346;p30"/>
            <p:cNvGrpSpPr/>
            <p:nvPr/>
          </p:nvGrpSpPr>
          <p:grpSpPr>
            <a:xfrm>
              <a:off x="-623241" y="3946426"/>
              <a:ext cx="2833357" cy="1421047"/>
              <a:chOff x="-677366" y="4067276"/>
              <a:chExt cx="2833357" cy="1421047"/>
            </a:xfrm>
          </p:grpSpPr>
          <p:sp>
            <p:nvSpPr>
              <p:cNvPr id="1347" name="Google Shape;1347;p30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48" name="Google Shape;1348;p30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349" name="Google Shape;1349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0" name="Google Shape;1350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51" name="Google Shape;1351;p30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352" name="Google Shape;1352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3" name="Google Shape;1353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354" name="Google Shape;1354;p30"/>
            <p:cNvSpPr/>
            <p:nvPr/>
          </p:nvSpPr>
          <p:spPr>
            <a:xfrm rot="-5400000">
              <a:off x="289120" y="3696219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30"/>
          <p:cNvGrpSpPr/>
          <p:nvPr/>
        </p:nvGrpSpPr>
        <p:grpSpPr>
          <a:xfrm>
            <a:off x="6323925" y="-1678249"/>
            <a:ext cx="4189199" cy="3065874"/>
            <a:chOff x="6171525" y="-1678249"/>
            <a:chExt cx="4189199" cy="3065874"/>
          </a:xfrm>
        </p:grpSpPr>
        <p:sp>
          <p:nvSpPr>
            <p:cNvPr id="1356" name="Google Shape;1356;p30"/>
            <p:cNvSpPr/>
            <p:nvPr/>
          </p:nvSpPr>
          <p:spPr>
            <a:xfrm rot="-5400000">
              <a:off x="6808863" y="-808395"/>
              <a:ext cx="1558682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357" name="Google Shape;1357;p30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587425" y="-1678249"/>
              <a:ext cx="3773299" cy="2879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8" name="Google Shape;1358;p30"/>
            <p:cNvSpPr/>
            <p:nvPr/>
          </p:nvSpPr>
          <p:spPr>
            <a:xfrm>
              <a:off x="8292929" y="-80469"/>
              <a:ext cx="904284" cy="86593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9" name="Google Shape;1359;p30"/>
            <p:cNvGrpSpPr/>
            <p:nvPr/>
          </p:nvGrpSpPr>
          <p:grpSpPr>
            <a:xfrm rot="-2700000">
              <a:off x="8302147" y="61289"/>
              <a:ext cx="582044" cy="582419"/>
              <a:chOff x="959750" y="3039275"/>
              <a:chExt cx="582050" cy="582425"/>
            </a:xfrm>
          </p:grpSpPr>
          <p:sp>
            <p:nvSpPr>
              <p:cNvPr id="1360" name="Google Shape;1360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7" name="Google Shape;1367;p30"/>
            <p:cNvGrpSpPr/>
            <p:nvPr/>
          </p:nvGrpSpPr>
          <p:grpSpPr>
            <a:xfrm rot="-2700000">
              <a:off x="8551447" y="61289"/>
              <a:ext cx="582044" cy="582419"/>
              <a:chOff x="959750" y="3039275"/>
              <a:chExt cx="582050" cy="582425"/>
            </a:xfrm>
          </p:grpSpPr>
          <p:sp>
            <p:nvSpPr>
              <p:cNvPr id="1368" name="Google Shape;1368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75" name="Google Shape;1375;p30"/>
          <p:cNvGrpSpPr/>
          <p:nvPr/>
        </p:nvGrpSpPr>
        <p:grpSpPr>
          <a:xfrm rot="2700000">
            <a:off x="8945322" y="2352177"/>
            <a:ext cx="439196" cy="439096"/>
            <a:chOff x="1101075" y="2142375"/>
            <a:chExt cx="439200" cy="439100"/>
          </a:xfrm>
        </p:grpSpPr>
        <p:sp>
          <p:nvSpPr>
            <p:cNvPr id="1376" name="Google Shape;1376;p30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0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dk2"/>
        </a:solidFill>
        <a:effectLst/>
      </p:bgPr>
    </p:bg>
    <p:spTree>
      <p:nvGrpSpPr>
        <p:cNvPr id="1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9" name="Google Shape;1379;p31"/>
          <p:cNvGrpSpPr/>
          <p:nvPr/>
        </p:nvGrpSpPr>
        <p:grpSpPr>
          <a:xfrm>
            <a:off x="8332551" y="-7"/>
            <a:ext cx="2386151" cy="3293873"/>
            <a:chOff x="8256351" y="-7"/>
            <a:chExt cx="2386151" cy="3293873"/>
          </a:xfrm>
        </p:grpSpPr>
        <p:pic>
          <p:nvPicPr>
            <p:cNvPr id="1380" name="Google Shape;1380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7886227" y="537590"/>
              <a:ext cx="3126400" cy="2386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81" name="Google Shape;1381;p31"/>
            <p:cNvGrpSpPr/>
            <p:nvPr/>
          </p:nvGrpSpPr>
          <p:grpSpPr>
            <a:xfrm rot="10800000">
              <a:off x="8452444" y="-7"/>
              <a:ext cx="325154" cy="1788670"/>
              <a:chOff x="8869019" y="-622132"/>
              <a:chExt cx="325154" cy="1788670"/>
            </a:xfrm>
          </p:grpSpPr>
          <p:sp>
            <p:nvSpPr>
              <p:cNvPr id="1382" name="Google Shape;1382;p31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83" name="Google Shape;1383;p31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1384" name="Google Shape;1384;p31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5" name="Google Shape;1385;p31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386" name="Google Shape;1386;p31"/>
          <p:cNvGrpSpPr/>
          <p:nvPr/>
        </p:nvGrpSpPr>
        <p:grpSpPr>
          <a:xfrm>
            <a:off x="-213525" y="171225"/>
            <a:ext cx="439200" cy="439100"/>
            <a:chOff x="1101075" y="2142375"/>
            <a:chExt cx="439200" cy="439100"/>
          </a:xfrm>
        </p:grpSpPr>
        <p:sp>
          <p:nvSpPr>
            <p:cNvPr id="1387" name="Google Shape;1387;p31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1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31"/>
          <p:cNvGrpSpPr/>
          <p:nvPr/>
        </p:nvGrpSpPr>
        <p:grpSpPr>
          <a:xfrm>
            <a:off x="-1262974" y="3161328"/>
            <a:ext cx="4822591" cy="2934500"/>
            <a:chOff x="-1186774" y="3161328"/>
            <a:chExt cx="4822591" cy="2934500"/>
          </a:xfrm>
        </p:grpSpPr>
        <p:pic>
          <p:nvPicPr>
            <p:cNvPr id="1390" name="Google Shape;1390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-1534175" y="3508728"/>
              <a:ext cx="2934500" cy="2239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1" name="Google Shape;1391;p31"/>
            <p:cNvSpPr/>
            <p:nvPr/>
          </p:nvSpPr>
          <p:spPr>
            <a:xfrm rot="-5400000">
              <a:off x="-184180" y="3596444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9900FF">
                    <a:alpha val="28627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92" name="Google Shape;1392;p31"/>
            <p:cNvGrpSpPr/>
            <p:nvPr/>
          </p:nvGrpSpPr>
          <p:grpSpPr>
            <a:xfrm>
              <a:off x="58899" y="4608583"/>
              <a:ext cx="604346" cy="657081"/>
              <a:chOff x="58899" y="4608583"/>
              <a:chExt cx="604346" cy="657081"/>
            </a:xfrm>
          </p:grpSpPr>
          <p:grpSp>
            <p:nvGrpSpPr>
              <p:cNvPr id="1393" name="Google Shape;1393;p31"/>
              <p:cNvGrpSpPr/>
              <p:nvPr/>
            </p:nvGrpSpPr>
            <p:grpSpPr>
              <a:xfrm rot="10800000">
                <a:off x="58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394" name="Google Shape;1394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5" name="Google Shape;1395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6" name="Google Shape;1396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7" name="Google Shape;1397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8" name="Google Shape;1398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9" name="Google Shape;1399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0" name="Google Shape;1400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1" name="Google Shape;1401;p31"/>
              <p:cNvGrpSpPr/>
              <p:nvPr/>
            </p:nvGrpSpPr>
            <p:grpSpPr>
              <a:xfrm rot="10800000">
                <a:off x="334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402" name="Google Shape;1402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3" name="Google Shape;1403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4" name="Google Shape;1404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5" name="Google Shape;1405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6" name="Google Shape;1406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7" name="Google Shape;1407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8" name="Google Shape;1408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9" name="Google Shape;1409;p31"/>
              <p:cNvGrpSpPr/>
              <p:nvPr/>
            </p:nvGrpSpPr>
            <p:grpSpPr>
              <a:xfrm rot="10800000">
                <a:off x="282574" y="4937133"/>
                <a:ext cx="328346" cy="328531"/>
                <a:chOff x="3678700" y="407275"/>
                <a:chExt cx="708100" cy="708500"/>
              </a:xfrm>
            </p:grpSpPr>
            <p:sp>
              <p:nvSpPr>
                <p:cNvPr id="1410" name="Google Shape;1410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1" name="Google Shape;1411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2" name="Google Shape;1412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3" name="Google Shape;1413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4" name="Google Shape;1414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5" name="Google Shape;1415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6" name="Google Shape;1416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417" name="Google Shape;1417;p31"/>
            <p:cNvGrpSpPr/>
            <p:nvPr/>
          </p:nvGrpSpPr>
          <p:grpSpPr>
            <a:xfrm>
              <a:off x="-923150" y="4796551"/>
              <a:ext cx="4558967" cy="134100"/>
              <a:chOff x="796100" y="3019701"/>
              <a:chExt cx="4558967" cy="134100"/>
            </a:xfrm>
          </p:grpSpPr>
          <p:sp>
            <p:nvSpPr>
              <p:cNvPr id="1418" name="Google Shape;1418;p31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419" name="Google Shape;1419;p31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20" name="Google Shape;1420;p31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8" r:id="rId4"/>
    <p:sldLayoutId id="2147483659" r:id="rId5"/>
    <p:sldLayoutId id="2147483660" r:id="rId6"/>
    <p:sldLayoutId id="2147483675" r:id="rId7"/>
    <p:sldLayoutId id="2147483676" r:id="rId8"/>
    <p:sldLayoutId id="214748367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reepik.com/?utm_source=slidesgo_template&amp;utm_medium=referral-link&amp;utm_campaign=promo-slide&amp;utm_term=slidesgo&amp;utm_content=freepik" TargetMode="External"/><Relationship Id="rId3" Type="http://schemas.openxmlformats.org/officeDocument/2006/relationships/slide" Target="slide19.xml"/><Relationship Id="rId7" Type="http://schemas.openxmlformats.org/officeDocument/2006/relationships/hyperlink" Target="http://bit.ly/33VAFh3" TargetMode="External"/><Relationship Id="rId12" Type="http://schemas.openxmlformats.org/officeDocument/2006/relationships/hyperlink" Target="https://www.videvo.net/?utm_source=slidesgo_template&amp;utm_medium=referral-link&amp;utm_campaign=sg_resources&amp;utm_content=videvo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bit.ly/30B07Gq" TargetMode="External"/><Relationship Id="rId11" Type="http://schemas.openxmlformats.org/officeDocument/2006/relationships/hyperlink" Target="https://wepik.com/?utm_source=slidesgo_template&amp;utm_medium=referral-link&amp;utm_campaign=promo-slide&amp;utm_term=slidesgo&amp;utm_content=wepik" TargetMode="External"/><Relationship Id="rId5" Type="http://schemas.openxmlformats.org/officeDocument/2006/relationships/hyperlink" Target="https://bit.ly/3A1uf1Q" TargetMode="External"/><Relationship Id="rId10" Type="http://schemas.openxmlformats.org/officeDocument/2006/relationships/hyperlink" Target="https://storyset.com/?utm_source=slidesgo_template&amp;utm_medium=referral-link&amp;utm_campaign=promo-slide&amp;utm_term=slidesgo&amp;utm_content=storyset" TargetMode="External"/><Relationship Id="rId4" Type="http://schemas.openxmlformats.org/officeDocument/2006/relationships/hyperlink" Target="https://slidesgo.com/slidesgo-school/presentation-tips/how-to-edit-the-master-slides-in-our-templates?utm_source=slidesgo_template&amp;utm_medium=referral-link&amp;utm_campaign=how-to-edit-the-master-slides-in-our-templates&amp;utm_term=slidesgo-school&amp;utm_content=how-to-edit-the-master-slides-in-our-templates" TargetMode="External"/><Relationship Id="rId9" Type="http://schemas.openxmlformats.org/officeDocument/2006/relationships/hyperlink" Target="https://www.flaticon.com/?utm_source=slidesgo_template&amp;utm_medium=referral-link&amp;utm_campaign=promo-slide&amp;utm_term=slidesgo&amp;utm_content=flaticon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Google Shape;1431;p35"/>
          <p:cNvSpPr txBox="1">
            <a:spLocks noGrp="1"/>
          </p:cNvSpPr>
          <p:nvPr>
            <p:ph type="subTitle" idx="1"/>
          </p:nvPr>
        </p:nvSpPr>
        <p:spPr>
          <a:xfrm>
            <a:off x="1096850" y="3456250"/>
            <a:ext cx="4882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</a:rPr>
              <a:t>Mehraj Ud Din Shah Peerzada</a:t>
            </a:r>
            <a:endParaRPr dirty="0"/>
          </a:p>
        </p:txBody>
      </p:sp>
      <p:sp>
        <p:nvSpPr>
          <p:cNvPr id="1432" name="Google Shape;1432;p35"/>
          <p:cNvSpPr txBox="1">
            <a:spLocks noGrp="1"/>
          </p:cNvSpPr>
          <p:nvPr>
            <p:ph type="ctrTitle"/>
          </p:nvPr>
        </p:nvSpPr>
        <p:spPr>
          <a:xfrm>
            <a:off x="1059549" y="816324"/>
            <a:ext cx="7012001" cy="23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More about Rust</a:t>
            </a:r>
            <a:r>
              <a:rPr lang="en" dirty="0"/>
              <a:t> </a:t>
            </a:r>
            <a:br>
              <a:rPr lang="en" dirty="0"/>
            </a:br>
            <a:endParaRPr sz="1400" dirty="0">
              <a:solidFill>
                <a:schemeClr val="dk1"/>
              </a:solidFill>
            </a:endParaRPr>
          </a:p>
        </p:txBody>
      </p:sp>
      <p:grpSp>
        <p:nvGrpSpPr>
          <p:cNvPr id="1433" name="Google Shape;1433;p35"/>
          <p:cNvGrpSpPr/>
          <p:nvPr/>
        </p:nvGrpSpPr>
        <p:grpSpPr>
          <a:xfrm>
            <a:off x="1096850" y="3242811"/>
            <a:ext cx="3936683" cy="134070"/>
            <a:chOff x="1096850" y="3242811"/>
            <a:chExt cx="3936683" cy="134070"/>
          </a:xfrm>
        </p:grpSpPr>
        <p:cxnSp>
          <p:nvCxnSpPr>
            <p:cNvPr id="1434" name="Google Shape;1434;p35"/>
            <p:cNvCxnSpPr/>
            <p:nvPr/>
          </p:nvCxnSpPr>
          <p:spPr>
            <a:xfrm>
              <a:off x="1096850" y="3309850"/>
              <a:ext cx="3840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5" name="Google Shape;1435;p35"/>
            <p:cNvGrpSpPr/>
            <p:nvPr/>
          </p:nvGrpSpPr>
          <p:grpSpPr>
            <a:xfrm>
              <a:off x="4899464" y="3242811"/>
              <a:ext cx="134070" cy="134070"/>
              <a:chOff x="8382514" y="1084976"/>
              <a:chExt cx="265800" cy="265800"/>
            </a:xfrm>
          </p:grpSpPr>
          <p:sp>
            <p:nvSpPr>
              <p:cNvPr id="1436" name="Google Shape;1436;p35"/>
              <p:cNvSpPr/>
              <p:nvPr/>
            </p:nvSpPr>
            <p:spPr>
              <a:xfrm>
                <a:off x="8442213" y="1144734"/>
                <a:ext cx="146400" cy="1464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35"/>
              <p:cNvSpPr/>
              <p:nvPr/>
            </p:nvSpPr>
            <p:spPr>
              <a:xfrm>
                <a:off x="8382514" y="1084976"/>
                <a:ext cx="265800" cy="265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38" name="Google Shape;1438;p35"/>
          <p:cNvGrpSpPr/>
          <p:nvPr/>
        </p:nvGrpSpPr>
        <p:grpSpPr>
          <a:xfrm>
            <a:off x="8017432" y="-313900"/>
            <a:ext cx="134070" cy="1891362"/>
            <a:chOff x="8017432" y="-313900"/>
            <a:chExt cx="134070" cy="1891362"/>
          </a:xfrm>
        </p:grpSpPr>
        <p:sp>
          <p:nvSpPr>
            <p:cNvPr id="1439" name="Google Shape;1439;p35"/>
            <p:cNvSpPr/>
            <p:nvPr/>
          </p:nvSpPr>
          <p:spPr>
            <a:xfrm rot="5400000">
              <a:off x="8017432" y="1443393"/>
              <a:ext cx="134070" cy="13407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40" name="Google Shape;1440;p35"/>
            <p:cNvCxnSpPr/>
            <p:nvPr/>
          </p:nvCxnSpPr>
          <p:spPr>
            <a:xfrm>
              <a:off x="8084450" y="-313900"/>
              <a:ext cx="0" cy="179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41" name="Google Shape;1441;p35"/>
            <p:cNvSpPr/>
            <p:nvPr/>
          </p:nvSpPr>
          <p:spPr>
            <a:xfrm rot="5400000">
              <a:off x="8047515" y="1473505"/>
              <a:ext cx="73844" cy="73844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2" name="Google Shape;1442;p35"/>
          <p:cNvGrpSpPr/>
          <p:nvPr/>
        </p:nvGrpSpPr>
        <p:grpSpPr>
          <a:xfrm>
            <a:off x="6309526" y="957475"/>
            <a:ext cx="3504715" cy="5119205"/>
            <a:chOff x="6309526" y="836950"/>
            <a:chExt cx="3504715" cy="5119205"/>
          </a:xfrm>
        </p:grpSpPr>
        <p:sp>
          <p:nvSpPr>
            <p:cNvPr id="1443" name="Google Shape;1443;p35"/>
            <p:cNvSpPr/>
            <p:nvPr/>
          </p:nvSpPr>
          <p:spPr>
            <a:xfrm>
              <a:off x="6309526" y="8369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44" name="Google Shape;1444;p35"/>
            <p:cNvGrpSpPr/>
            <p:nvPr/>
          </p:nvGrpSpPr>
          <p:grpSpPr>
            <a:xfrm>
              <a:off x="7728436" y="3524084"/>
              <a:ext cx="134004" cy="134004"/>
              <a:chOff x="8356813" y="1074288"/>
              <a:chExt cx="351900" cy="351900"/>
            </a:xfrm>
          </p:grpSpPr>
          <p:sp>
            <p:nvSpPr>
              <p:cNvPr id="1445" name="Google Shape;1445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7" name="Google Shape;1447;p35"/>
            <p:cNvGrpSpPr/>
            <p:nvPr/>
          </p:nvGrpSpPr>
          <p:grpSpPr>
            <a:xfrm>
              <a:off x="7344361" y="3150259"/>
              <a:ext cx="134004" cy="134004"/>
              <a:chOff x="8356813" y="1074288"/>
              <a:chExt cx="351900" cy="351900"/>
            </a:xfrm>
          </p:grpSpPr>
          <p:sp>
            <p:nvSpPr>
              <p:cNvPr id="1448" name="Google Shape;1448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0" name="Google Shape;1450;p35"/>
            <p:cNvGrpSpPr/>
            <p:nvPr/>
          </p:nvGrpSpPr>
          <p:grpSpPr>
            <a:xfrm>
              <a:off x="8337811" y="2464059"/>
              <a:ext cx="134004" cy="134004"/>
              <a:chOff x="8356813" y="1074288"/>
              <a:chExt cx="351900" cy="351900"/>
            </a:xfrm>
          </p:grpSpPr>
          <p:sp>
            <p:nvSpPr>
              <p:cNvPr id="1451" name="Google Shape;1451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53" name="Google Shape;1453;p35"/>
            <p:cNvSpPr/>
            <p:nvPr/>
          </p:nvSpPr>
          <p:spPr>
            <a:xfrm rot="5400000">
              <a:off x="7687039" y="1023058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0" name="Google Shape;1590;p40"/>
          <p:cNvGrpSpPr/>
          <p:nvPr/>
        </p:nvGrpSpPr>
        <p:grpSpPr>
          <a:xfrm>
            <a:off x="4605344" y="2412775"/>
            <a:ext cx="5765856" cy="4103650"/>
            <a:chOff x="4452944" y="2184175"/>
            <a:chExt cx="5765856" cy="4103650"/>
          </a:xfrm>
        </p:grpSpPr>
        <p:pic>
          <p:nvPicPr>
            <p:cNvPr id="1591" name="Google Shape;1591;p40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 rot="-5400000" flipH="1">
              <a:off x="6600975" y="2670000"/>
              <a:ext cx="4103650" cy="31320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92" name="Google Shape;1592;p40"/>
            <p:cNvGrpSpPr/>
            <p:nvPr/>
          </p:nvGrpSpPr>
          <p:grpSpPr>
            <a:xfrm rot="-5400000" flipH="1">
              <a:off x="8074852" y="4089881"/>
              <a:ext cx="1478405" cy="1186772"/>
              <a:chOff x="7945225" y="4302000"/>
              <a:chExt cx="904666" cy="726121"/>
            </a:xfrm>
          </p:grpSpPr>
          <p:sp>
            <p:nvSpPr>
              <p:cNvPr id="1593" name="Google Shape;1593;p40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1594;p40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" name="Google Shape;1595;p40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96" name="Google Shape;1596;p40"/>
            <p:cNvSpPr/>
            <p:nvPr/>
          </p:nvSpPr>
          <p:spPr>
            <a:xfrm rot="-5400000" flipH="1">
              <a:off x="5435889" y="1481375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97" name="Google Shape;1597;p40"/>
            <p:cNvGrpSpPr/>
            <p:nvPr/>
          </p:nvGrpSpPr>
          <p:grpSpPr>
            <a:xfrm rot="-5400000" flipH="1">
              <a:off x="7140078" y="3883230"/>
              <a:ext cx="134004" cy="134004"/>
              <a:chOff x="8356813" y="1074288"/>
              <a:chExt cx="351900" cy="351900"/>
            </a:xfrm>
          </p:grpSpPr>
          <p:sp>
            <p:nvSpPr>
              <p:cNvPr id="1598" name="Google Shape;1598;p40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9" name="Google Shape;1599;p40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00" name="Google Shape;1600;p40"/>
            <p:cNvGrpSpPr/>
            <p:nvPr/>
          </p:nvGrpSpPr>
          <p:grpSpPr>
            <a:xfrm rot="-5400000" flipH="1">
              <a:off x="6766253" y="3499155"/>
              <a:ext cx="134004" cy="134004"/>
              <a:chOff x="8356813" y="1074288"/>
              <a:chExt cx="351900" cy="351900"/>
            </a:xfrm>
          </p:grpSpPr>
          <p:sp>
            <p:nvSpPr>
              <p:cNvPr id="1601" name="Google Shape;1601;p40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40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03" name="Google Shape;1603;p40"/>
            <p:cNvSpPr/>
            <p:nvPr/>
          </p:nvSpPr>
          <p:spPr>
            <a:xfrm rot="5400000" flipH="1">
              <a:off x="6561314" y="2368138"/>
              <a:ext cx="1902692" cy="406951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40"/>
            <p:cNvSpPr/>
            <p:nvPr/>
          </p:nvSpPr>
          <p:spPr>
            <a:xfrm rot="5400000" flipH="1">
              <a:off x="6562398" y="2676948"/>
              <a:ext cx="1902692" cy="406951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05" name="Google Shape;1605;p40"/>
            <p:cNvGrpSpPr/>
            <p:nvPr/>
          </p:nvGrpSpPr>
          <p:grpSpPr>
            <a:xfrm rot="-5400000" flipH="1">
              <a:off x="7404606" y="3451356"/>
              <a:ext cx="582050" cy="582425"/>
              <a:chOff x="959750" y="3039275"/>
              <a:chExt cx="582050" cy="582425"/>
            </a:xfrm>
          </p:grpSpPr>
          <p:sp>
            <p:nvSpPr>
              <p:cNvPr id="1606" name="Google Shape;1606;p4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" name="Google Shape;1607;p4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1608;p4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1609;p4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" name="Google Shape;1610;p4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1" name="Google Shape;1611;p4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4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3" name="Google Shape;1613;p40"/>
            <p:cNvGrpSpPr/>
            <p:nvPr/>
          </p:nvGrpSpPr>
          <p:grpSpPr>
            <a:xfrm rot="-5400000" flipH="1">
              <a:off x="7237650" y="4201057"/>
              <a:ext cx="699928" cy="1651024"/>
              <a:chOff x="8337812" y="3492483"/>
              <a:chExt cx="699928" cy="1651024"/>
            </a:xfrm>
          </p:grpSpPr>
          <p:sp>
            <p:nvSpPr>
              <p:cNvPr id="1614" name="Google Shape;1614;p40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5" name="Google Shape;1615;p40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40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17" name="Google Shape;1617;p40"/>
            <p:cNvSpPr/>
            <p:nvPr/>
          </p:nvSpPr>
          <p:spPr>
            <a:xfrm rot="147769" flipH="1">
              <a:off x="7025973" y="4504982"/>
              <a:ext cx="454547" cy="449759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40"/>
            <p:cNvSpPr/>
            <p:nvPr/>
          </p:nvSpPr>
          <p:spPr>
            <a:xfrm rot="147769" flipH="1">
              <a:off x="6785273" y="4569932"/>
              <a:ext cx="454547" cy="449759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19" name="Google Shape;1619;p40"/>
            <p:cNvGrpSpPr/>
            <p:nvPr/>
          </p:nvGrpSpPr>
          <p:grpSpPr>
            <a:xfrm rot="-5400000" flipH="1">
              <a:off x="5819578" y="4727817"/>
              <a:ext cx="134004" cy="134004"/>
              <a:chOff x="8356813" y="1074288"/>
              <a:chExt cx="351900" cy="351900"/>
            </a:xfrm>
          </p:grpSpPr>
          <p:sp>
            <p:nvSpPr>
              <p:cNvPr id="1620" name="Google Shape;1620;p40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1" name="Google Shape;1621;p40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24" name="Google Shape;1624;p40"/>
          <p:cNvGrpSpPr/>
          <p:nvPr/>
        </p:nvGrpSpPr>
        <p:grpSpPr>
          <a:xfrm rot="-5400000" flipH="1">
            <a:off x="8904403" y="2929792"/>
            <a:ext cx="134004" cy="134004"/>
            <a:chOff x="8356813" y="1074288"/>
            <a:chExt cx="351900" cy="351900"/>
          </a:xfrm>
        </p:grpSpPr>
        <p:sp>
          <p:nvSpPr>
            <p:cNvPr id="1625" name="Google Shape;1625;p40"/>
            <p:cNvSpPr/>
            <p:nvPr/>
          </p:nvSpPr>
          <p:spPr>
            <a:xfrm>
              <a:off x="8356813" y="1074288"/>
              <a:ext cx="351900" cy="3519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40"/>
            <p:cNvSpPr/>
            <p:nvPr/>
          </p:nvSpPr>
          <p:spPr>
            <a:xfrm>
              <a:off x="8406497" y="1123972"/>
              <a:ext cx="252600" cy="252600"/>
            </a:xfrm>
            <a:prstGeom prst="ellipse">
              <a:avLst/>
            </a:pr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1533;p39">
            <a:extLst>
              <a:ext uri="{FF2B5EF4-FFF2-40B4-BE49-F238E27FC236}">
                <a16:creationId xmlns:a16="http://schemas.microsoft.com/office/drawing/2014/main" id="{40E9C43D-F187-9C8E-37FD-09157F622C0A}"/>
              </a:ext>
            </a:extLst>
          </p:cNvPr>
          <p:cNvSpPr txBox="1">
            <a:spLocks/>
          </p:cNvSpPr>
          <p:nvPr/>
        </p:nvSpPr>
        <p:spPr>
          <a:xfrm>
            <a:off x="294426" y="995128"/>
            <a:ext cx="4987480" cy="40763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Allocate </a:t>
            </a:r>
            <a:r>
              <a:rPr lang="en-GB" sz="1600" b="0" i="0" dirty="0">
                <a:solidFill>
                  <a:schemeClr val="tx1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memory at runtime.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GB" sz="1600" b="0" i="0" dirty="0">
              <a:solidFill>
                <a:schemeClr val="tx1"/>
              </a:solidFill>
              <a:effectLst/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Slower in speed.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1600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600" b="0" i="0" dirty="0">
                <a:solidFill>
                  <a:schemeClr val="tx1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Fight with </a:t>
            </a:r>
            <a:r>
              <a:rPr lang="en-GB" sz="1600" b="1" i="0" dirty="0">
                <a:solidFill>
                  <a:schemeClr val="tx1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borrow checker</a:t>
            </a:r>
            <a:r>
              <a:rPr lang="en-GB" sz="1600" b="0" i="0" dirty="0">
                <a:solidFill>
                  <a:schemeClr val="tx1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1600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600" b="0" i="0" dirty="0">
                <a:solidFill>
                  <a:schemeClr val="tx1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Assignee is moved and </a:t>
            </a:r>
            <a:r>
              <a:rPr lang="en-GB" sz="16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invalidated.</a:t>
            </a:r>
            <a:endParaRPr lang="en-GB" sz="1600" b="0" i="0" dirty="0">
              <a:solidFill>
                <a:schemeClr val="tx1"/>
              </a:solidFill>
              <a:effectLst/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1600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600" b="0" i="0" dirty="0">
                <a:solidFill>
                  <a:schemeClr val="tx1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Assigned container is made the new owner.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1600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600" b="0" i="0" dirty="0">
                <a:solidFill>
                  <a:schemeClr val="tx1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Resides on </a:t>
            </a:r>
            <a:r>
              <a:rPr lang="en-GB" sz="1600" b="1" i="0" dirty="0">
                <a:solidFill>
                  <a:schemeClr val="tx1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heap</a:t>
            </a:r>
            <a:r>
              <a:rPr lang="en-GB" sz="1600" b="0" i="0" dirty="0">
                <a:solidFill>
                  <a:schemeClr val="tx1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.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GB" sz="1600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String Objects, Vectors, Box, </a:t>
            </a:r>
            <a:r>
              <a:rPr lang="en-GB" sz="1600" dirty="0" err="1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Rc</a:t>
            </a:r>
            <a:r>
              <a:rPr lang="en-GB" sz="16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, Arc.</a:t>
            </a:r>
            <a:endParaRPr lang="en-US" sz="1600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373462-E5B7-0948-0C42-C549251729EE}"/>
              </a:ext>
            </a:extLst>
          </p:cNvPr>
          <p:cNvSpPr txBox="1"/>
          <p:nvPr/>
        </p:nvSpPr>
        <p:spPr>
          <a:xfrm>
            <a:off x="445213" y="324939"/>
            <a:ext cx="65367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2"/>
                </a:solidFill>
                <a:latin typeface="Algerian" panose="04020705040A02060702" pitchFamily="82" charset="0"/>
                <a:ea typeface="SimSun" panose="02010600030101010101" pitchFamily="2" charset="-122"/>
              </a:rPr>
              <a:t> </a:t>
            </a:r>
            <a:r>
              <a:rPr lang="en" sz="3200" dirty="0">
                <a:solidFill>
                  <a:schemeClr val="dk2"/>
                </a:solidFill>
                <a:latin typeface="Algerian" panose="04020705040A02060702" pitchFamily="82" charset="0"/>
                <a:ea typeface="SimSun" panose="02010600030101010101" pitchFamily="2" charset="-122"/>
              </a:rPr>
              <a:t>dynamic</a:t>
            </a:r>
            <a:r>
              <a:rPr lang="en" sz="3200" dirty="0">
                <a:solidFill>
                  <a:schemeClr val="dk2"/>
                </a:solidFill>
                <a:latin typeface="Algerian" panose="04020705040A02060702" pitchFamily="82" charset="0"/>
              </a:rPr>
              <a:t> memory allocation</a:t>
            </a:r>
            <a:endParaRPr lang="en-IN" sz="3200" dirty="0">
              <a:solidFill>
                <a:schemeClr val="bg2"/>
              </a:solidFill>
              <a:latin typeface="Algerian" panose="04020705040A02060702" pitchFamily="82" charset="0"/>
              <a:ea typeface="SimSun" panose="02010600030101010101" pitchFamily="2" charset="-122"/>
            </a:endParaRPr>
          </a:p>
        </p:txBody>
      </p:sp>
      <p:grpSp>
        <p:nvGrpSpPr>
          <p:cNvPr id="2" name="Google Shape;1534;p39">
            <a:extLst>
              <a:ext uri="{FF2B5EF4-FFF2-40B4-BE49-F238E27FC236}">
                <a16:creationId xmlns:a16="http://schemas.microsoft.com/office/drawing/2014/main" id="{3F3598F3-D4C9-FE34-1A4F-1EEF40C4DEBF}"/>
              </a:ext>
            </a:extLst>
          </p:cNvPr>
          <p:cNvGrpSpPr/>
          <p:nvPr/>
        </p:nvGrpSpPr>
        <p:grpSpPr>
          <a:xfrm>
            <a:off x="159733" y="4687289"/>
            <a:ext cx="4558967" cy="1141122"/>
            <a:chOff x="-123925" y="4132283"/>
            <a:chExt cx="4558967" cy="1141122"/>
          </a:xfrm>
        </p:grpSpPr>
        <p:grpSp>
          <p:nvGrpSpPr>
            <p:cNvPr id="3" name="Google Shape;1535;p39">
              <a:extLst>
                <a:ext uri="{FF2B5EF4-FFF2-40B4-BE49-F238E27FC236}">
                  <a16:creationId xmlns:a16="http://schemas.microsoft.com/office/drawing/2014/main" id="{760E030B-4D8B-7EB4-ABE0-8BB6AFA76F78}"/>
                </a:ext>
              </a:extLst>
            </p:cNvPr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8" name="Google Shape;1536;p39">
                <a:extLst>
                  <a:ext uri="{FF2B5EF4-FFF2-40B4-BE49-F238E27FC236}">
                    <a16:creationId xmlns:a16="http://schemas.microsoft.com/office/drawing/2014/main" id="{8713C03A-FA7B-0A14-5C54-4DA589056503}"/>
                  </a:ext>
                </a:extLst>
              </p:cNvPr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1537;p39">
                <a:extLst>
                  <a:ext uri="{FF2B5EF4-FFF2-40B4-BE49-F238E27FC236}">
                    <a16:creationId xmlns:a16="http://schemas.microsoft.com/office/drawing/2014/main" id="{10BEB8A0-4FBD-495B-E921-0A648FF97724}"/>
                  </a:ext>
                </a:extLst>
              </p:cNvPr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" name="Google Shape;1538;p39">
              <a:extLst>
                <a:ext uri="{FF2B5EF4-FFF2-40B4-BE49-F238E27FC236}">
                  <a16:creationId xmlns:a16="http://schemas.microsoft.com/office/drawing/2014/main" id="{BC6899D8-181A-1897-E89F-15C3654E3C95}"/>
                </a:ext>
              </a:extLst>
            </p:cNvPr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5" name="Google Shape;1539;p39">
                <a:extLst>
                  <a:ext uri="{FF2B5EF4-FFF2-40B4-BE49-F238E27FC236}">
                    <a16:creationId xmlns:a16="http://schemas.microsoft.com/office/drawing/2014/main" id="{C5EADD3D-ABAF-31FA-7246-B00A99017A9A}"/>
                  </a:ext>
                </a:extLst>
              </p:cNvPr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6" name="Google Shape;1540;p39">
                <a:extLst>
                  <a:ext uri="{FF2B5EF4-FFF2-40B4-BE49-F238E27FC236}">
                    <a16:creationId xmlns:a16="http://schemas.microsoft.com/office/drawing/2014/main" id="{3066C91F-F3B2-C3F3-2075-BC77695CE24E}"/>
                  </a:ext>
                </a:extLst>
              </p:cNvPr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" name="Google Shape;1541;p39">
                <a:extLst>
                  <a:ext uri="{FF2B5EF4-FFF2-40B4-BE49-F238E27FC236}">
                    <a16:creationId xmlns:a16="http://schemas.microsoft.com/office/drawing/2014/main" id="{EEB28445-0533-45F2-20C8-B3739FAE1BD6}"/>
                  </a:ext>
                </a:extLst>
              </p:cNvPr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79046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0" name="Google Shape;1590;p40"/>
          <p:cNvGrpSpPr/>
          <p:nvPr/>
        </p:nvGrpSpPr>
        <p:grpSpPr>
          <a:xfrm>
            <a:off x="4605344" y="2412775"/>
            <a:ext cx="5765856" cy="4103650"/>
            <a:chOff x="4452944" y="2184175"/>
            <a:chExt cx="5765856" cy="4103650"/>
          </a:xfrm>
        </p:grpSpPr>
        <p:pic>
          <p:nvPicPr>
            <p:cNvPr id="1591" name="Google Shape;1591;p40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 rot="-5400000" flipH="1">
              <a:off x="6600975" y="2670000"/>
              <a:ext cx="4103650" cy="31320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92" name="Google Shape;1592;p40"/>
            <p:cNvGrpSpPr/>
            <p:nvPr/>
          </p:nvGrpSpPr>
          <p:grpSpPr>
            <a:xfrm rot="-5400000" flipH="1">
              <a:off x="8074852" y="4089881"/>
              <a:ext cx="1478405" cy="1186772"/>
              <a:chOff x="7945225" y="4302000"/>
              <a:chExt cx="904666" cy="726121"/>
            </a:xfrm>
          </p:grpSpPr>
          <p:sp>
            <p:nvSpPr>
              <p:cNvPr id="1593" name="Google Shape;1593;p40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1594;p40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" name="Google Shape;1595;p40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96" name="Google Shape;1596;p40"/>
            <p:cNvSpPr/>
            <p:nvPr/>
          </p:nvSpPr>
          <p:spPr>
            <a:xfrm rot="-5400000" flipH="1">
              <a:off x="5435889" y="1481375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97" name="Google Shape;1597;p40"/>
            <p:cNvGrpSpPr/>
            <p:nvPr/>
          </p:nvGrpSpPr>
          <p:grpSpPr>
            <a:xfrm rot="-5400000" flipH="1">
              <a:off x="7140078" y="3883230"/>
              <a:ext cx="134004" cy="134004"/>
              <a:chOff x="8356813" y="1074288"/>
              <a:chExt cx="351900" cy="351900"/>
            </a:xfrm>
          </p:grpSpPr>
          <p:sp>
            <p:nvSpPr>
              <p:cNvPr id="1598" name="Google Shape;1598;p40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9" name="Google Shape;1599;p40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00" name="Google Shape;1600;p40"/>
            <p:cNvGrpSpPr/>
            <p:nvPr/>
          </p:nvGrpSpPr>
          <p:grpSpPr>
            <a:xfrm rot="-5400000" flipH="1">
              <a:off x="6766253" y="3499155"/>
              <a:ext cx="134004" cy="134004"/>
              <a:chOff x="8356813" y="1074288"/>
              <a:chExt cx="351900" cy="351900"/>
            </a:xfrm>
          </p:grpSpPr>
          <p:sp>
            <p:nvSpPr>
              <p:cNvPr id="1601" name="Google Shape;1601;p40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40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03" name="Google Shape;1603;p40"/>
            <p:cNvSpPr/>
            <p:nvPr/>
          </p:nvSpPr>
          <p:spPr>
            <a:xfrm rot="5400000" flipH="1">
              <a:off x="6561314" y="2368138"/>
              <a:ext cx="1902692" cy="406951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40"/>
            <p:cNvSpPr/>
            <p:nvPr/>
          </p:nvSpPr>
          <p:spPr>
            <a:xfrm rot="5400000" flipH="1">
              <a:off x="6562398" y="2676948"/>
              <a:ext cx="1902692" cy="406951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05" name="Google Shape;1605;p40"/>
            <p:cNvGrpSpPr/>
            <p:nvPr/>
          </p:nvGrpSpPr>
          <p:grpSpPr>
            <a:xfrm rot="-5400000" flipH="1">
              <a:off x="7404606" y="3451356"/>
              <a:ext cx="582050" cy="582425"/>
              <a:chOff x="959750" y="3039275"/>
              <a:chExt cx="582050" cy="582425"/>
            </a:xfrm>
          </p:grpSpPr>
          <p:sp>
            <p:nvSpPr>
              <p:cNvPr id="1606" name="Google Shape;1606;p4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" name="Google Shape;1607;p4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1608;p4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1609;p4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" name="Google Shape;1610;p4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1" name="Google Shape;1611;p4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4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3" name="Google Shape;1613;p40"/>
            <p:cNvGrpSpPr/>
            <p:nvPr/>
          </p:nvGrpSpPr>
          <p:grpSpPr>
            <a:xfrm rot="-5400000" flipH="1">
              <a:off x="7237650" y="4201057"/>
              <a:ext cx="699928" cy="1651024"/>
              <a:chOff x="8337812" y="3492483"/>
              <a:chExt cx="699928" cy="1651024"/>
            </a:xfrm>
          </p:grpSpPr>
          <p:sp>
            <p:nvSpPr>
              <p:cNvPr id="1614" name="Google Shape;1614;p40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5" name="Google Shape;1615;p40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40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17" name="Google Shape;1617;p40"/>
            <p:cNvSpPr/>
            <p:nvPr/>
          </p:nvSpPr>
          <p:spPr>
            <a:xfrm rot="147769" flipH="1">
              <a:off x="7025973" y="4504982"/>
              <a:ext cx="454547" cy="449759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40"/>
            <p:cNvSpPr/>
            <p:nvPr/>
          </p:nvSpPr>
          <p:spPr>
            <a:xfrm rot="147769" flipH="1">
              <a:off x="6785273" y="4569932"/>
              <a:ext cx="454547" cy="449759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19" name="Google Shape;1619;p40"/>
            <p:cNvGrpSpPr/>
            <p:nvPr/>
          </p:nvGrpSpPr>
          <p:grpSpPr>
            <a:xfrm rot="-5400000" flipH="1">
              <a:off x="5819578" y="4727817"/>
              <a:ext cx="134004" cy="134004"/>
              <a:chOff x="8356813" y="1074288"/>
              <a:chExt cx="351900" cy="351900"/>
            </a:xfrm>
          </p:grpSpPr>
          <p:sp>
            <p:nvSpPr>
              <p:cNvPr id="1620" name="Google Shape;1620;p40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1" name="Google Shape;1621;p40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24" name="Google Shape;1624;p40"/>
          <p:cNvGrpSpPr/>
          <p:nvPr/>
        </p:nvGrpSpPr>
        <p:grpSpPr>
          <a:xfrm rot="-5400000" flipH="1">
            <a:off x="8904403" y="2929792"/>
            <a:ext cx="134004" cy="134004"/>
            <a:chOff x="8356813" y="1074288"/>
            <a:chExt cx="351900" cy="351900"/>
          </a:xfrm>
        </p:grpSpPr>
        <p:sp>
          <p:nvSpPr>
            <p:cNvPr id="1625" name="Google Shape;1625;p40"/>
            <p:cNvSpPr/>
            <p:nvPr/>
          </p:nvSpPr>
          <p:spPr>
            <a:xfrm>
              <a:off x="8356813" y="1074288"/>
              <a:ext cx="351900" cy="3519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40"/>
            <p:cNvSpPr/>
            <p:nvPr/>
          </p:nvSpPr>
          <p:spPr>
            <a:xfrm>
              <a:off x="8406497" y="1123972"/>
              <a:ext cx="252600" cy="252600"/>
            </a:xfrm>
            <a:prstGeom prst="ellipse">
              <a:avLst/>
            </a:pr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1533;p39">
            <a:extLst>
              <a:ext uri="{FF2B5EF4-FFF2-40B4-BE49-F238E27FC236}">
                <a16:creationId xmlns:a16="http://schemas.microsoft.com/office/drawing/2014/main" id="{40E9C43D-F187-9C8E-37FD-09157F622C0A}"/>
              </a:ext>
            </a:extLst>
          </p:cNvPr>
          <p:cNvSpPr txBox="1">
            <a:spLocks/>
          </p:cNvSpPr>
          <p:nvPr/>
        </p:nvSpPr>
        <p:spPr>
          <a:xfrm>
            <a:off x="294426" y="995129"/>
            <a:ext cx="5549096" cy="353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GB" sz="1600" b="1" i="0" dirty="0">
                <a:solidFill>
                  <a:schemeClr val="tx1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UTF-8</a:t>
            </a:r>
            <a:r>
              <a:rPr lang="en-GB" sz="1600" b="0" i="0" dirty="0">
                <a:solidFill>
                  <a:schemeClr val="tx1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 encoded.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GB" sz="1600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GB" sz="1600" b="0" i="0" dirty="0">
                <a:solidFill>
                  <a:schemeClr val="tx1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String literals are </a:t>
            </a:r>
            <a:r>
              <a:rPr lang="en-GB" sz="1600" b="1" i="0" dirty="0">
                <a:solidFill>
                  <a:schemeClr val="tx1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immutable</a:t>
            </a:r>
            <a:r>
              <a:rPr lang="en-GB" sz="1600" b="0" i="0" dirty="0">
                <a:solidFill>
                  <a:schemeClr val="tx1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GB" sz="1600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GB" sz="1600" b="0" i="0" dirty="0">
                <a:solidFill>
                  <a:schemeClr val="tx1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String </a:t>
            </a:r>
            <a:r>
              <a:rPr lang="en-GB" sz="16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o</a:t>
            </a:r>
            <a:r>
              <a:rPr lang="en-GB" sz="1600" b="0" i="0" dirty="0">
                <a:solidFill>
                  <a:schemeClr val="tx1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bjects can be mutable.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GB" sz="1600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GB" sz="16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String objects are heap allocated.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GB" sz="1600" b="0" i="0" dirty="0">
              <a:solidFill>
                <a:schemeClr val="tx1"/>
              </a:solidFill>
              <a:effectLst/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GB" sz="1600" b="1" dirty="0" err="1">
                <a:solidFill>
                  <a:srgbClr val="7030A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l</a:t>
            </a:r>
            <a:r>
              <a:rPr lang="en-GB" sz="1600" b="1" i="0" dirty="0" err="1">
                <a:solidFill>
                  <a:srgbClr val="7030A0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en</a:t>
            </a:r>
            <a:r>
              <a:rPr lang="en-GB" sz="1600" b="1" i="0" dirty="0">
                <a:solidFill>
                  <a:srgbClr val="7030A0"/>
                </a:solidFill>
                <a:effectLst/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()</a:t>
            </a:r>
            <a:r>
              <a:rPr lang="en-GB" sz="1600" b="1" dirty="0">
                <a:solidFill>
                  <a:srgbClr val="7030A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GB" sz="1600" b="0" i="0" dirty="0">
                <a:solidFill>
                  <a:schemeClr val="tx1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method returns </a:t>
            </a:r>
            <a:r>
              <a:rPr lang="en-GB" sz="1600" b="1" i="0" dirty="0">
                <a:solidFill>
                  <a:schemeClr val="tx1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number of bytes</a:t>
            </a:r>
            <a:r>
              <a:rPr lang="en-GB" sz="1600" b="0" i="0" dirty="0">
                <a:solidFill>
                  <a:schemeClr val="tx1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, not the number of characters.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GB" sz="1600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GB" sz="1600" b="0" i="0" dirty="0">
                <a:solidFill>
                  <a:schemeClr val="tx1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Cannot be indexed using </a:t>
            </a:r>
            <a:r>
              <a:rPr lang="en-GB" sz="1600" b="1" i="0" dirty="0">
                <a:solidFill>
                  <a:srgbClr val="7030A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[]</a:t>
            </a:r>
            <a:r>
              <a:rPr lang="en-GB" sz="1600" b="0" i="0" dirty="0">
                <a:solidFill>
                  <a:schemeClr val="tx1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GB" sz="1600" b="0" i="0" dirty="0">
              <a:solidFill>
                <a:schemeClr val="tx1"/>
              </a:solidFill>
              <a:effectLst/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GB" sz="1600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373462-E5B7-0948-0C42-C549251729EE}"/>
              </a:ext>
            </a:extLst>
          </p:cNvPr>
          <p:cNvSpPr txBox="1"/>
          <p:nvPr/>
        </p:nvSpPr>
        <p:spPr>
          <a:xfrm>
            <a:off x="445213" y="324939"/>
            <a:ext cx="65367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2"/>
                </a:solidFill>
                <a:latin typeface="Algerian" panose="04020705040A02060702" pitchFamily="82" charset="0"/>
                <a:ea typeface="SimSun" panose="02010600030101010101" pitchFamily="2" charset="-122"/>
              </a:rPr>
              <a:t> strings</a:t>
            </a:r>
          </a:p>
        </p:txBody>
      </p:sp>
      <p:grpSp>
        <p:nvGrpSpPr>
          <p:cNvPr id="2" name="Google Shape;1534;p39">
            <a:extLst>
              <a:ext uri="{FF2B5EF4-FFF2-40B4-BE49-F238E27FC236}">
                <a16:creationId xmlns:a16="http://schemas.microsoft.com/office/drawing/2014/main" id="{3F3598F3-D4C9-FE34-1A4F-1EEF40C4DEBF}"/>
              </a:ext>
            </a:extLst>
          </p:cNvPr>
          <p:cNvGrpSpPr/>
          <p:nvPr/>
        </p:nvGrpSpPr>
        <p:grpSpPr>
          <a:xfrm>
            <a:off x="135010" y="4262194"/>
            <a:ext cx="4558967" cy="1141122"/>
            <a:chOff x="-123925" y="4132283"/>
            <a:chExt cx="4558967" cy="1141122"/>
          </a:xfrm>
        </p:grpSpPr>
        <p:grpSp>
          <p:nvGrpSpPr>
            <p:cNvPr id="3" name="Google Shape;1535;p39">
              <a:extLst>
                <a:ext uri="{FF2B5EF4-FFF2-40B4-BE49-F238E27FC236}">
                  <a16:creationId xmlns:a16="http://schemas.microsoft.com/office/drawing/2014/main" id="{760E030B-4D8B-7EB4-ABE0-8BB6AFA76F78}"/>
                </a:ext>
              </a:extLst>
            </p:cNvPr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8" name="Google Shape;1536;p39">
                <a:extLst>
                  <a:ext uri="{FF2B5EF4-FFF2-40B4-BE49-F238E27FC236}">
                    <a16:creationId xmlns:a16="http://schemas.microsoft.com/office/drawing/2014/main" id="{8713C03A-FA7B-0A14-5C54-4DA589056503}"/>
                  </a:ext>
                </a:extLst>
              </p:cNvPr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1537;p39">
                <a:extLst>
                  <a:ext uri="{FF2B5EF4-FFF2-40B4-BE49-F238E27FC236}">
                    <a16:creationId xmlns:a16="http://schemas.microsoft.com/office/drawing/2014/main" id="{10BEB8A0-4FBD-495B-E921-0A648FF97724}"/>
                  </a:ext>
                </a:extLst>
              </p:cNvPr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" name="Google Shape;1538;p39">
              <a:extLst>
                <a:ext uri="{FF2B5EF4-FFF2-40B4-BE49-F238E27FC236}">
                  <a16:creationId xmlns:a16="http://schemas.microsoft.com/office/drawing/2014/main" id="{BC6899D8-181A-1897-E89F-15C3654E3C95}"/>
                </a:ext>
              </a:extLst>
            </p:cNvPr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5" name="Google Shape;1539;p39">
                <a:extLst>
                  <a:ext uri="{FF2B5EF4-FFF2-40B4-BE49-F238E27FC236}">
                    <a16:creationId xmlns:a16="http://schemas.microsoft.com/office/drawing/2014/main" id="{C5EADD3D-ABAF-31FA-7246-B00A99017A9A}"/>
                  </a:ext>
                </a:extLst>
              </p:cNvPr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6" name="Google Shape;1540;p39">
                <a:extLst>
                  <a:ext uri="{FF2B5EF4-FFF2-40B4-BE49-F238E27FC236}">
                    <a16:creationId xmlns:a16="http://schemas.microsoft.com/office/drawing/2014/main" id="{3066C91F-F3B2-C3F3-2075-BC77695CE24E}"/>
                  </a:ext>
                </a:extLst>
              </p:cNvPr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" name="Google Shape;1541;p39">
                <a:extLst>
                  <a:ext uri="{FF2B5EF4-FFF2-40B4-BE49-F238E27FC236}">
                    <a16:creationId xmlns:a16="http://schemas.microsoft.com/office/drawing/2014/main" id="{EEB28445-0533-45F2-20C8-B3739FAE1BD6}"/>
                  </a:ext>
                </a:extLst>
              </p:cNvPr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629FF18-7991-2A8E-2A17-C68A8FE6C483}"/>
              </a:ext>
            </a:extLst>
          </p:cNvPr>
          <p:cNvSpPr/>
          <p:nvPr/>
        </p:nvSpPr>
        <p:spPr>
          <a:xfrm>
            <a:off x="5878401" y="1035437"/>
            <a:ext cx="2446534" cy="207282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GB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mut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u8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usize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cap</a:t>
            </a:r>
            <a:r>
              <a:rPr lang="en-GB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usize</a:t>
            </a:r>
            <a:endParaRPr lang="en-GB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03327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0" name="Google Shape;1590;p40"/>
          <p:cNvGrpSpPr/>
          <p:nvPr/>
        </p:nvGrpSpPr>
        <p:grpSpPr>
          <a:xfrm>
            <a:off x="4605344" y="2412775"/>
            <a:ext cx="5765856" cy="4103650"/>
            <a:chOff x="4452944" y="2184175"/>
            <a:chExt cx="5765856" cy="4103650"/>
          </a:xfrm>
        </p:grpSpPr>
        <p:pic>
          <p:nvPicPr>
            <p:cNvPr id="1591" name="Google Shape;1591;p40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 rot="-5400000" flipH="1">
              <a:off x="6600975" y="2670000"/>
              <a:ext cx="4103650" cy="31320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92" name="Google Shape;1592;p40"/>
            <p:cNvGrpSpPr/>
            <p:nvPr/>
          </p:nvGrpSpPr>
          <p:grpSpPr>
            <a:xfrm rot="-5400000" flipH="1">
              <a:off x="8074852" y="4089881"/>
              <a:ext cx="1478405" cy="1186772"/>
              <a:chOff x="7945225" y="4302000"/>
              <a:chExt cx="904666" cy="726121"/>
            </a:xfrm>
          </p:grpSpPr>
          <p:sp>
            <p:nvSpPr>
              <p:cNvPr id="1593" name="Google Shape;1593;p40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1594;p40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" name="Google Shape;1595;p40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96" name="Google Shape;1596;p40"/>
            <p:cNvSpPr/>
            <p:nvPr/>
          </p:nvSpPr>
          <p:spPr>
            <a:xfrm rot="-5400000" flipH="1">
              <a:off x="5435889" y="1481375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97" name="Google Shape;1597;p40"/>
            <p:cNvGrpSpPr/>
            <p:nvPr/>
          </p:nvGrpSpPr>
          <p:grpSpPr>
            <a:xfrm rot="-5400000" flipH="1">
              <a:off x="7140078" y="3883230"/>
              <a:ext cx="134004" cy="134004"/>
              <a:chOff x="8356813" y="1074288"/>
              <a:chExt cx="351900" cy="351900"/>
            </a:xfrm>
          </p:grpSpPr>
          <p:sp>
            <p:nvSpPr>
              <p:cNvPr id="1598" name="Google Shape;1598;p40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9" name="Google Shape;1599;p40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00" name="Google Shape;1600;p40"/>
            <p:cNvGrpSpPr/>
            <p:nvPr/>
          </p:nvGrpSpPr>
          <p:grpSpPr>
            <a:xfrm rot="-5400000" flipH="1">
              <a:off x="6766253" y="3499155"/>
              <a:ext cx="134004" cy="134004"/>
              <a:chOff x="8356813" y="1074288"/>
              <a:chExt cx="351900" cy="351900"/>
            </a:xfrm>
          </p:grpSpPr>
          <p:sp>
            <p:nvSpPr>
              <p:cNvPr id="1601" name="Google Shape;1601;p40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40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03" name="Google Shape;1603;p40"/>
            <p:cNvSpPr/>
            <p:nvPr/>
          </p:nvSpPr>
          <p:spPr>
            <a:xfrm rot="5400000" flipH="1">
              <a:off x="6561314" y="2368138"/>
              <a:ext cx="1902692" cy="406951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40"/>
            <p:cNvSpPr/>
            <p:nvPr/>
          </p:nvSpPr>
          <p:spPr>
            <a:xfrm rot="5400000" flipH="1">
              <a:off x="6562398" y="2676948"/>
              <a:ext cx="1902692" cy="406951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05" name="Google Shape;1605;p40"/>
            <p:cNvGrpSpPr/>
            <p:nvPr/>
          </p:nvGrpSpPr>
          <p:grpSpPr>
            <a:xfrm rot="-5400000" flipH="1">
              <a:off x="7404606" y="3451356"/>
              <a:ext cx="582050" cy="582425"/>
              <a:chOff x="959750" y="3039275"/>
              <a:chExt cx="582050" cy="582425"/>
            </a:xfrm>
          </p:grpSpPr>
          <p:sp>
            <p:nvSpPr>
              <p:cNvPr id="1606" name="Google Shape;1606;p4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" name="Google Shape;1607;p4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1608;p4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1609;p4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" name="Google Shape;1610;p4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1" name="Google Shape;1611;p4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4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3" name="Google Shape;1613;p40"/>
            <p:cNvGrpSpPr/>
            <p:nvPr/>
          </p:nvGrpSpPr>
          <p:grpSpPr>
            <a:xfrm rot="-5400000" flipH="1">
              <a:off x="7237650" y="4201057"/>
              <a:ext cx="699928" cy="1651024"/>
              <a:chOff x="8337812" y="3492483"/>
              <a:chExt cx="699928" cy="1651024"/>
            </a:xfrm>
          </p:grpSpPr>
          <p:sp>
            <p:nvSpPr>
              <p:cNvPr id="1614" name="Google Shape;1614;p40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5" name="Google Shape;1615;p40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40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17" name="Google Shape;1617;p40"/>
            <p:cNvSpPr/>
            <p:nvPr/>
          </p:nvSpPr>
          <p:spPr>
            <a:xfrm rot="147769" flipH="1">
              <a:off x="7025973" y="4504982"/>
              <a:ext cx="454547" cy="449759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40"/>
            <p:cNvSpPr/>
            <p:nvPr/>
          </p:nvSpPr>
          <p:spPr>
            <a:xfrm rot="147769" flipH="1">
              <a:off x="6785273" y="4569932"/>
              <a:ext cx="454547" cy="449759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19" name="Google Shape;1619;p40"/>
            <p:cNvGrpSpPr/>
            <p:nvPr/>
          </p:nvGrpSpPr>
          <p:grpSpPr>
            <a:xfrm rot="-5400000" flipH="1">
              <a:off x="5819578" y="4727817"/>
              <a:ext cx="134004" cy="134004"/>
              <a:chOff x="8356813" y="1074288"/>
              <a:chExt cx="351900" cy="351900"/>
            </a:xfrm>
          </p:grpSpPr>
          <p:sp>
            <p:nvSpPr>
              <p:cNvPr id="1620" name="Google Shape;1620;p40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1" name="Google Shape;1621;p40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24" name="Google Shape;1624;p40"/>
          <p:cNvGrpSpPr/>
          <p:nvPr/>
        </p:nvGrpSpPr>
        <p:grpSpPr>
          <a:xfrm rot="-5400000" flipH="1">
            <a:off x="8904403" y="2929792"/>
            <a:ext cx="134004" cy="134004"/>
            <a:chOff x="8356813" y="1074288"/>
            <a:chExt cx="351900" cy="351900"/>
          </a:xfrm>
        </p:grpSpPr>
        <p:sp>
          <p:nvSpPr>
            <p:cNvPr id="1625" name="Google Shape;1625;p40"/>
            <p:cNvSpPr/>
            <p:nvPr/>
          </p:nvSpPr>
          <p:spPr>
            <a:xfrm>
              <a:off x="8356813" y="1074288"/>
              <a:ext cx="351900" cy="351900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40"/>
            <p:cNvSpPr/>
            <p:nvPr/>
          </p:nvSpPr>
          <p:spPr>
            <a:xfrm>
              <a:off x="8406497" y="1123972"/>
              <a:ext cx="252600" cy="252600"/>
            </a:xfrm>
            <a:prstGeom prst="ellipse">
              <a:avLst/>
            </a:pr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28575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F373462-E5B7-0948-0C42-C549251729EE}"/>
              </a:ext>
            </a:extLst>
          </p:cNvPr>
          <p:cNvSpPr txBox="1"/>
          <p:nvPr/>
        </p:nvSpPr>
        <p:spPr>
          <a:xfrm>
            <a:off x="822705" y="10411"/>
            <a:ext cx="65367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2"/>
                </a:solidFill>
                <a:latin typeface="Algerian" panose="04020705040A02060702" pitchFamily="82" charset="0"/>
                <a:ea typeface="SimSun" panose="02010600030101010101" pitchFamily="2" charset="-122"/>
              </a:rPr>
              <a:t> ..Strings</a:t>
            </a:r>
          </a:p>
        </p:txBody>
      </p:sp>
      <p:grpSp>
        <p:nvGrpSpPr>
          <p:cNvPr id="2" name="Google Shape;1534;p39">
            <a:extLst>
              <a:ext uri="{FF2B5EF4-FFF2-40B4-BE49-F238E27FC236}">
                <a16:creationId xmlns:a16="http://schemas.microsoft.com/office/drawing/2014/main" id="{3F3598F3-D4C9-FE34-1A4F-1EEF40C4DEBF}"/>
              </a:ext>
            </a:extLst>
          </p:cNvPr>
          <p:cNvGrpSpPr/>
          <p:nvPr/>
        </p:nvGrpSpPr>
        <p:grpSpPr>
          <a:xfrm>
            <a:off x="123838" y="4530757"/>
            <a:ext cx="4558967" cy="1141122"/>
            <a:chOff x="-123925" y="4132283"/>
            <a:chExt cx="4558967" cy="1141122"/>
          </a:xfrm>
        </p:grpSpPr>
        <p:grpSp>
          <p:nvGrpSpPr>
            <p:cNvPr id="3" name="Google Shape;1535;p39">
              <a:extLst>
                <a:ext uri="{FF2B5EF4-FFF2-40B4-BE49-F238E27FC236}">
                  <a16:creationId xmlns:a16="http://schemas.microsoft.com/office/drawing/2014/main" id="{760E030B-4D8B-7EB4-ABE0-8BB6AFA76F78}"/>
                </a:ext>
              </a:extLst>
            </p:cNvPr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8" name="Google Shape;1536;p39">
                <a:extLst>
                  <a:ext uri="{FF2B5EF4-FFF2-40B4-BE49-F238E27FC236}">
                    <a16:creationId xmlns:a16="http://schemas.microsoft.com/office/drawing/2014/main" id="{8713C03A-FA7B-0A14-5C54-4DA589056503}"/>
                  </a:ext>
                </a:extLst>
              </p:cNvPr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1537;p39">
                <a:extLst>
                  <a:ext uri="{FF2B5EF4-FFF2-40B4-BE49-F238E27FC236}">
                    <a16:creationId xmlns:a16="http://schemas.microsoft.com/office/drawing/2014/main" id="{10BEB8A0-4FBD-495B-E921-0A648FF97724}"/>
                  </a:ext>
                </a:extLst>
              </p:cNvPr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" name="Google Shape;1538;p39">
              <a:extLst>
                <a:ext uri="{FF2B5EF4-FFF2-40B4-BE49-F238E27FC236}">
                  <a16:creationId xmlns:a16="http://schemas.microsoft.com/office/drawing/2014/main" id="{BC6899D8-181A-1897-E89F-15C3654E3C95}"/>
                </a:ext>
              </a:extLst>
            </p:cNvPr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5" name="Google Shape;1539;p39">
                <a:extLst>
                  <a:ext uri="{FF2B5EF4-FFF2-40B4-BE49-F238E27FC236}">
                    <a16:creationId xmlns:a16="http://schemas.microsoft.com/office/drawing/2014/main" id="{C5EADD3D-ABAF-31FA-7246-B00A99017A9A}"/>
                  </a:ext>
                </a:extLst>
              </p:cNvPr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6" name="Google Shape;1540;p39">
                <a:extLst>
                  <a:ext uri="{FF2B5EF4-FFF2-40B4-BE49-F238E27FC236}">
                    <a16:creationId xmlns:a16="http://schemas.microsoft.com/office/drawing/2014/main" id="{3066C91F-F3B2-C3F3-2075-BC77695CE24E}"/>
                  </a:ext>
                </a:extLst>
              </p:cNvPr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" name="Google Shape;1541;p39">
                <a:extLst>
                  <a:ext uri="{FF2B5EF4-FFF2-40B4-BE49-F238E27FC236}">
                    <a16:creationId xmlns:a16="http://schemas.microsoft.com/office/drawing/2014/main" id="{EEB28445-0533-45F2-20C8-B3739FAE1BD6}"/>
                  </a:ext>
                </a:extLst>
              </p:cNvPr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2F1C1E5E-C5C5-470A-88AA-BC03BD20B15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281" t="7349" r="3052" b="3987"/>
          <a:stretch/>
        </p:blipFill>
        <p:spPr>
          <a:xfrm>
            <a:off x="275073" y="706967"/>
            <a:ext cx="5278656" cy="3960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chemeClr val="tx1"/>
            </a:solidFill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0EB781C-F1DD-F9AA-C419-1AC80E21310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607" t="6162" r="3246" b="3515"/>
          <a:stretch/>
        </p:blipFill>
        <p:spPr>
          <a:xfrm>
            <a:off x="287664" y="706967"/>
            <a:ext cx="5281876" cy="3960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chemeClr val="tx1"/>
            </a:solidFill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823D6B3-8BB7-87E4-62A3-6F77FAF90D9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556" t="5691" r="2552" b="5807"/>
          <a:stretch/>
        </p:blipFill>
        <p:spPr>
          <a:xfrm>
            <a:off x="257447" y="711524"/>
            <a:ext cx="5301471" cy="3960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chemeClr val="tx1"/>
            </a:solidFill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CB95FBBF-35CD-002C-4DA4-47EF1CC26BD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879" t="4368" r="3983" b="4532"/>
          <a:stretch/>
        </p:blipFill>
        <p:spPr>
          <a:xfrm>
            <a:off x="261263" y="722046"/>
            <a:ext cx="5275770" cy="3960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chemeClr val="tx1"/>
            </a:solidFill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584DB606-015B-7ADA-D7AD-582C5CD1774D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3007" t="5218" r="3093" b="4900"/>
          <a:stretch/>
        </p:blipFill>
        <p:spPr>
          <a:xfrm>
            <a:off x="270452" y="694346"/>
            <a:ext cx="5329470" cy="3960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chemeClr val="tx1"/>
            </a:solidFill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1399B9A0-E4FB-8642-C8E7-56F3730F5692}"/>
              </a:ext>
            </a:extLst>
          </p:cNvPr>
          <p:cNvSpPr/>
          <p:nvPr/>
        </p:nvSpPr>
        <p:spPr>
          <a:xfrm>
            <a:off x="5723562" y="756141"/>
            <a:ext cx="2978228" cy="211562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s2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s2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to_owned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..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  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"{}"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5567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0" name="Google Shape;1590;p40"/>
          <p:cNvGrpSpPr/>
          <p:nvPr/>
        </p:nvGrpSpPr>
        <p:grpSpPr>
          <a:xfrm>
            <a:off x="4605344" y="2412775"/>
            <a:ext cx="5765856" cy="4103650"/>
            <a:chOff x="4452944" y="2184175"/>
            <a:chExt cx="5765856" cy="4103650"/>
          </a:xfrm>
        </p:grpSpPr>
        <p:pic>
          <p:nvPicPr>
            <p:cNvPr id="1591" name="Google Shape;1591;p40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 rot="-5400000" flipH="1">
              <a:off x="6600975" y="2670000"/>
              <a:ext cx="4103650" cy="31320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92" name="Google Shape;1592;p40"/>
            <p:cNvGrpSpPr/>
            <p:nvPr/>
          </p:nvGrpSpPr>
          <p:grpSpPr>
            <a:xfrm rot="-5400000" flipH="1">
              <a:off x="8074852" y="4089881"/>
              <a:ext cx="1478405" cy="1186772"/>
              <a:chOff x="7945225" y="4302000"/>
              <a:chExt cx="904666" cy="726121"/>
            </a:xfrm>
          </p:grpSpPr>
          <p:sp>
            <p:nvSpPr>
              <p:cNvPr id="1593" name="Google Shape;1593;p40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1594;p40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" name="Google Shape;1595;p40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96" name="Google Shape;1596;p40"/>
            <p:cNvSpPr/>
            <p:nvPr/>
          </p:nvSpPr>
          <p:spPr>
            <a:xfrm rot="-5400000" flipH="1">
              <a:off x="5435889" y="1481375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97" name="Google Shape;1597;p40"/>
            <p:cNvGrpSpPr/>
            <p:nvPr/>
          </p:nvGrpSpPr>
          <p:grpSpPr>
            <a:xfrm rot="-5400000" flipH="1">
              <a:off x="7140078" y="3883230"/>
              <a:ext cx="134004" cy="134004"/>
              <a:chOff x="8356813" y="1074288"/>
              <a:chExt cx="351900" cy="351900"/>
            </a:xfrm>
          </p:grpSpPr>
          <p:sp>
            <p:nvSpPr>
              <p:cNvPr id="1598" name="Google Shape;1598;p40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9" name="Google Shape;1599;p40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00" name="Google Shape;1600;p40"/>
            <p:cNvGrpSpPr/>
            <p:nvPr/>
          </p:nvGrpSpPr>
          <p:grpSpPr>
            <a:xfrm rot="-5400000" flipH="1">
              <a:off x="6766253" y="3499155"/>
              <a:ext cx="134004" cy="134004"/>
              <a:chOff x="8356813" y="1074288"/>
              <a:chExt cx="351900" cy="351900"/>
            </a:xfrm>
          </p:grpSpPr>
          <p:sp>
            <p:nvSpPr>
              <p:cNvPr id="1601" name="Google Shape;1601;p40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40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03" name="Google Shape;1603;p40"/>
            <p:cNvSpPr/>
            <p:nvPr/>
          </p:nvSpPr>
          <p:spPr>
            <a:xfrm rot="5400000" flipH="1">
              <a:off x="6561314" y="2368138"/>
              <a:ext cx="1902692" cy="406951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40"/>
            <p:cNvSpPr/>
            <p:nvPr/>
          </p:nvSpPr>
          <p:spPr>
            <a:xfrm rot="5400000" flipH="1">
              <a:off x="6562398" y="2676948"/>
              <a:ext cx="1902692" cy="406951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05" name="Google Shape;1605;p40"/>
            <p:cNvGrpSpPr/>
            <p:nvPr/>
          </p:nvGrpSpPr>
          <p:grpSpPr>
            <a:xfrm rot="-5400000" flipH="1">
              <a:off x="7404606" y="3451356"/>
              <a:ext cx="582050" cy="582425"/>
              <a:chOff x="959750" y="3039275"/>
              <a:chExt cx="582050" cy="582425"/>
            </a:xfrm>
          </p:grpSpPr>
          <p:sp>
            <p:nvSpPr>
              <p:cNvPr id="1606" name="Google Shape;1606;p4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" name="Google Shape;1607;p4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1608;p4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1609;p4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" name="Google Shape;1610;p4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1" name="Google Shape;1611;p4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4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3" name="Google Shape;1613;p40"/>
            <p:cNvGrpSpPr/>
            <p:nvPr/>
          </p:nvGrpSpPr>
          <p:grpSpPr>
            <a:xfrm rot="-5400000" flipH="1">
              <a:off x="7237650" y="4201057"/>
              <a:ext cx="699928" cy="1651024"/>
              <a:chOff x="8337812" y="3492483"/>
              <a:chExt cx="699928" cy="1651024"/>
            </a:xfrm>
          </p:grpSpPr>
          <p:sp>
            <p:nvSpPr>
              <p:cNvPr id="1614" name="Google Shape;1614;p40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5" name="Google Shape;1615;p40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40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17" name="Google Shape;1617;p40"/>
            <p:cNvSpPr/>
            <p:nvPr/>
          </p:nvSpPr>
          <p:spPr>
            <a:xfrm rot="147769" flipH="1">
              <a:off x="7025973" y="4504982"/>
              <a:ext cx="454547" cy="449759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40"/>
            <p:cNvSpPr/>
            <p:nvPr/>
          </p:nvSpPr>
          <p:spPr>
            <a:xfrm rot="147769" flipH="1">
              <a:off x="6785273" y="4569932"/>
              <a:ext cx="454547" cy="449759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19" name="Google Shape;1619;p40"/>
            <p:cNvGrpSpPr/>
            <p:nvPr/>
          </p:nvGrpSpPr>
          <p:grpSpPr>
            <a:xfrm rot="-5400000" flipH="1">
              <a:off x="5819578" y="4727817"/>
              <a:ext cx="134004" cy="134004"/>
              <a:chOff x="8356813" y="1074288"/>
              <a:chExt cx="351900" cy="351900"/>
            </a:xfrm>
          </p:grpSpPr>
          <p:sp>
            <p:nvSpPr>
              <p:cNvPr id="1620" name="Google Shape;1620;p40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1" name="Google Shape;1621;p40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24" name="Google Shape;1624;p40"/>
          <p:cNvGrpSpPr/>
          <p:nvPr/>
        </p:nvGrpSpPr>
        <p:grpSpPr>
          <a:xfrm rot="-5400000" flipH="1">
            <a:off x="8904403" y="2929792"/>
            <a:ext cx="134004" cy="134004"/>
            <a:chOff x="8356813" y="1074288"/>
            <a:chExt cx="351900" cy="351900"/>
          </a:xfrm>
        </p:grpSpPr>
        <p:sp>
          <p:nvSpPr>
            <p:cNvPr id="1625" name="Google Shape;1625;p40"/>
            <p:cNvSpPr/>
            <p:nvPr/>
          </p:nvSpPr>
          <p:spPr>
            <a:xfrm>
              <a:off x="8356813" y="1074288"/>
              <a:ext cx="351900" cy="3519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40"/>
            <p:cNvSpPr/>
            <p:nvPr/>
          </p:nvSpPr>
          <p:spPr>
            <a:xfrm>
              <a:off x="8406497" y="1123972"/>
              <a:ext cx="252600" cy="252600"/>
            </a:xfrm>
            <a:prstGeom prst="ellipse">
              <a:avLst/>
            </a:pr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1533;p39">
            <a:extLst>
              <a:ext uri="{FF2B5EF4-FFF2-40B4-BE49-F238E27FC236}">
                <a16:creationId xmlns:a16="http://schemas.microsoft.com/office/drawing/2014/main" id="{40E9C43D-F187-9C8E-37FD-09157F622C0A}"/>
              </a:ext>
            </a:extLst>
          </p:cNvPr>
          <p:cNvSpPr txBox="1">
            <a:spLocks/>
          </p:cNvSpPr>
          <p:nvPr/>
        </p:nvSpPr>
        <p:spPr>
          <a:xfrm>
            <a:off x="409612" y="1357017"/>
            <a:ext cx="5549096" cy="30143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GB" sz="1600" i="0" dirty="0">
                <a:solidFill>
                  <a:schemeClr val="tx1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R</a:t>
            </a:r>
            <a:r>
              <a:rPr lang="en-GB" sz="16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esizable arrays.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GB" sz="1600" i="0" dirty="0">
              <a:solidFill>
                <a:schemeClr val="tx1"/>
              </a:solidFill>
              <a:effectLst/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GB" sz="16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Accessing invalid indices caught during compile time.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GB" sz="1600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GB" sz="16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Metadata stored on stack.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GB" sz="1600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GB" sz="16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Traversed using loop or debug trait.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GB" sz="1600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GB" sz="1600" b="0" i="0" dirty="0">
                <a:solidFill>
                  <a:schemeClr val="tx1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Resizing is </a:t>
            </a:r>
            <a:r>
              <a:rPr lang="en-GB" sz="1600" b="1" i="0" dirty="0">
                <a:solidFill>
                  <a:srgbClr val="C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costly</a:t>
            </a:r>
            <a:r>
              <a:rPr lang="en-GB" sz="1600" b="0" i="0" dirty="0">
                <a:solidFill>
                  <a:schemeClr val="tx1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373462-E5B7-0948-0C42-C549251729EE}"/>
              </a:ext>
            </a:extLst>
          </p:cNvPr>
          <p:cNvSpPr txBox="1"/>
          <p:nvPr/>
        </p:nvSpPr>
        <p:spPr>
          <a:xfrm>
            <a:off x="445213" y="324939"/>
            <a:ext cx="65367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2"/>
                </a:solidFill>
                <a:latin typeface="Algerian" panose="04020705040A02060702" pitchFamily="82" charset="0"/>
                <a:ea typeface="SimSun" panose="02010600030101010101" pitchFamily="2" charset="-122"/>
              </a:rPr>
              <a:t> vectors</a:t>
            </a:r>
          </a:p>
        </p:txBody>
      </p:sp>
      <p:grpSp>
        <p:nvGrpSpPr>
          <p:cNvPr id="2" name="Google Shape;1534;p39">
            <a:extLst>
              <a:ext uri="{FF2B5EF4-FFF2-40B4-BE49-F238E27FC236}">
                <a16:creationId xmlns:a16="http://schemas.microsoft.com/office/drawing/2014/main" id="{3F3598F3-D4C9-FE34-1A4F-1EEF40C4DEBF}"/>
              </a:ext>
            </a:extLst>
          </p:cNvPr>
          <p:cNvGrpSpPr/>
          <p:nvPr/>
        </p:nvGrpSpPr>
        <p:grpSpPr>
          <a:xfrm>
            <a:off x="123838" y="4530757"/>
            <a:ext cx="4558967" cy="1141122"/>
            <a:chOff x="-123925" y="4132283"/>
            <a:chExt cx="4558967" cy="1141122"/>
          </a:xfrm>
        </p:grpSpPr>
        <p:grpSp>
          <p:nvGrpSpPr>
            <p:cNvPr id="3" name="Google Shape;1535;p39">
              <a:extLst>
                <a:ext uri="{FF2B5EF4-FFF2-40B4-BE49-F238E27FC236}">
                  <a16:creationId xmlns:a16="http://schemas.microsoft.com/office/drawing/2014/main" id="{760E030B-4D8B-7EB4-ABE0-8BB6AFA76F78}"/>
                </a:ext>
              </a:extLst>
            </p:cNvPr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8" name="Google Shape;1536;p39">
                <a:extLst>
                  <a:ext uri="{FF2B5EF4-FFF2-40B4-BE49-F238E27FC236}">
                    <a16:creationId xmlns:a16="http://schemas.microsoft.com/office/drawing/2014/main" id="{8713C03A-FA7B-0A14-5C54-4DA589056503}"/>
                  </a:ext>
                </a:extLst>
              </p:cNvPr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1537;p39">
                <a:extLst>
                  <a:ext uri="{FF2B5EF4-FFF2-40B4-BE49-F238E27FC236}">
                    <a16:creationId xmlns:a16="http://schemas.microsoft.com/office/drawing/2014/main" id="{10BEB8A0-4FBD-495B-E921-0A648FF97724}"/>
                  </a:ext>
                </a:extLst>
              </p:cNvPr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" name="Google Shape;1538;p39">
              <a:extLst>
                <a:ext uri="{FF2B5EF4-FFF2-40B4-BE49-F238E27FC236}">
                  <a16:creationId xmlns:a16="http://schemas.microsoft.com/office/drawing/2014/main" id="{BC6899D8-181A-1897-E89F-15C3654E3C95}"/>
                </a:ext>
              </a:extLst>
            </p:cNvPr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5" name="Google Shape;1539;p39">
                <a:extLst>
                  <a:ext uri="{FF2B5EF4-FFF2-40B4-BE49-F238E27FC236}">
                    <a16:creationId xmlns:a16="http://schemas.microsoft.com/office/drawing/2014/main" id="{C5EADD3D-ABAF-31FA-7246-B00A99017A9A}"/>
                  </a:ext>
                </a:extLst>
              </p:cNvPr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6" name="Google Shape;1540;p39">
                <a:extLst>
                  <a:ext uri="{FF2B5EF4-FFF2-40B4-BE49-F238E27FC236}">
                    <a16:creationId xmlns:a16="http://schemas.microsoft.com/office/drawing/2014/main" id="{3066C91F-F3B2-C3F3-2075-BC77695CE24E}"/>
                  </a:ext>
                </a:extLst>
              </p:cNvPr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" name="Google Shape;1541;p39">
                <a:extLst>
                  <a:ext uri="{FF2B5EF4-FFF2-40B4-BE49-F238E27FC236}">
                    <a16:creationId xmlns:a16="http://schemas.microsoft.com/office/drawing/2014/main" id="{EEB28445-0533-45F2-20C8-B3739FAE1BD6}"/>
                  </a:ext>
                </a:extLst>
              </p:cNvPr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4401388-CFB5-DB01-34BD-52212B781B52}"/>
              </a:ext>
            </a:extLst>
          </p:cNvPr>
          <p:cNvSpPr/>
          <p:nvPr/>
        </p:nvSpPr>
        <p:spPr>
          <a:xfrm>
            <a:off x="5985234" y="1189940"/>
            <a:ext cx="2480269" cy="155837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00B0F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Use</a:t>
            </a:r>
            <a:r>
              <a:rPr lang="en-IN" dirty="0">
                <a:solidFill>
                  <a:srgbClr val="00B0F0"/>
                </a:solidFill>
              </a:rPr>
              <a:t> </a:t>
            </a:r>
            <a:r>
              <a:rPr lang="en-IN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shrink_to_fit</a:t>
            </a:r>
            <a:r>
              <a:rPr lang="en-IN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IN" dirty="0">
                <a:solidFill>
                  <a:srgbClr val="00B0F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if memory optimization is priority!</a:t>
            </a:r>
          </a:p>
        </p:txBody>
      </p:sp>
    </p:spTree>
    <p:extLst>
      <p:ext uri="{BB962C8B-B14F-4D97-AF65-F5344CB8AC3E}">
        <p14:creationId xmlns:p14="http://schemas.microsoft.com/office/powerpoint/2010/main" val="1265025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0" name="Google Shape;1590;p40"/>
          <p:cNvGrpSpPr/>
          <p:nvPr/>
        </p:nvGrpSpPr>
        <p:grpSpPr>
          <a:xfrm>
            <a:off x="4605344" y="2412775"/>
            <a:ext cx="5765856" cy="4103650"/>
            <a:chOff x="4452944" y="2184175"/>
            <a:chExt cx="5765856" cy="4103650"/>
          </a:xfrm>
        </p:grpSpPr>
        <p:pic>
          <p:nvPicPr>
            <p:cNvPr id="1591" name="Google Shape;1591;p40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 rot="-5400000" flipH="1">
              <a:off x="6600975" y="2670000"/>
              <a:ext cx="4103650" cy="31320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92" name="Google Shape;1592;p40"/>
            <p:cNvGrpSpPr/>
            <p:nvPr/>
          </p:nvGrpSpPr>
          <p:grpSpPr>
            <a:xfrm rot="-5400000" flipH="1">
              <a:off x="8074852" y="4089881"/>
              <a:ext cx="1478405" cy="1186772"/>
              <a:chOff x="7945225" y="4302000"/>
              <a:chExt cx="904666" cy="726121"/>
            </a:xfrm>
          </p:grpSpPr>
          <p:sp>
            <p:nvSpPr>
              <p:cNvPr id="1593" name="Google Shape;1593;p40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1594;p40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" name="Google Shape;1595;p40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96" name="Google Shape;1596;p40"/>
            <p:cNvSpPr/>
            <p:nvPr/>
          </p:nvSpPr>
          <p:spPr>
            <a:xfrm rot="-5400000" flipH="1">
              <a:off x="5435889" y="1481375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97" name="Google Shape;1597;p40"/>
            <p:cNvGrpSpPr/>
            <p:nvPr/>
          </p:nvGrpSpPr>
          <p:grpSpPr>
            <a:xfrm rot="-5400000" flipH="1">
              <a:off x="7140078" y="3883230"/>
              <a:ext cx="134004" cy="134004"/>
              <a:chOff x="8356813" y="1074288"/>
              <a:chExt cx="351900" cy="351900"/>
            </a:xfrm>
          </p:grpSpPr>
          <p:sp>
            <p:nvSpPr>
              <p:cNvPr id="1598" name="Google Shape;1598;p40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9" name="Google Shape;1599;p40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00" name="Google Shape;1600;p40"/>
            <p:cNvGrpSpPr/>
            <p:nvPr/>
          </p:nvGrpSpPr>
          <p:grpSpPr>
            <a:xfrm rot="-5400000" flipH="1">
              <a:off x="6766253" y="3499155"/>
              <a:ext cx="134004" cy="134004"/>
              <a:chOff x="8356813" y="1074288"/>
              <a:chExt cx="351900" cy="351900"/>
            </a:xfrm>
          </p:grpSpPr>
          <p:sp>
            <p:nvSpPr>
              <p:cNvPr id="1601" name="Google Shape;1601;p40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40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03" name="Google Shape;1603;p40"/>
            <p:cNvSpPr/>
            <p:nvPr/>
          </p:nvSpPr>
          <p:spPr>
            <a:xfrm rot="5400000" flipH="1">
              <a:off x="6561314" y="2368138"/>
              <a:ext cx="1902692" cy="406951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40"/>
            <p:cNvSpPr/>
            <p:nvPr/>
          </p:nvSpPr>
          <p:spPr>
            <a:xfrm rot="5400000" flipH="1">
              <a:off x="6562398" y="2676948"/>
              <a:ext cx="1902692" cy="406951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05" name="Google Shape;1605;p40"/>
            <p:cNvGrpSpPr/>
            <p:nvPr/>
          </p:nvGrpSpPr>
          <p:grpSpPr>
            <a:xfrm rot="-5400000" flipH="1">
              <a:off x="7404606" y="3451356"/>
              <a:ext cx="582050" cy="582425"/>
              <a:chOff x="959750" y="3039275"/>
              <a:chExt cx="582050" cy="582425"/>
            </a:xfrm>
          </p:grpSpPr>
          <p:sp>
            <p:nvSpPr>
              <p:cNvPr id="1606" name="Google Shape;1606;p4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" name="Google Shape;1607;p4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1608;p4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1609;p4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" name="Google Shape;1610;p4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1" name="Google Shape;1611;p4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4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3" name="Google Shape;1613;p40"/>
            <p:cNvGrpSpPr/>
            <p:nvPr/>
          </p:nvGrpSpPr>
          <p:grpSpPr>
            <a:xfrm rot="-5400000" flipH="1">
              <a:off x="7237650" y="4201057"/>
              <a:ext cx="699928" cy="1651024"/>
              <a:chOff x="8337812" y="3492483"/>
              <a:chExt cx="699928" cy="1651024"/>
            </a:xfrm>
          </p:grpSpPr>
          <p:sp>
            <p:nvSpPr>
              <p:cNvPr id="1614" name="Google Shape;1614;p40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5" name="Google Shape;1615;p40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40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17" name="Google Shape;1617;p40"/>
            <p:cNvSpPr/>
            <p:nvPr/>
          </p:nvSpPr>
          <p:spPr>
            <a:xfrm rot="147769" flipH="1">
              <a:off x="7025973" y="4504982"/>
              <a:ext cx="454547" cy="449759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40"/>
            <p:cNvSpPr/>
            <p:nvPr/>
          </p:nvSpPr>
          <p:spPr>
            <a:xfrm rot="147769" flipH="1">
              <a:off x="6785273" y="4569932"/>
              <a:ext cx="454547" cy="449759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19" name="Google Shape;1619;p40"/>
            <p:cNvGrpSpPr/>
            <p:nvPr/>
          </p:nvGrpSpPr>
          <p:grpSpPr>
            <a:xfrm rot="-5400000" flipH="1">
              <a:off x="5819578" y="4727817"/>
              <a:ext cx="134004" cy="134004"/>
              <a:chOff x="8356813" y="1074288"/>
              <a:chExt cx="351900" cy="351900"/>
            </a:xfrm>
          </p:grpSpPr>
          <p:sp>
            <p:nvSpPr>
              <p:cNvPr id="1620" name="Google Shape;1620;p40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1" name="Google Shape;1621;p40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24" name="Google Shape;1624;p40"/>
          <p:cNvGrpSpPr/>
          <p:nvPr/>
        </p:nvGrpSpPr>
        <p:grpSpPr>
          <a:xfrm rot="-5400000" flipH="1">
            <a:off x="8904403" y="2929792"/>
            <a:ext cx="134004" cy="134004"/>
            <a:chOff x="8356813" y="1074288"/>
            <a:chExt cx="351900" cy="351900"/>
          </a:xfrm>
        </p:grpSpPr>
        <p:sp>
          <p:nvSpPr>
            <p:cNvPr id="1625" name="Google Shape;1625;p40"/>
            <p:cNvSpPr/>
            <p:nvPr/>
          </p:nvSpPr>
          <p:spPr>
            <a:xfrm>
              <a:off x="8356813" y="1074288"/>
              <a:ext cx="351900" cy="3519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40"/>
            <p:cNvSpPr/>
            <p:nvPr/>
          </p:nvSpPr>
          <p:spPr>
            <a:xfrm>
              <a:off x="8406497" y="1123972"/>
              <a:ext cx="252600" cy="252600"/>
            </a:xfrm>
            <a:prstGeom prst="ellipse">
              <a:avLst/>
            </a:pr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F373462-E5B7-0948-0C42-C549251729EE}"/>
              </a:ext>
            </a:extLst>
          </p:cNvPr>
          <p:cNvSpPr txBox="1"/>
          <p:nvPr/>
        </p:nvSpPr>
        <p:spPr>
          <a:xfrm>
            <a:off x="445213" y="324939"/>
            <a:ext cx="65367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2"/>
                </a:solidFill>
                <a:latin typeface="Algerian" panose="04020705040A02060702" pitchFamily="82" charset="0"/>
                <a:ea typeface="SimSun" panose="02010600030101010101" pitchFamily="2" charset="-122"/>
              </a:rPr>
              <a:t> ..vectors</a:t>
            </a:r>
          </a:p>
        </p:txBody>
      </p:sp>
      <p:grpSp>
        <p:nvGrpSpPr>
          <p:cNvPr id="2" name="Google Shape;1534;p39">
            <a:extLst>
              <a:ext uri="{FF2B5EF4-FFF2-40B4-BE49-F238E27FC236}">
                <a16:creationId xmlns:a16="http://schemas.microsoft.com/office/drawing/2014/main" id="{3F3598F3-D4C9-FE34-1A4F-1EEF40C4DEBF}"/>
              </a:ext>
            </a:extLst>
          </p:cNvPr>
          <p:cNvGrpSpPr/>
          <p:nvPr/>
        </p:nvGrpSpPr>
        <p:grpSpPr>
          <a:xfrm>
            <a:off x="168120" y="4500966"/>
            <a:ext cx="4558967" cy="1141122"/>
            <a:chOff x="-123925" y="4132283"/>
            <a:chExt cx="4558967" cy="1141122"/>
          </a:xfrm>
        </p:grpSpPr>
        <p:grpSp>
          <p:nvGrpSpPr>
            <p:cNvPr id="3" name="Google Shape;1535;p39">
              <a:extLst>
                <a:ext uri="{FF2B5EF4-FFF2-40B4-BE49-F238E27FC236}">
                  <a16:creationId xmlns:a16="http://schemas.microsoft.com/office/drawing/2014/main" id="{760E030B-4D8B-7EB4-ABE0-8BB6AFA76F78}"/>
                </a:ext>
              </a:extLst>
            </p:cNvPr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8" name="Google Shape;1536;p39">
                <a:extLst>
                  <a:ext uri="{FF2B5EF4-FFF2-40B4-BE49-F238E27FC236}">
                    <a16:creationId xmlns:a16="http://schemas.microsoft.com/office/drawing/2014/main" id="{8713C03A-FA7B-0A14-5C54-4DA589056503}"/>
                  </a:ext>
                </a:extLst>
              </p:cNvPr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1537;p39">
                <a:extLst>
                  <a:ext uri="{FF2B5EF4-FFF2-40B4-BE49-F238E27FC236}">
                    <a16:creationId xmlns:a16="http://schemas.microsoft.com/office/drawing/2014/main" id="{10BEB8A0-4FBD-495B-E921-0A648FF97724}"/>
                  </a:ext>
                </a:extLst>
              </p:cNvPr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" name="Google Shape;1538;p39">
              <a:extLst>
                <a:ext uri="{FF2B5EF4-FFF2-40B4-BE49-F238E27FC236}">
                  <a16:creationId xmlns:a16="http://schemas.microsoft.com/office/drawing/2014/main" id="{BC6899D8-181A-1897-E89F-15C3654E3C95}"/>
                </a:ext>
              </a:extLst>
            </p:cNvPr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5" name="Google Shape;1539;p39">
                <a:extLst>
                  <a:ext uri="{FF2B5EF4-FFF2-40B4-BE49-F238E27FC236}">
                    <a16:creationId xmlns:a16="http://schemas.microsoft.com/office/drawing/2014/main" id="{C5EADD3D-ABAF-31FA-7246-B00A99017A9A}"/>
                  </a:ext>
                </a:extLst>
              </p:cNvPr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6" name="Google Shape;1540;p39">
                <a:extLst>
                  <a:ext uri="{FF2B5EF4-FFF2-40B4-BE49-F238E27FC236}">
                    <a16:creationId xmlns:a16="http://schemas.microsoft.com/office/drawing/2014/main" id="{3066C91F-F3B2-C3F3-2075-BC77695CE24E}"/>
                  </a:ext>
                </a:extLst>
              </p:cNvPr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" name="Google Shape;1541;p39">
                <a:extLst>
                  <a:ext uri="{FF2B5EF4-FFF2-40B4-BE49-F238E27FC236}">
                    <a16:creationId xmlns:a16="http://schemas.microsoft.com/office/drawing/2014/main" id="{EEB28445-0533-45F2-20C8-B3739FAE1BD6}"/>
                  </a:ext>
                </a:extLst>
              </p:cNvPr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1EA0A7D6-B67B-29C0-4775-AAF0AE6301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540" y="1003729"/>
            <a:ext cx="5710500" cy="348111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chemeClr val="tx1"/>
            </a:solidFill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9B20D4C-C97E-AEFD-30C2-7ED2D5735A28}"/>
              </a:ext>
            </a:extLst>
          </p:cNvPr>
          <p:cNvSpPr/>
          <p:nvPr/>
        </p:nvSpPr>
        <p:spPr>
          <a:xfrm>
            <a:off x="6449435" y="1456437"/>
            <a:ext cx="2480269" cy="155837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00B0F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Use</a:t>
            </a:r>
            <a:r>
              <a:rPr lang="en-IN" dirty="0">
                <a:solidFill>
                  <a:srgbClr val="00B0F0"/>
                </a:solidFill>
              </a:rPr>
              <a:t> </a:t>
            </a:r>
            <a:r>
              <a:rPr lang="en-IN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get(index)</a:t>
            </a:r>
            <a:r>
              <a:rPr lang="en-IN" dirty="0">
                <a:solidFill>
                  <a:srgbClr val="00B0F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to check if index is valid! </a:t>
            </a:r>
          </a:p>
        </p:txBody>
      </p:sp>
    </p:spTree>
    <p:extLst>
      <p:ext uri="{BB962C8B-B14F-4D97-AF65-F5344CB8AC3E}">
        <p14:creationId xmlns:p14="http://schemas.microsoft.com/office/powerpoint/2010/main" val="1409645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0" name="Google Shape;1590;p40"/>
          <p:cNvGrpSpPr/>
          <p:nvPr/>
        </p:nvGrpSpPr>
        <p:grpSpPr>
          <a:xfrm>
            <a:off x="4605344" y="2412775"/>
            <a:ext cx="5765856" cy="4103650"/>
            <a:chOff x="4452944" y="2184175"/>
            <a:chExt cx="5765856" cy="4103650"/>
          </a:xfrm>
        </p:grpSpPr>
        <p:pic>
          <p:nvPicPr>
            <p:cNvPr id="1591" name="Google Shape;1591;p40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 rot="-5400000" flipH="1">
              <a:off x="6600975" y="2670000"/>
              <a:ext cx="4103650" cy="31320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92" name="Google Shape;1592;p40"/>
            <p:cNvGrpSpPr/>
            <p:nvPr/>
          </p:nvGrpSpPr>
          <p:grpSpPr>
            <a:xfrm rot="-5400000" flipH="1">
              <a:off x="8074852" y="4089881"/>
              <a:ext cx="1478405" cy="1186772"/>
              <a:chOff x="7945225" y="4302000"/>
              <a:chExt cx="904666" cy="726121"/>
            </a:xfrm>
          </p:grpSpPr>
          <p:sp>
            <p:nvSpPr>
              <p:cNvPr id="1593" name="Google Shape;1593;p40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1594;p40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" name="Google Shape;1595;p40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96" name="Google Shape;1596;p40"/>
            <p:cNvSpPr/>
            <p:nvPr/>
          </p:nvSpPr>
          <p:spPr>
            <a:xfrm rot="-5400000" flipH="1">
              <a:off x="5435889" y="1481375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97" name="Google Shape;1597;p40"/>
            <p:cNvGrpSpPr/>
            <p:nvPr/>
          </p:nvGrpSpPr>
          <p:grpSpPr>
            <a:xfrm rot="-5400000" flipH="1">
              <a:off x="7140078" y="3883230"/>
              <a:ext cx="134004" cy="134004"/>
              <a:chOff x="8356813" y="1074288"/>
              <a:chExt cx="351900" cy="351900"/>
            </a:xfrm>
          </p:grpSpPr>
          <p:sp>
            <p:nvSpPr>
              <p:cNvPr id="1598" name="Google Shape;1598;p40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9" name="Google Shape;1599;p40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00" name="Google Shape;1600;p40"/>
            <p:cNvGrpSpPr/>
            <p:nvPr/>
          </p:nvGrpSpPr>
          <p:grpSpPr>
            <a:xfrm rot="-5400000" flipH="1">
              <a:off x="6766253" y="3499155"/>
              <a:ext cx="134004" cy="134004"/>
              <a:chOff x="8356813" y="1074288"/>
              <a:chExt cx="351900" cy="351900"/>
            </a:xfrm>
          </p:grpSpPr>
          <p:sp>
            <p:nvSpPr>
              <p:cNvPr id="1601" name="Google Shape;1601;p40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40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03" name="Google Shape;1603;p40"/>
            <p:cNvSpPr/>
            <p:nvPr/>
          </p:nvSpPr>
          <p:spPr>
            <a:xfrm rot="5400000" flipH="1">
              <a:off x="6561314" y="2368138"/>
              <a:ext cx="1902692" cy="406951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40"/>
            <p:cNvSpPr/>
            <p:nvPr/>
          </p:nvSpPr>
          <p:spPr>
            <a:xfrm rot="5400000" flipH="1">
              <a:off x="6562398" y="2676948"/>
              <a:ext cx="1902692" cy="406951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05" name="Google Shape;1605;p40"/>
            <p:cNvGrpSpPr/>
            <p:nvPr/>
          </p:nvGrpSpPr>
          <p:grpSpPr>
            <a:xfrm rot="-5400000" flipH="1">
              <a:off x="7404606" y="3451356"/>
              <a:ext cx="582050" cy="582425"/>
              <a:chOff x="959750" y="3039275"/>
              <a:chExt cx="582050" cy="582425"/>
            </a:xfrm>
          </p:grpSpPr>
          <p:sp>
            <p:nvSpPr>
              <p:cNvPr id="1606" name="Google Shape;1606;p4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" name="Google Shape;1607;p4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1608;p4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1609;p4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" name="Google Shape;1610;p4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1" name="Google Shape;1611;p4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4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3" name="Google Shape;1613;p40"/>
            <p:cNvGrpSpPr/>
            <p:nvPr/>
          </p:nvGrpSpPr>
          <p:grpSpPr>
            <a:xfrm rot="-5400000" flipH="1">
              <a:off x="7237650" y="4201057"/>
              <a:ext cx="699928" cy="1651024"/>
              <a:chOff x="8337812" y="3492483"/>
              <a:chExt cx="699928" cy="1651024"/>
            </a:xfrm>
          </p:grpSpPr>
          <p:sp>
            <p:nvSpPr>
              <p:cNvPr id="1614" name="Google Shape;1614;p40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5" name="Google Shape;1615;p40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40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17" name="Google Shape;1617;p40"/>
            <p:cNvSpPr/>
            <p:nvPr/>
          </p:nvSpPr>
          <p:spPr>
            <a:xfrm rot="147769" flipH="1">
              <a:off x="7025973" y="4504982"/>
              <a:ext cx="454547" cy="449759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40"/>
            <p:cNvSpPr/>
            <p:nvPr/>
          </p:nvSpPr>
          <p:spPr>
            <a:xfrm rot="147769" flipH="1">
              <a:off x="6785273" y="4569932"/>
              <a:ext cx="454547" cy="449759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19" name="Google Shape;1619;p40"/>
            <p:cNvGrpSpPr/>
            <p:nvPr/>
          </p:nvGrpSpPr>
          <p:grpSpPr>
            <a:xfrm rot="-5400000" flipH="1">
              <a:off x="5819578" y="4727817"/>
              <a:ext cx="134004" cy="134004"/>
              <a:chOff x="8356813" y="1074288"/>
              <a:chExt cx="351900" cy="351900"/>
            </a:xfrm>
          </p:grpSpPr>
          <p:sp>
            <p:nvSpPr>
              <p:cNvPr id="1620" name="Google Shape;1620;p40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1" name="Google Shape;1621;p40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24" name="Google Shape;1624;p40"/>
          <p:cNvGrpSpPr/>
          <p:nvPr/>
        </p:nvGrpSpPr>
        <p:grpSpPr>
          <a:xfrm rot="-5400000" flipH="1">
            <a:off x="8904403" y="2929792"/>
            <a:ext cx="134004" cy="134004"/>
            <a:chOff x="8356813" y="1074288"/>
            <a:chExt cx="351900" cy="351900"/>
          </a:xfrm>
        </p:grpSpPr>
        <p:sp>
          <p:nvSpPr>
            <p:cNvPr id="1625" name="Google Shape;1625;p40"/>
            <p:cNvSpPr/>
            <p:nvPr/>
          </p:nvSpPr>
          <p:spPr>
            <a:xfrm>
              <a:off x="8356813" y="1074288"/>
              <a:ext cx="351900" cy="3519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40"/>
            <p:cNvSpPr/>
            <p:nvPr/>
          </p:nvSpPr>
          <p:spPr>
            <a:xfrm>
              <a:off x="8406497" y="1123972"/>
              <a:ext cx="252600" cy="252600"/>
            </a:xfrm>
            <a:prstGeom prst="ellipse">
              <a:avLst/>
            </a:pr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1533;p39">
            <a:extLst>
              <a:ext uri="{FF2B5EF4-FFF2-40B4-BE49-F238E27FC236}">
                <a16:creationId xmlns:a16="http://schemas.microsoft.com/office/drawing/2014/main" id="{40E9C43D-F187-9C8E-37FD-09157F622C0A}"/>
              </a:ext>
            </a:extLst>
          </p:cNvPr>
          <p:cNvSpPr txBox="1">
            <a:spLocks/>
          </p:cNvSpPr>
          <p:nvPr/>
        </p:nvSpPr>
        <p:spPr>
          <a:xfrm>
            <a:off x="256389" y="1298448"/>
            <a:ext cx="5257791" cy="33330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GB" sz="1600" i="0" dirty="0">
                <a:solidFill>
                  <a:schemeClr val="tx1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Data structures that act like a pointer.</a:t>
            </a:r>
            <a:endParaRPr lang="en-GB" sz="1600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GB" sz="1600" i="0" dirty="0">
              <a:solidFill>
                <a:schemeClr val="tx1"/>
              </a:solidFill>
              <a:effectLst/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GB" sz="16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Have additional metadata and capabilities.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GB" sz="1600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GB" sz="16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Automatic memory management, overloaded operators, and destructors.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GB" sz="1600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GB" sz="16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implement the </a:t>
            </a:r>
            <a:r>
              <a:rPr lang="en-GB" sz="1600" b="1" dirty="0" err="1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Deref</a:t>
            </a:r>
            <a:r>
              <a:rPr lang="en-GB" sz="16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and </a:t>
            </a:r>
            <a:r>
              <a:rPr lang="en-GB" sz="1600" b="1" dirty="0">
                <a:solidFill>
                  <a:srgbClr val="00206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Drop</a:t>
            </a:r>
            <a:r>
              <a:rPr lang="en-GB" sz="16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traits.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GB" sz="1600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GB" sz="1600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Have ownership capabilities.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GB" sz="1600" b="0" i="0" dirty="0">
              <a:solidFill>
                <a:schemeClr val="tx1"/>
              </a:solidFill>
              <a:effectLst/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GB" sz="1600" b="0" i="0" dirty="0">
                <a:solidFill>
                  <a:schemeClr val="tx1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Box&lt;T&gt;, </a:t>
            </a:r>
            <a:r>
              <a:rPr lang="en-GB" sz="1600" b="0" i="0" dirty="0" err="1">
                <a:solidFill>
                  <a:schemeClr val="tx1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Rc</a:t>
            </a:r>
            <a:r>
              <a:rPr lang="en-GB" sz="1600" b="0" i="0" dirty="0">
                <a:solidFill>
                  <a:schemeClr val="tx1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&lt;T&gt;, Ref&lt;t&gt;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373462-E5B7-0948-0C42-C549251729EE}"/>
              </a:ext>
            </a:extLst>
          </p:cNvPr>
          <p:cNvSpPr txBox="1"/>
          <p:nvPr/>
        </p:nvSpPr>
        <p:spPr>
          <a:xfrm>
            <a:off x="445213" y="324939"/>
            <a:ext cx="65367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2"/>
                </a:solidFill>
                <a:latin typeface="Algerian" panose="04020705040A02060702" pitchFamily="82" charset="0"/>
                <a:ea typeface="SimSun" panose="02010600030101010101" pitchFamily="2" charset="-122"/>
              </a:rPr>
              <a:t> smart pointers</a:t>
            </a:r>
          </a:p>
        </p:txBody>
      </p:sp>
      <p:grpSp>
        <p:nvGrpSpPr>
          <p:cNvPr id="2" name="Google Shape;1534;p39">
            <a:extLst>
              <a:ext uri="{FF2B5EF4-FFF2-40B4-BE49-F238E27FC236}">
                <a16:creationId xmlns:a16="http://schemas.microsoft.com/office/drawing/2014/main" id="{3F3598F3-D4C9-FE34-1A4F-1EEF40C4DEBF}"/>
              </a:ext>
            </a:extLst>
          </p:cNvPr>
          <p:cNvGrpSpPr/>
          <p:nvPr/>
        </p:nvGrpSpPr>
        <p:grpSpPr>
          <a:xfrm>
            <a:off x="123838" y="4530757"/>
            <a:ext cx="4558967" cy="1141122"/>
            <a:chOff x="-123925" y="4132283"/>
            <a:chExt cx="4558967" cy="1141122"/>
          </a:xfrm>
        </p:grpSpPr>
        <p:grpSp>
          <p:nvGrpSpPr>
            <p:cNvPr id="3" name="Google Shape;1535;p39">
              <a:extLst>
                <a:ext uri="{FF2B5EF4-FFF2-40B4-BE49-F238E27FC236}">
                  <a16:creationId xmlns:a16="http://schemas.microsoft.com/office/drawing/2014/main" id="{760E030B-4D8B-7EB4-ABE0-8BB6AFA76F78}"/>
                </a:ext>
              </a:extLst>
            </p:cNvPr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8" name="Google Shape;1536;p39">
                <a:extLst>
                  <a:ext uri="{FF2B5EF4-FFF2-40B4-BE49-F238E27FC236}">
                    <a16:creationId xmlns:a16="http://schemas.microsoft.com/office/drawing/2014/main" id="{8713C03A-FA7B-0A14-5C54-4DA589056503}"/>
                  </a:ext>
                </a:extLst>
              </p:cNvPr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1537;p39">
                <a:extLst>
                  <a:ext uri="{FF2B5EF4-FFF2-40B4-BE49-F238E27FC236}">
                    <a16:creationId xmlns:a16="http://schemas.microsoft.com/office/drawing/2014/main" id="{10BEB8A0-4FBD-495B-E921-0A648FF97724}"/>
                  </a:ext>
                </a:extLst>
              </p:cNvPr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" name="Google Shape;1538;p39">
              <a:extLst>
                <a:ext uri="{FF2B5EF4-FFF2-40B4-BE49-F238E27FC236}">
                  <a16:creationId xmlns:a16="http://schemas.microsoft.com/office/drawing/2014/main" id="{BC6899D8-181A-1897-E89F-15C3654E3C95}"/>
                </a:ext>
              </a:extLst>
            </p:cNvPr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5" name="Google Shape;1539;p39">
                <a:extLst>
                  <a:ext uri="{FF2B5EF4-FFF2-40B4-BE49-F238E27FC236}">
                    <a16:creationId xmlns:a16="http://schemas.microsoft.com/office/drawing/2014/main" id="{C5EADD3D-ABAF-31FA-7246-B00A99017A9A}"/>
                  </a:ext>
                </a:extLst>
              </p:cNvPr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6" name="Google Shape;1540;p39">
                <a:extLst>
                  <a:ext uri="{FF2B5EF4-FFF2-40B4-BE49-F238E27FC236}">
                    <a16:creationId xmlns:a16="http://schemas.microsoft.com/office/drawing/2014/main" id="{3066C91F-F3B2-C3F3-2075-BC77695CE24E}"/>
                  </a:ext>
                </a:extLst>
              </p:cNvPr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" name="Google Shape;1541;p39">
                <a:extLst>
                  <a:ext uri="{FF2B5EF4-FFF2-40B4-BE49-F238E27FC236}">
                    <a16:creationId xmlns:a16="http://schemas.microsoft.com/office/drawing/2014/main" id="{EEB28445-0533-45F2-20C8-B3739FAE1BD6}"/>
                  </a:ext>
                </a:extLst>
              </p:cNvPr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3D561EB-A62E-B94F-CB44-B11F29F845B6}"/>
              </a:ext>
            </a:extLst>
          </p:cNvPr>
          <p:cNvSpPr/>
          <p:nvPr/>
        </p:nvSpPr>
        <p:spPr>
          <a:xfrm>
            <a:off x="5144588" y="1526065"/>
            <a:ext cx="3228481" cy="271976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rc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GB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Rc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Rc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clone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 = {}"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"y = {}"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mem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drop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//</a:t>
            </a:r>
            <a:r>
              <a:rPr lang="en-GB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!("x = {}", x);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"y = {}"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2F0B2A3-3242-9494-EE46-97548A031203}"/>
              </a:ext>
            </a:extLst>
          </p:cNvPr>
          <p:cNvSpPr/>
          <p:nvPr/>
        </p:nvSpPr>
        <p:spPr>
          <a:xfrm>
            <a:off x="6122354" y="1081283"/>
            <a:ext cx="1216454" cy="37157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b="1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Use Case</a:t>
            </a:r>
            <a:endParaRPr lang="en-IN" sz="1800" b="1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9625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0" name="Google Shape;1590;p40"/>
          <p:cNvGrpSpPr/>
          <p:nvPr/>
        </p:nvGrpSpPr>
        <p:grpSpPr>
          <a:xfrm>
            <a:off x="4605344" y="2412775"/>
            <a:ext cx="5765856" cy="4103650"/>
            <a:chOff x="4452944" y="2184175"/>
            <a:chExt cx="5765856" cy="4103650"/>
          </a:xfrm>
        </p:grpSpPr>
        <p:pic>
          <p:nvPicPr>
            <p:cNvPr id="1591" name="Google Shape;1591;p40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 rot="-5400000" flipH="1">
              <a:off x="6600975" y="2670000"/>
              <a:ext cx="4103650" cy="31320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92" name="Google Shape;1592;p40"/>
            <p:cNvGrpSpPr/>
            <p:nvPr/>
          </p:nvGrpSpPr>
          <p:grpSpPr>
            <a:xfrm rot="-5400000" flipH="1">
              <a:off x="8074852" y="4089881"/>
              <a:ext cx="1478405" cy="1186772"/>
              <a:chOff x="7945225" y="4302000"/>
              <a:chExt cx="904666" cy="726121"/>
            </a:xfrm>
          </p:grpSpPr>
          <p:sp>
            <p:nvSpPr>
              <p:cNvPr id="1593" name="Google Shape;1593;p40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1594;p40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" name="Google Shape;1595;p40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96" name="Google Shape;1596;p40"/>
            <p:cNvSpPr/>
            <p:nvPr/>
          </p:nvSpPr>
          <p:spPr>
            <a:xfrm rot="-5400000" flipH="1">
              <a:off x="5435889" y="1481375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97" name="Google Shape;1597;p40"/>
            <p:cNvGrpSpPr/>
            <p:nvPr/>
          </p:nvGrpSpPr>
          <p:grpSpPr>
            <a:xfrm rot="-5400000" flipH="1">
              <a:off x="7140078" y="3883230"/>
              <a:ext cx="134004" cy="134004"/>
              <a:chOff x="8356813" y="1074288"/>
              <a:chExt cx="351900" cy="351900"/>
            </a:xfrm>
          </p:grpSpPr>
          <p:sp>
            <p:nvSpPr>
              <p:cNvPr id="1598" name="Google Shape;1598;p40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9" name="Google Shape;1599;p40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00" name="Google Shape;1600;p40"/>
            <p:cNvGrpSpPr/>
            <p:nvPr/>
          </p:nvGrpSpPr>
          <p:grpSpPr>
            <a:xfrm rot="-5400000" flipH="1">
              <a:off x="6766253" y="3499155"/>
              <a:ext cx="134004" cy="134004"/>
              <a:chOff x="8356813" y="1074288"/>
              <a:chExt cx="351900" cy="351900"/>
            </a:xfrm>
          </p:grpSpPr>
          <p:sp>
            <p:nvSpPr>
              <p:cNvPr id="1601" name="Google Shape;1601;p40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40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03" name="Google Shape;1603;p40"/>
            <p:cNvSpPr/>
            <p:nvPr/>
          </p:nvSpPr>
          <p:spPr>
            <a:xfrm rot="5400000" flipH="1">
              <a:off x="6561314" y="2368138"/>
              <a:ext cx="1902692" cy="406951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40"/>
            <p:cNvSpPr/>
            <p:nvPr/>
          </p:nvSpPr>
          <p:spPr>
            <a:xfrm rot="5400000" flipH="1">
              <a:off x="6562398" y="2676948"/>
              <a:ext cx="1902692" cy="406951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05" name="Google Shape;1605;p40"/>
            <p:cNvGrpSpPr/>
            <p:nvPr/>
          </p:nvGrpSpPr>
          <p:grpSpPr>
            <a:xfrm rot="-5400000" flipH="1">
              <a:off x="7404606" y="3451356"/>
              <a:ext cx="582050" cy="582425"/>
              <a:chOff x="959750" y="3039275"/>
              <a:chExt cx="582050" cy="582425"/>
            </a:xfrm>
          </p:grpSpPr>
          <p:sp>
            <p:nvSpPr>
              <p:cNvPr id="1606" name="Google Shape;1606;p4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" name="Google Shape;1607;p4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1608;p4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1609;p4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" name="Google Shape;1610;p4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1" name="Google Shape;1611;p4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4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3" name="Google Shape;1613;p40"/>
            <p:cNvGrpSpPr/>
            <p:nvPr/>
          </p:nvGrpSpPr>
          <p:grpSpPr>
            <a:xfrm rot="-5400000" flipH="1">
              <a:off x="7237650" y="4201057"/>
              <a:ext cx="699928" cy="1651024"/>
              <a:chOff x="8337812" y="3492483"/>
              <a:chExt cx="699928" cy="1651024"/>
            </a:xfrm>
          </p:grpSpPr>
          <p:sp>
            <p:nvSpPr>
              <p:cNvPr id="1614" name="Google Shape;1614;p40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5" name="Google Shape;1615;p40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40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17" name="Google Shape;1617;p40"/>
            <p:cNvSpPr/>
            <p:nvPr/>
          </p:nvSpPr>
          <p:spPr>
            <a:xfrm rot="147769" flipH="1">
              <a:off x="7025973" y="4504982"/>
              <a:ext cx="454547" cy="449759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40"/>
            <p:cNvSpPr/>
            <p:nvPr/>
          </p:nvSpPr>
          <p:spPr>
            <a:xfrm rot="147769" flipH="1">
              <a:off x="6785273" y="4569932"/>
              <a:ext cx="454547" cy="449759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19" name="Google Shape;1619;p40"/>
            <p:cNvGrpSpPr/>
            <p:nvPr/>
          </p:nvGrpSpPr>
          <p:grpSpPr>
            <a:xfrm rot="-5400000" flipH="1">
              <a:off x="5819578" y="4727817"/>
              <a:ext cx="134004" cy="134004"/>
              <a:chOff x="8356813" y="1074288"/>
              <a:chExt cx="351900" cy="351900"/>
            </a:xfrm>
          </p:grpSpPr>
          <p:sp>
            <p:nvSpPr>
              <p:cNvPr id="1620" name="Google Shape;1620;p40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1" name="Google Shape;1621;p40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24" name="Google Shape;1624;p40"/>
          <p:cNvGrpSpPr/>
          <p:nvPr/>
        </p:nvGrpSpPr>
        <p:grpSpPr>
          <a:xfrm rot="-5400000" flipH="1">
            <a:off x="8904403" y="2929792"/>
            <a:ext cx="134004" cy="134004"/>
            <a:chOff x="8356813" y="1074288"/>
            <a:chExt cx="351900" cy="351900"/>
          </a:xfrm>
        </p:grpSpPr>
        <p:sp>
          <p:nvSpPr>
            <p:cNvPr id="1625" name="Google Shape;1625;p40"/>
            <p:cNvSpPr/>
            <p:nvPr/>
          </p:nvSpPr>
          <p:spPr>
            <a:xfrm>
              <a:off x="8356813" y="1074288"/>
              <a:ext cx="351900" cy="3519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40"/>
            <p:cNvSpPr/>
            <p:nvPr/>
          </p:nvSpPr>
          <p:spPr>
            <a:xfrm>
              <a:off x="8406497" y="1123972"/>
              <a:ext cx="252600" cy="252600"/>
            </a:xfrm>
            <a:prstGeom prst="ellipse">
              <a:avLst/>
            </a:pr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F373462-E5B7-0948-0C42-C549251729EE}"/>
              </a:ext>
            </a:extLst>
          </p:cNvPr>
          <p:cNvSpPr txBox="1"/>
          <p:nvPr/>
        </p:nvSpPr>
        <p:spPr>
          <a:xfrm>
            <a:off x="448880" y="140435"/>
            <a:ext cx="65367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2"/>
                </a:solidFill>
                <a:latin typeface="Algerian" panose="04020705040A02060702" pitchFamily="82" charset="0"/>
                <a:ea typeface="SimSun" panose="02010600030101010101" pitchFamily="2" charset="-122"/>
              </a:rPr>
              <a:t> Box pointer</a:t>
            </a:r>
          </a:p>
        </p:txBody>
      </p:sp>
      <p:grpSp>
        <p:nvGrpSpPr>
          <p:cNvPr id="2" name="Google Shape;1534;p39">
            <a:extLst>
              <a:ext uri="{FF2B5EF4-FFF2-40B4-BE49-F238E27FC236}">
                <a16:creationId xmlns:a16="http://schemas.microsoft.com/office/drawing/2014/main" id="{3F3598F3-D4C9-FE34-1A4F-1EEF40C4DEBF}"/>
              </a:ext>
            </a:extLst>
          </p:cNvPr>
          <p:cNvGrpSpPr/>
          <p:nvPr/>
        </p:nvGrpSpPr>
        <p:grpSpPr>
          <a:xfrm>
            <a:off x="123838" y="4530757"/>
            <a:ext cx="4558967" cy="1141122"/>
            <a:chOff x="-123925" y="4132283"/>
            <a:chExt cx="4558967" cy="1141122"/>
          </a:xfrm>
        </p:grpSpPr>
        <p:grpSp>
          <p:nvGrpSpPr>
            <p:cNvPr id="3" name="Google Shape;1535;p39">
              <a:extLst>
                <a:ext uri="{FF2B5EF4-FFF2-40B4-BE49-F238E27FC236}">
                  <a16:creationId xmlns:a16="http://schemas.microsoft.com/office/drawing/2014/main" id="{760E030B-4D8B-7EB4-ABE0-8BB6AFA76F78}"/>
                </a:ext>
              </a:extLst>
            </p:cNvPr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8" name="Google Shape;1536;p39">
                <a:extLst>
                  <a:ext uri="{FF2B5EF4-FFF2-40B4-BE49-F238E27FC236}">
                    <a16:creationId xmlns:a16="http://schemas.microsoft.com/office/drawing/2014/main" id="{8713C03A-FA7B-0A14-5C54-4DA589056503}"/>
                  </a:ext>
                </a:extLst>
              </p:cNvPr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1537;p39">
                <a:extLst>
                  <a:ext uri="{FF2B5EF4-FFF2-40B4-BE49-F238E27FC236}">
                    <a16:creationId xmlns:a16="http://schemas.microsoft.com/office/drawing/2014/main" id="{10BEB8A0-4FBD-495B-E921-0A648FF97724}"/>
                  </a:ext>
                </a:extLst>
              </p:cNvPr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" name="Google Shape;1538;p39">
              <a:extLst>
                <a:ext uri="{FF2B5EF4-FFF2-40B4-BE49-F238E27FC236}">
                  <a16:creationId xmlns:a16="http://schemas.microsoft.com/office/drawing/2014/main" id="{BC6899D8-181A-1897-E89F-15C3654E3C95}"/>
                </a:ext>
              </a:extLst>
            </p:cNvPr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5" name="Google Shape;1539;p39">
                <a:extLst>
                  <a:ext uri="{FF2B5EF4-FFF2-40B4-BE49-F238E27FC236}">
                    <a16:creationId xmlns:a16="http://schemas.microsoft.com/office/drawing/2014/main" id="{C5EADD3D-ABAF-31FA-7246-B00A99017A9A}"/>
                  </a:ext>
                </a:extLst>
              </p:cNvPr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6" name="Google Shape;1540;p39">
                <a:extLst>
                  <a:ext uri="{FF2B5EF4-FFF2-40B4-BE49-F238E27FC236}">
                    <a16:creationId xmlns:a16="http://schemas.microsoft.com/office/drawing/2014/main" id="{3066C91F-F3B2-C3F3-2075-BC77695CE24E}"/>
                  </a:ext>
                </a:extLst>
              </p:cNvPr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" name="Google Shape;1541;p39">
                <a:extLst>
                  <a:ext uri="{FF2B5EF4-FFF2-40B4-BE49-F238E27FC236}">
                    <a16:creationId xmlns:a16="http://schemas.microsoft.com/office/drawing/2014/main" id="{EEB28445-0533-45F2-20C8-B3739FAE1BD6}"/>
                  </a:ext>
                </a:extLst>
              </p:cNvPr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6BC7D9A-0C86-C63B-87F0-C23FAD7685A3}"/>
              </a:ext>
            </a:extLst>
          </p:cNvPr>
          <p:cNvSpPr/>
          <p:nvPr/>
        </p:nvSpPr>
        <p:spPr>
          <a:xfrm>
            <a:off x="5370737" y="838223"/>
            <a:ext cx="3327586" cy="391711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lang="en-IN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N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Empty</a:t>
            </a:r>
            <a:r>
              <a:rPr lang="en-IN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IN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i32</a:t>
            </a:r>
            <a:r>
              <a:rPr lang="en-IN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IN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IN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Box</a:t>
            </a:r>
            <a:r>
              <a:rPr lang="en-IN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</a:t>
            </a:r>
            <a:r>
              <a:rPr lang="en-IN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i32</a:t>
            </a:r>
            <a:r>
              <a:rPr lang="en-IN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&gt;&gt;),</a:t>
            </a:r>
          </a:p>
          <a:p>
            <a:r>
              <a:rPr lang="en-IN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N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IN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::*</a:t>
            </a:r>
            <a:r>
              <a:rPr lang="en-IN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IN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lang="en-IN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IN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d1</a:t>
            </a:r>
            <a:r>
              <a:rPr lang="en-IN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Empty</a:t>
            </a:r>
            <a:r>
              <a:rPr lang="en-IN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d2</a:t>
            </a:r>
            <a:r>
              <a:rPr lang="en-IN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IN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42</a:t>
            </a:r>
            <a:r>
              <a:rPr lang="en-IN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IN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vec</a:t>
            </a:r>
            <a:r>
              <a:rPr lang="en-IN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IN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IN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d3</a:t>
            </a:r>
            <a:r>
              <a:rPr lang="en-IN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IN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Box</a:t>
            </a:r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IN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IN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br>
              <a:rPr lang="en-IN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match</a:t>
            </a:r>
            <a:r>
              <a:rPr lang="en-IN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d3</a:t>
            </a:r>
            <a:r>
              <a:rPr lang="en-IN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N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Empty</a:t>
            </a:r>
            <a:r>
              <a:rPr lang="en-IN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print!</a:t>
            </a:r>
            <a:r>
              <a:rPr lang="en-IN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“Empty"</a:t>
            </a:r>
            <a:r>
              <a:rPr lang="en-IN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IN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IN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IN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print!</a:t>
            </a:r>
            <a:r>
              <a:rPr lang="en-IN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"{}"</a:t>
            </a:r>
            <a:r>
              <a:rPr lang="en-IN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IN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IN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IN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IN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print!</a:t>
            </a:r>
            <a:r>
              <a:rPr lang="en-IN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"{:?}"</a:t>
            </a:r>
            <a:r>
              <a:rPr lang="en-IN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IN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IN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IN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GB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C27D7B3-F343-B01D-1EF3-47406137D0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397" y="792260"/>
            <a:ext cx="5086110" cy="392539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19050">
            <a:solidFill>
              <a:schemeClr val="tx1"/>
            </a:solidFill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140090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0" name="Google Shape;1590;p40"/>
          <p:cNvGrpSpPr/>
          <p:nvPr/>
        </p:nvGrpSpPr>
        <p:grpSpPr>
          <a:xfrm>
            <a:off x="4605344" y="2412775"/>
            <a:ext cx="5765856" cy="4103650"/>
            <a:chOff x="4452944" y="2184175"/>
            <a:chExt cx="5765856" cy="4103650"/>
          </a:xfrm>
        </p:grpSpPr>
        <p:pic>
          <p:nvPicPr>
            <p:cNvPr id="1591" name="Google Shape;1591;p40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 rot="-5400000" flipH="1">
              <a:off x="6600975" y="2670000"/>
              <a:ext cx="4103650" cy="31320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92" name="Google Shape;1592;p40"/>
            <p:cNvGrpSpPr/>
            <p:nvPr/>
          </p:nvGrpSpPr>
          <p:grpSpPr>
            <a:xfrm rot="-5400000" flipH="1">
              <a:off x="8074852" y="4089881"/>
              <a:ext cx="1478405" cy="1186772"/>
              <a:chOff x="7945225" y="4302000"/>
              <a:chExt cx="904666" cy="726121"/>
            </a:xfrm>
          </p:grpSpPr>
          <p:sp>
            <p:nvSpPr>
              <p:cNvPr id="1593" name="Google Shape;1593;p40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1594;p40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" name="Google Shape;1595;p40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96" name="Google Shape;1596;p40"/>
            <p:cNvSpPr/>
            <p:nvPr/>
          </p:nvSpPr>
          <p:spPr>
            <a:xfrm rot="-5400000" flipH="1">
              <a:off x="5435889" y="1481375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97" name="Google Shape;1597;p40"/>
            <p:cNvGrpSpPr/>
            <p:nvPr/>
          </p:nvGrpSpPr>
          <p:grpSpPr>
            <a:xfrm rot="-5400000" flipH="1">
              <a:off x="7140078" y="3883230"/>
              <a:ext cx="134004" cy="134004"/>
              <a:chOff x="8356813" y="1074288"/>
              <a:chExt cx="351900" cy="351900"/>
            </a:xfrm>
          </p:grpSpPr>
          <p:sp>
            <p:nvSpPr>
              <p:cNvPr id="1598" name="Google Shape;1598;p40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9" name="Google Shape;1599;p40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00" name="Google Shape;1600;p40"/>
            <p:cNvGrpSpPr/>
            <p:nvPr/>
          </p:nvGrpSpPr>
          <p:grpSpPr>
            <a:xfrm rot="-5400000" flipH="1">
              <a:off x="6766253" y="3499155"/>
              <a:ext cx="134004" cy="134004"/>
              <a:chOff x="8356813" y="1074288"/>
              <a:chExt cx="351900" cy="351900"/>
            </a:xfrm>
          </p:grpSpPr>
          <p:sp>
            <p:nvSpPr>
              <p:cNvPr id="1601" name="Google Shape;1601;p40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40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03" name="Google Shape;1603;p40"/>
            <p:cNvSpPr/>
            <p:nvPr/>
          </p:nvSpPr>
          <p:spPr>
            <a:xfrm rot="5400000" flipH="1">
              <a:off x="6561314" y="2368138"/>
              <a:ext cx="1902692" cy="406951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40"/>
            <p:cNvSpPr/>
            <p:nvPr/>
          </p:nvSpPr>
          <p:spPr>
            <a:xfrm rot="5400000" flipH="1">
              <a:off x="6562398" y="2676948"/>
              <a:ext cx="1902692" cy="406951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05" name="Google Shape;1605;p40"/>
            <p:cNvGrpSpPr/>
            <p:nvPr/>
          </p:nvGrpSpPr>
          <p:grpSpPr>
            <a:xfrm rot="-5400000" flipH="1">
              <a:off x="7404606" y="3451356"/>
              <a:ext cx="582050" cy="582425"/>
              <a:chOff x="959750" y="3039275"/>
              <a:chExt cx="582050" cy="582425"/>
            </a:xfrm>
          </p:grpSpPr>
          <p:sp>
            <p:nvSpPr>
              <p:cNvPr id="1606" name="Google Shape;1606;p4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" name="Google Shape;1607;p4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1608;p4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1609;p4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" name="Google Shape;1610;p4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1" name="Google Shape;1611;p4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4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3" name="Google Shape;1613;p40"/>
            <p:cNvGrpSpPr/>
            <p:nvPr/>
          </p:nvGrpSpPr>
          <p:grpSpPr>
            <a:xfrm rot="-5400000" flipH="1">
              <a:off x="7237650" y="4201057"/>
              <a:ext cx="699928" cy="1651024"/>
              <a:chOff x="8337812" y="3492483"/>
              <a:chExt cx="699928" cy="1651024"/>
            </a:xfrm>
          </p:grpSpPr>
          <p:sp>
            <p:nvSpPr>
              <p:cNvPr id="1614" name="Google Shape;1614;p40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5" name="Google Shape;1615;p40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40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17" name="Google Shape;1617;p40"/>
            <p:cNvSpPr/>
            <p:nvPr/>
          </p:nvSpPr>
          <p:spPr>
            <a:xfrm rot="147769" flipH="1">
              <a:off x="7025973" y="4504982"/>
              <a:ext cx="454547" cy="449759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40"/>
            <p:cNvSpPr/>
            <p:nvPr/>
          </p:nvSpPr>
          <p:spPr>
            <a:xfrm rot="147769" flipH="1">
              <a:off x="6785273" y="4569932"/>
              <a:ext cx="454547" cy="449759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19" name="Google Shape;1619;p40"/>
            <p:cNvGrpSpPr/>
            <p:nvPr/>
          </p:nvGrpSpPr>
          <p:grpSpPr>
            <a:xfrm rot="-5400000" flipH="1">
              <a:off x="5819578" y="4727817"/>
              <a:ext cx="134004" cy="134004"/>
              <a:chOff x="8356813" y="1074288"/>
              <a:chExt cx="351900" cy="351900"/>
            </a:xfrm>
          </p:grpSpPr>
          <p:sp>
            <p:nvSpPr>
              <p:cNvPr id="1620" name="Google Shape;1620;p40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1" name="Google Shape;1621;p40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24" name="Google Shape;1624;p40"/>
          <p:cNvGrpSpPr/>
          <p:nvPr/>
        </p:nvGrpSpPr>
        <p:grpSpPr>
          <a:xfrm rot="-5400000" flipH="1">
            <a:off x="8904403" y="2929792"/>
            <a:ext cx="134004" cy="134004"/>
            <a:chOff x="8356813" y="1074288"/>
            <a:chExt cx="351900" cy="351900"/>
          </a:xfrm>
        </p:grpSpPr>
        <p:sp>
          <p:nvSpPr>
            <p:cNvPr id="1625" name="Google Shape;1625;p40"/>
            <p:cNvSpPr/>
            <p:nvPr/>
          </p:nvSpPr>
          <p:spPr>
            <a:xfrm>
              <a:off x="8356813" y="1074288"/>
              <a:ext cx="351900" cy="3519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40"/>
            <p:cNvSpPr/>
            <p:nvPr/>
          </p:nvSpPr>
          <p:spPr>
            <a:xfrm>
              <a:off x="8406497" y="1123972"/>
              <a:ext cx="252600" cy="252600"/>
            </a:xfrm>
            <a:prstGeom prst="ellipse">
              <a:avLst/>
            </a:pr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F373462-E5B7-0948-0C42-C549251729EE}"/>
              </a:ext>
            </a:extLst>
          </p:cNvPr>
          <p:cNvSpPr txBox="1"/>
          <p:nvPr/>
        </p:nvSpPr>
        <p:spPr>
          <a:xfrm>
            <a:off x="0" y="0"/>
            <a:ext cx="65367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2"/>
                </a:solidFill>
                <a:latin typeface="Algerian" panose="04020705040A02060702" pitchFamily="82" charset="0"/>
                <a:ea typeface="SimSun" panose="02010600030101010101" pitchFamily="2" charset="-122"/>
              </a:rPr>
              <a:t> ref. counting pointer</a:t>
            </a:r>
          </a:p>
        </p:txBody>
      </p:sp>
      <p:grpSp>
        <p:nvGrpSpPr>
          <p:cNvPr id="2" name="Google Shape;1534;p39">
            <a:extLst>
              <a:ext uri="{FF2B5EF4-FFF2-40B4-BE49-F238E27FC236}">
                <a16:creationId xmlns:a16="http://schemas.microsoft.com/office/drawing/2014/main" id="{3F3598F3-D4C9-FE34-1A4F-1EEF40C4DEBF}"/>
              </a:ext>
            </a:extLst>
          </p:cNvPr>
          <p:cNvGrpSpPr/>
          <p:nvPr/>
        </p:nvGrpSpPr>
        <p:grpSpPr>
          <a:xfrm>
            <a:off x="123838" y="4530757"/>
            <a:ext cx="4558967" cy="1141122"/>
            <a:chOff x="-123925" y="4132283"/>
            <a:chExt cx="4558967" cy="1141122"/>
          </a:xfrm>
        </p:grpSpPr>
        <p:grpSp>
          <p:nvGrpSpPr>
            <p:cNvPr id="3" name="Google Shape;1535;p39">
              <a:extLst>
                <a:ext uri="{FF2B5EF4-FFF2-40B4-BE49-F238E27FC236}">
                  <a16:creationId xmlns:a16="http://schemas.microsoft.com/office/drawing/2014/main" id="{760E030B-4D8B-7EB4-ABE0-8BB6AFA76F78}"/>
                </a:ext>
              </a:extLst>
            </p:cNvPr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8" name="Google Shape;1536;p39">
                <a:extLst>
                  <a:ext uri="{FF2B5EF4-FFF2-40B4-BE49-F238E27FC236}">
                    <a16:creationId xmlns:a16="http://schemas.microsoft.com/office/drawing/2014/main" id="{8713C03A-FA7B-0A14-5C54-4DA589056503}"/>
                  </a:ext>
                </a:extLst>
              </p:cNvPr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1537;p39">
                <a:extLst>
                  <a:ext uri="{FF2B5EF4-FFF2-40B4-BE49-F238E27FC236}">
                    <a16:creationId xmlns:a16="http://schemas.microsoft.com/office/drawing/2014/main" id="{10BEB8A0-4FBD-495B-E921-0A648FF97724}"/>
                  </a:ext>
                </a:extLst>
              </p:cNvPr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" name="Google Shape;1538;p39">
              <a:extLst>
                <a:ext uri="{FF2B5EF4-FFF2-40B4-BE49-F238E27FC236}">
                  <a16:creationId xmlns:a16="http://schemas.microsoft.com/office/drawing/2014/main" id="{BC6899D8-181A-1897-E89F-15C3654E3C95}"/>
                </a:ext>
              </a:extLst>
            </p:cNvPr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5" name="Google Shape;1539;p39">
                <a:extLst>
                  <a:ext uri="{FF2B5EF4-FFF2-40B4-BE49-F238E27FC236}">
                    <a16:creationId xmlns:a16="http://schemas.microsoft.com/office/drawing/2014/main" id="{C5EADD3D-ABAF-31FA-7246-B00A99017A9A}"/>
                  </a:ext>
                </a:extLst>
              </p:cNvPr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6" name="Google Shape;1540;p39">
                <a:extLst>
                  <a:ext uri="{FF2B5EF4-FFF2-40B4-BE49-F238E27FC236}">
                    <a16:creationId xmlns:a16="http://schemas.microsoft.com/office/drawing/2014/main" id="{3066C91F-F3B2-C3F3-2075-BC77695CE24E}"/>
                  </a:ext>
                </a:extLst>
              </p:cNvPr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" name="Google Shape;1541;p39">
                <a:extLst>
                  <a:ext uri="{FF2B5EF4-FFF2-40B4-BE49-F238E27FC236}">
                    <a16:creationId xmlns:a16="http://schemas.microsoft.com/office/drawing/2014/main" id="{EEB28445-0533-45F2-20C8-B3739FAE1BD6}"/>
                  </a:ext>
                </a:extLst>
              </p:cNvPr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3963EF01-8D0A-5E2B-62A3-FF721A64C175}"/>
              </a:ext>
            </a:extLst>
          </p:cNvPr>
          <p:cNvSpPr txBox="1"/>
          <p:nvPr/>
        </p:nvSpPr>
        <p:spPr>
          <a:xfrm>
            <a:off x="221894" y="706966"/>
            <a:ext cx="772711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latin typeface="SimSun" panose="02010600030101010101" pitchFamily="2" charset="-122"/>
                <a:ea typeface="SimSun" panose="02010600030101010101" pitchFamily="2" charset="-122"/>
              </a:rPr>
              <a:t>Multiple ownership of a value on the heap.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latin typeface="SimSun" panose="02010600030101010101" pitchFamily="2" charset="-122"/>
                <a:ea typeface="SimSun" panose="02010600030101010101" pitchFamily="2" charset="-122"/>
              </a:rPr>
              <a:t>Non-atomic reference counting, not thread safe.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latin typeface="SimSun" panose="02010600030101010101" pitchFamily="2" charset="-122"/>
                <a:ea typeface="SimSun" panose="02010600030101010101" pitchFamily="2" charset="-122"/>
              </a:rPr>
              <a:t>Share value between multiple functions without copying.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latin typeface="SimSun" panose="02010600030101010101" pitchFamily="2" charset="-122"/>
                <a:ea typeface="SimSun" panose="02010600030101010101" pitchFamily="2" charset="-122"/>
              </a:rPr>
              <a:t>Keeps track of the number of references to a value.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latin typeface="SimSun" panose="02010600030101010101" pitchFamily="2" charset="-122"/>
                <a:ea typeface="SimSun" panose="02010600030101010101" pitchFamily="2" charset="-122"/>
              </a:rPr>
              <a:t>Drops the value when there are no more references.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latin typeface="SimSun" panose="02010600030101010101" pitchFamily="2" charset="-122"/>
                <a:ea typeface="SimSun" panose="02010600030101010101" pitchFamily="2" charset="-122"/>
              </a:rPr>
              <a:t>Cannot detect cycles, use weak pointers to beak cycles.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latin typeface="SimSun" panose="02010600030101010101" pitchFamily="2" charset="-122"/>
                <a:ea typeface="SimSun" panose="02010600030101010101" pitchFamily="2" charset="-122"/>
              </a:rPr>
              <a:t>Implements the </a:t>
            </a:r>
            <a:r>
              <a:rPr lang="en-GB" sz="1800" b="1" dirty="0" err="1">
                <a:latin typeface="SimSun" panose="02010600030101010101" pitchFamily="2" charset="-122"/>
                <a:ea typeface="SimSun" panose="02010600030101010101" pitchFamily="2" charset="-122"/>
              </a:rPr>
              <a:t>Deref</a:t>
            </a:r>
            <a:r>
              <a:rPr lang="en-GB" sz="1800" dirty="0">
                <a:latin typeface="SimSun" panose="02010600030101010101" pitchFamily="2" charset="-122"/>
                <a:ea typeface="SimSun" panose="02010600030101010101" pitchFamily="2" charset="-122"/>
              </a:rPr>
              <a:t> trait.</a:t>
            </a:r>
          </a:p>
        </p:txBody>
      </p:sp>
    </p:spTree>
    <p:extLst>
      <p:ext uri="{BB962C8B-B14F-4D97-AF65-F5344CB8AC3E}">
        <p14:creationId xmlns:p14="http://schemas.microsoft.com/office/powerpoint/2010/main" val="33290653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0" name="Google Shape;1590;p40"/>
          <p:cNvGrpSpPr/>
          <p:nvPr/>
        </p:nvGrpSpPr>
        <p:grpSpPr>
          <a:xfrm>
            <a:off x="4605344" y="2412775"/>
            <a:ext cx="5765856" cy="4103650"/>
            <a:chOff x="4452944" y="2184175"/>
            <a:chExt cx="5765856" cy="4103650"/>
          </a:xfrm>
        </p:grpSpPr>
        <p:pic>
          <p:nvPicPr>
            <p:cNvPr id="1591" name="Google Shape;1591;p40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 rot="-5400000" flipH="1">
              <a:off x="6600975" y="2670000"/>
              <a:ext cx="4103650" cy="31320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92" name="Google Shape;1592;p40"/>
            <p:cNvGrpSpPr/>
            <p:nvPr/>
          </p:nvGrpSpPr>
          <p:grpSpPr>
            <a:xfrm rot="-5400000" flipH="1">
              <a:off x="8074852" y="4089881"/>
              <a:ext cx="1478405" cy="1186772"/>
              <a:chOff x="7945225" y="4302000"/>
              <a:chExt cx="904666" cy="726121"/>
            </a:xfrm>
          </p:grpSpPr>
          <p:sp>
            <p:nvSpPr>
              <p:cNvPr id="1593" name="Google Shape;1593;p40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1594;p40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" name="Google Shape;1595;p40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96" name="Google Shape;1596;p40"/>
            <p:cNvSpPr/>
            <p:nvPr/>
          </p:nvSpPr>
          <p:spPr>
            <a:xfrm rot="-5400000" flipH="1">
              <a:off x="5435889" y="1481375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97" name="Google Shape;1597;p40"/>
            <p:cNvGrpSpPr/>
            <p:nvPr/>
          </p:nvGrpSpPr>
          <p:grpSpPr>
            <a:xfrm rot="-5400000" flipH="1">
              <a:off x="7140078" y="3883230"/>
              <a:ext cx="134004" cy="134004"/>
              <a:chOff x="8356813" y="1074288"/>
              <a:chExt cx="351900" cy="351900"/>
            </a:xfrm>
          </p:grpSpPr>
          <p:sp>
            <p:nvSpPr>
              <p:cNvPr id="1598" name="Google Shape;1598;p40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9" name="Google Shape;1599;p40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00" name="Google Shape;1600;p40"/>
            <p:cNvGrpSpPr/>
            <p:nvPr/>
          </p:nvGrpSpPr>
          <p:grpSpPr>
            <a:xfrm rot="-5400000" flipH="1">
              <a:off x="6766253" y="3499155"/>
              <a:ext cx="134004" cy="134004"/>
              <a:chOff x="8356813" y="1074288"/>
              <a:chExt cx="351900" cy="351900"/>
            </a:xfrm>
          </p:grpSpPr>
          <p:sp>
            <p:nvSpPr>
              <p:cNvPr id="1601" name="Google Shape;1601;p40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40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03" name="Google Shape;1603;p40"/>
            <p:cNvSpPr/>
            <p:nvPr/>
          </p:nvSpPr>
          <p:spPr>
            <a:xfrm rot="5400000" flipH="1">
              <a:off x="6561314" y="2368138"/>
              <a:ext cx="1902692" cy="406951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40"/>
            <p:cNvSpPr/>
            <p:nvPr/>
          </p:nvSpPr>
          <p:spPr>
            <a:xfrm rot="5400000" flipH="1">
              <a:off x="6562398" y="2676948"/>
              <a:ext cx="1902692" cy="406951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05" name="Google Shape;1605;p40"/>
            <p:cNvGrpSpPr/>
            <p:nvPr/>
          </p:nvGrpSpPr>
          <p:grpSpPr>
            <a:xfrm rot="-5400000" flipH="1">
              <a:off x="7404606" y="3451356"/>
              <a:ext cx="582050" cy="582425"/>
              <a:chOff x="959750" y="3039275"/>
              <a:chExt cx="582050" cy="582425"/>
            </a:xfrm>
          </p:grpSpPr>
          <p:sp>
            <p:nvSpPr>
              <p:cNvPr id="1606" name="Google Shape;1606;p4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" name="Google Shape;1607;p4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1608;p4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1609;p4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" name="Google Shape;1610;p4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1" name="Google Shape;1611;p4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4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3" name="Google Shape;1613;p40"/>
            <p:cNvGrpSpPr/>
            <p:nvPr/>
          </p:nvGrpSpPr>
          <p:grpSpPr>
            <a:xfrm rot="-5400000" flipH="1">
              <a:off x="7237650" y="4201057"/>
              <a:ext cx="699928" cy="1651024"/>
              <a:chOff x="8337812" y="3492483"/>
              <a:chExt cx="699928" cy="1651024"/>
            </a:xfrm>
          </p:grpSpPr>
          <p:sp>
            <p:nvSpPr>
              <p:cNvPr id="1614" name="Google Shape;1614;p40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5" name="Google Shape;1615;p40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40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17" name="Google Shape;1617;p40"/>
            <p:cNvSpPr/>
            <p:nvPr/>
          </p:nvSpPr>
          <p:spPr>
            <a:xfrm rot="147769" flipH="1">
              <a:off x="7025973" y="4504982"/>
              <a:ext cx="454547" cy="449759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40"/>
            <p:cNvSpPr/>
            <p:nvPr/>
          </p:nvSpPr>
          <p:spPr>
            <a:xfrm rot="147769" flipH="1">
              <a:off x="6785273" y="4569932"/>
              <a:ext cx="454547" cy="449759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19" name="Google Shape;1619;p40"/>
            <p:cNvGrpSpPr/>
            <p:nvPr/>
          </p:nvGrpSpPr>
          <p:grpSpPr>
            <a:xfrm rot="-5400000" flipH="1">
              <a:off x="5819578" y="4727817"/>
              <a:ext cx="134004" cy="134004"/>
              <a:chOff x="8356813" y="1074288"/>
              <a:chExt cx="351900" cy="351900"/>
            </a:xfrm>
          </p:grpSpPr>
          <p:sp>
            <p:nvSpPr>
              <p:cNvPr id="1620" name="Google Shape;1620;p40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1" name="Google Shape;1621;p40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F373462-E5B7-0948-0C42-C549251729EE}"/>
              </a:ext>
            </a:extLst>
          </p:cNvPr>
          <p:cNvSpPr txBox="1"/>
          <p:nvPr/>
        </p:nvSpPr>
        <p:spPr>
          <a:xfrm>
            <a:off x="0" y="906"/>
            <a:ext cx="65367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2"/>
                </a:solidFill>
                <a:latin typeface="Algerian" panose="04020705040A02060702" pitchFamily="82" charset="0"/>
                <a:ea typeface="SimSun" panose="02010600030101010101" pitchFamily="2" charset="-122"/>
              </a:rPr>
              <a:t> ref. counting pointer</a:t>
            </a:r>
          </a:p>
        </p:txBody>
      </p:sp>
      <p:grpSp>
        <p:nvGrpSpPr>
          <p:cNvPr id="2" name="Google Shape;1534;p39">
            <a:extLst>
              <a:ext uri="{FF2B5EF4-FFF2-40B4-BE49-F238E27FC236}">
                <a16:creationId xmlns:a16="http://schemas.microsoft.com/office/drawing/2014/main" id="{3F3598F3-D4C9-FE34-1A4F-1EEF40C4DEBF}"/>
              </a:ext>
            </a:extLst>
          </p:cNvPr>
          <p:cNvGrpSpPr/>
          <p:nvPr/>
        </p:nvGrpSpPr>
        <p:grpSpPr>
          <a:xfrm>
            <a:off x="123838" y="4530757"/>
            <a:ext cx="4558967" cy="1141122"/>
            <a:chOff x="-123925" y="4132283"/>
            <a:chExt cx="4558967" cy="1141122"/>
          </a:xfrm>
        </p:grpSpPr>
        <p:grpSp>
          <p:nvGrpSpPr>
            <p:cNvPr id="3" name="Google Shape;1535;p39">
              <a:extLst>
                <a:ext uri="{FF2B5EF4-FFF2-40B4-BE49-F238E27FC236}">
                  <a16:creationId xmlns:a16="http://schemas.microsoft.com/office/drawing/2014/main" id="{760E030B-4D8B-7EB4-ABE0-8BB6AFA76F78}"/>
                </a:ext>
              </a:extLst>
            </p:cNvPr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8" name="Google Shape;1536;p39">
                <a:extLst>
                  <a:ext uri="{FF2B5EF4-FFF2-40B4-BE49-F238E27FC236}">
                    <a16:creationId xmlns:a16="http://schemas.microsoft.com/office/drawing/2014/main" id="{8713C03A-FA7B-0A14-5C54-4DA589056503}"/>
                  </a:ext>
                </a:extLst>
              </p:cNvPr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1537;p39">
                <a:extLst>
                  <a:ext uri="{FF2B5EF4-FFF2-40B4-BE49-F238E27FC236}">
                    <a16:creationId xmlns:a16="http://schemas.microsoft.com/office/drawing/2014/main" id="{10BEB8A0-4FBD-495B-E921-0A648FF97724}"/>
                  </a:ext>
                </a:extLst>
              </p:cNvPr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" name="Google Shape;1538;p39">
              <a:extLst>
                <a:ext uri="{FF2B5EF4-FFF2-40B4-BE49-F238E27FC236}">
                  <a16:creationId xmlns:a16="http://schemas.microsoft.com/office/drawing/2014/main" id="{BC6899D8-181A-1897-E89F-15C3654E3C95}"/>
                </a:ext>
              </a:extLst>
            </p:cNvPr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5" name="Google Shape;1539;p39">
                <a:extLst>
                  <a:ext uri="{FF2B5EF4-FFF2-40B4-BE49-F238E27FC236}">
                    <a16:creationId xmlns:a16="http://schemas.microsoft.com/office/drawing/2014/main" id="{C5EADD3D-ABAF-31FA-7246-B00A99017A9A}"/>
                  </a:ext>
                </a:extLst>
              </p:cNvPr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6" name="Google Shape;1540;p39">
                <a:extLst>
                  <a:ext uri="{FF2B5EF4-FFF2-40B4-BE49-F238E27FC236}">
                    <a16:creationId xmlns:a16="http://schemas.microsoft.com/office/drawing/2014/main" id="{3066C91F-F3B2-C3F3-2075-BC77695CE24E}"/>
                  </a:ext>
                </a:extLst>
              </p:cNvPr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" name="Google Shape;1541;p39">
                <a:extLst>
                  <a:ext uri="{FF2B5EF4-FFF2-40B4-BE49-F238E27FC236}">
                    <a16:creationId xmlns:a16="http://schemas.microsoft.com/office/drawing/2014/main" id="{EEB28445-0533-45F2-20C8-B3739FAE1BD6}"/>
                  </a:ext>
                </a:extLst>
              </p:cNvPr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3" name="Picture 6" descr="Media">
            <a:extLst>
              <a:ext uri="{FF2B5EF4-FFF2-40B4-BE49-F238E27FC236}">
                <a16:creationId xmlns:a16="http://schemas.microsoft.com/office/drawing/2014/main" id="{71015F31-19FD-FC64-DC23-B60184A580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139" y="730103"/>
            <a:ext cx="5152893" cy="3960000"/>
          </a:xfrm>
          <a:prstGeom prst="roundRect">
            <a:avLst>
              <a:gd name="adj" fmla="val 8594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24" name="Picture 8" descr="Media">
            <a:extLst>
              <a:ext uri="{FF2B5EF4-FFF2-40B4-BE49-F238E27FC236}">
                <a16:creationId xmlns:a16="http://schemas.microsoft.com/office/drawing/2014/main" id="{3F5CAE97-6684-B30A-7D07-5348E4B4C8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155" y="745027"/>
            <a:ext cx="5156556" cy="3960000"/>
          </a:xfrm>
          <a:prstGeom prst="roundRect">
            <a:avLst>
              <a:gd name="adj" fmla="val 8594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25" name="Picture 10" descr="Media">
            <a:extLst>
              <a:ext uri="{FF2B5EF4-FFF2-40B4-BE49-F238E27FC236}">
                <a16:creationId xmlns:a16="http://schemas.microsoft.com/office/drawing/2014/main" id="{D8A42AB1-83A6-C778-4518-1CC69D8735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657" y="747841"/>
            <a:ext cx="5119889" cy="3960000"/>
          </a:xfrm>
          <a:prstGeom prst="roundRect">
            <a:avLst>
              <a:gd name="adj" fmla="val 8594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26" name="Picture 16" descr="Media">
            <a:extLst>
              <a:ext uri="{FF2B5EF4-FFF2-40B4-BE49-F238E27FC236}">
                <a16:creationId xmlns:a16="http://schemas.microsoft.com/office/drawing/2014/main" id="{C018A343-248C-6887-A5A2-A9B25CD1DA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20" y="737565"/>
            <a:ext cx="5133333" cy="3960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chemeClr val="tx1"/>
            </a:solidFill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119B86C-3A08-AECF-4054-0352B129A2C5}"/>
              </a:ext>
            </a:extLst>
          </p:cNvPr>
          <p:cNvSpPr/>
          <p:nvPr/>
        </p:nvSpPr>
        <p:spPr>
          <a:xfrm>
            <a:off x="5679254" y="635409"/>
            <a:ext cx="3077645" cy="249615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lang="en-I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I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I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Rc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IN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vec</a:t>
            </a:r>
            <a:r>
              <a:rPr lang="en-IN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I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</a:p>
          <a:p>
            <a:r>
              <a:rPr lang="en-I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     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"Odin"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to_string</a:t>
            </a:r>
            <a:r>
              <a:rPr lang="en-I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(),</a:t>
            </a:r>
          </a:p>
          <a:p>
            <a:r>
              <a:rPr lang="en-I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      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"Thor"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to_string</a:t>
            </a:r>
            <a:r>
              <a:rPr lang="en-I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(),</a:t>
            </a:r>
          </a:p>
          <a:p>
            <a:r>
              <a:rPr lang="en-I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    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"Loki"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to_string</a:t>
            </a:r>
            <a:r>
              <a:rPr lang="en-I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        ]);</a:t>
            </a:r>
          </a:p>
          <a:p>
            <a:r>
              <a:rPr lang="en-I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v2</a:t>
            </a:r>
            <a:r>
              <a:rPr lang="en-I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I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clone</a:t>
            </a:r>
            <a:r>
              <a:rPr lang="en-I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 </a:t>
            </a:r>
            <a:r>
              <a:rPr lang="en-IN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print!</a:t>
            </a:r>
            <a:r>
              <a:rPr lang="en-I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"{:?}{:?}"</a:t>
            </a:r>
            <a:r>
              <a:rPr lang="en-I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I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v2</a:t>
            </a:r>
            <a:r>
              <a:rPr lang="en-I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  </a:t>
            </a:r>
            <a:r>
              <a:rPr lang="en-IN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IN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mem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IN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drop</a:t>
            </a:r>
            <a:r>
              <a:rPr lang="en-I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I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IN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print!</a:t>
            </a:r>
            <a:r>
              <a:rPr lang="en-I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{:?}"</a:t>
            </a:r>
            <a:r>
              <a:rPr lang="en-I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v2</a:t>
            </a:r>
            <a:r>
              <a:rPr lang="en-I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42609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2" name="Google Shape;2412;p64"/>
          <p:cNvSpPr txBox="1">
            <a:spLocks noGrp="1"/>
          </p:cNvSpPr>
          <p:nvPr>
            <p:ph type="title"/>
          </p:nvPr>
        </p:nvSpPr>
        <p:spPr>
          <a:xfrm>
            <a:off x="1157288" y="685275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2413" name="Google Shape;2413;p64"/>
          <p:cNvSpPr txBox="1">
            <a:spLocks noGrp="1"/>
          </p:cNvSpPr>
          <p:nvPr>
            <p:ph type="subTitle" idx="1"/>
          </p:nvPr>
        </p:nvSpPr>
        <p:spPr>
          <a:xfrm>
            <a:off x="1157250" y="2203275"/>
            <a:ext cx="4448100" cy="100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youremail@freepik.com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+34 654 321 432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yourwebsite.com</a:t>
            </a:r>
            <a:endParaRPr/>
          </a:p>
        </p:txBody>
      </p:sp>
      <p:sp>
        <p:nvSpPr>
          <p:cNvPr id="2414" name="Google Shape;2414;p64"/>
          <p:cNvSpPr txBox="1">
            <a:spLocks noGrp="1"/>
          </p:cNvSpPr>
          <p:nvPr>
            <p:ph type="subTitle" idx="2"/>
          </p:nvPr>
        </p:nvSpPr>
        <p:spPr>
          <a:xfrm>
            <a:off x="1157250" y="1800075"/>
            <a:ext cx="4448100" cy="3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you have any questions?</a:t>
            </a:r>
            <a:endParaRPr/>
          </a:p>
        </p:txBody>
      </p:sp>
      <p:sp>
        <p:nvSpPr>
          <p:cNvPr id="2415" name="Google Shape;2415;p64"/>
          <p:cNvSpPr txBox="1"/>
          <p:nvPr/>
        </p:nvSpPr>
        <p:spPr>
          <a:xfrm>
            <a:off x="1157300" y="4197825"/>
            <a:ext cx="4151700" cy="2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Please keep this slide for attribution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2416" name="Google Shape;2416;p64"/>
          <p:cNvGrpSpPr/>
          <p:nvPr/>
        </p:nvGrpSpPr>
        <p:grpSpPr>
          <a:xfrm>
            <a:off x="5361478" y="2513937"/>
            <a:ext cx="597900" cy="385800"/>
            <a:chOff x="2289878" y="3082512"/>
            <a:chExt cx="597900" cy="385800"/>
          </a:xfrm>
        </p:grpSpPr>
        <p:sp>
          <p:nvSpPr>
            <p:cNvPr id="2417" name="Google Shape;2417;p64"/>
            <p:cNvSpPr/>
            <p:nvPr/>
          </p:nvSpPr>
          <p:spPr>
            <a:xfrm>
              <a:off x="2447030" y="3130409"/>
              <a:ext cx="282876" cy="283216"/>
            </a:xfrm>
            <a:custGeom>
              <a:avLst/>
              <a:gdLst/>
              <a:ahLst/>
              <a:cxnLst/>
              <a:rect l="l" t="t" r="r" b="b"/>
              <a:pathLst>
                <a:path w="10860" h="10872" extrusionOk="0">
                  <a:moveTo>
                    <a:pt x="5430" y="1"/>
                  </a:moveTo>
                  <a:cubicBezTo>
                    <a:pt x="3990" y="1"/>
                    <a:pt x="2608" y="560"/>
                    <a:pt x="1596" y="1584"/>
                  </a:cubicBezTo>
                  <a:cubicBezTo>
                    <a:pt x="561" y="2620"/>
                    <a:pt x="1" y="3989"/>
                    <a:pt x="1" y="5430"/>
                  </a:cubicBezTo>
                  <a:cubicBezTo>
                    <a:pt x="1" y="6561"/>
                    <a:pt x="346" y="7645"/>
                    <a:pt x="1001" y="8573"/>
                  </a:cubicBezTo>
                  <a:cubicBezTo>
                    <a:pt x="1632" y="9466"/>
                    <a:pt x="2513" y="10145"/>
                    <a:pt x="3537" y="10538"/>
                  </a:cubicBezTo>
                  <a:cubicBezTo>
                    <a:pt x="3559" y="10544"/>
                    <a:pt x="3579" y="10547"/>
                    <a:pt x="3599" y="10547"/>
                  </a:cubicBezTo>
                  <a:cubicBezTo>
                    <a:pt x="3656" y="10547"/>
                    <a:pt x="3704" y="10522"/>
                    <a:pt x="3740" y="10478"/>
                  </a:cubicBezTo>
                  <a:cubicBezTo>
                    <a:pt x="3763" y="10443"/>
                    <a:pt x="3763" y="10395"/>
                    <a:pt x="3763" y="10371"/>
                  </a:cubicBezTo>
                  <a:lnTo>
                    <a:pt x="3763" y="7275"/>
                  </a:lnTo>
                  <a:cubicBezTo>
                    <a:pt x="3763" y="7180"/>
                    <a:pt x="3692" y="7097"/>
                    <a:pt x="3585" y="7097"/>
                  </a:cubicBezTo>
                  <a:lnTo>
                    <a:pt x="2156" y="7097"/>
                  </a:lnTo>
                  <a:lnTo>
                    <a:pt x="2156" y="5835"/>
                  </a:lnTo>
                  <a:lnTo>
                    <a:pt x="3585" y="5835"/>
                  </a:lnTo>
                  <a:cubicBezTo>
                    <a:pt x="3680" y="5835"/>
                    <a:pt x="3763" y="5751"/>
                    <a:pt x="3763" y="5656"/>
                  </a:cubicBezTo>
                  <a:lnTo>
                    <a:pt x="3763" y="5430"/>
                  </a:lnTo>
                  <a:cubicBezTo>
                    <a:pt x="3763" y="3942"/>
                    <a:pt x="5180" y="2632"/>
                    <a:pt x="6799" y="2632"/>
                  </a:cubicBezTo>
                  <a:lnTo>
                    <a:pt x="7550" y="2632"/>
                  </a:lnTo>
                  <a:lnTo>
                    <a:pt x="7550" y="3894"/>
                  </a:lnTo>
                  <a:lnTo>
                    <a:pt x="6799" y="3894"/>
                  </a:lnTo>
                  <a:cubicBezTo>
                    <a:pt x="6311" y="3894"/>
                    <a:pt x="5883" y="4025"/>
                    <a:pt x="5561" y="4287"/>
                  </a:cubicBezTo>
                  <a:cubicBezTo>
                    <a:pt x="5228" y="4561"/>
                    <a:pt x="5025" y="4966"/>
                    <a:pt x="5025" y="5430"/>
                  </a:cubicBezTo>
                  <a:lnTo>
                    <a:pt x="5025" y="5656"/>
                  </a:lnTo>
                  <a:cubicBezTo>
                    <a:pt x="5025" y="5740"/>
                    <a:pt x="5109" y="5835"/>
                    <a:pt x="5204" y="5835"/>
                  </a:cubicBezTo>
                  <a:lnTo>
                    <a:pt x="5883" y="5835"/>
                  </a:lnTo>
                  <a:cubicBezTo>
                    <a:pt x="5966" y="5835"/>
                    <a:pt x="6061" y="5751"/>
                    <a:pt x="6061" y="5656"/>
                  </a:cubicBezTo>
                  <a:cubicBezTo>
                    <a:pt x="6061" y="5561"/>
                    <a:pt x="5978" y="5478"/>
                    <a:pt x="5883" y="5478"/>
                  </a:cubicBezTo>
                  <a:lnTo>
                    <a:pt x="5371" y="5478"/>
                  </a:lnTo>
                  <a:lnTo>
                    <a:pt x="5371" y="5418"/>
                  </a:lnTo>
                  <a:cubicBezTo>
                    <a:pt x="5371" y="4525"/>
                    <a:pt x="6145" y="4204"/>
                    <a:pt x="6799" y="4204"/>
                  </a:cubicBezTo>
                  <a:lnTo>
                    <a:pt x="7704" y="4204"/>
                  </a:lnTo>
                  <a:cubicBezTo>
                    <a:pt x="7800" y="4204"/>
                    <a:pt x="7883" y="4132"/>
                    <a:pt x="7883" y="4025"/>
                  </a:cubicBezTo>
                  <a:lnTo>
                    <a:pt x="7883" y="2418"/>
                  </a:lnTo>
                  <a:cubicBezTo>
                    <a:pt x="7883" y="2334"/>
                    <a:pt x="7811" y="2239"/>
                    <a:pt x="7704" y="2239"/>
                  </a:cubicBezTo>
                  <a:lnTo>
                    <a:pt x="6799" y="2239"/>
                  </a:lnTo>
                  <a:cubicBezTo>
                    <a:pt x="5966" y="2239"/>
                    <a:pt x="5121" y="2572"/>
                    <a:pt x="4466" y="3156"/>
                  </a:cubicBezTo>
                  <a:cubicBezTo>
                    <a:pt x="3799" y="3763"/>
                    <a:pt x="3418" y="4549"/>
                    <a:pt x="3418" y="5382"/>
                  </a:cubicBezTo>
                  <a:lnTo>
                    <a:pt x="3418" y="5442"/>
                  </a:lnTo>
                  <a:lnTo>
                    <a:pt x="1989" y="5442"/>
                  </a:lnTo>
                  <a:cubicBezTo>
                    <a:pt x="1906" y="5442"/>
                    <a:pt x="1811" y="5513"/>
                    <a:pt x="1811" y="5620"/>
                  </a:cubicBezTo>
                  <a:lnTo>
                    <a:pt x="1811" y="7228"/>
                  </a:lnTo>
                  <a:cubicBezTo>
                    <a:pt x="1811" y="7323"/>
                    <a:pt x="1894" y="7406"/>
                    <a:pt x="1989" y="7406"/>
                  </a:cubicBezTo>
                  <a:lnTo>
                    <a:pt x="3418" y="7406"/>
                  </a:lnTo>
                  <a:lnTo>
                    <a:pt x="3418" y="10085"/>
                  </a:lnTo>
                  <a:cubicBezTo>
                    <a:pt x="1561" y="9300"/>
                    <a:pt x="346" y="7442"/>
                    <a:pt x="346" y="5418"/>
                  </a:cubicBezTo>
                  <a:cubicBezTo>
                    <a:pt x="346" y="2596"/>
                    <a:pt x="2620" y="322"/>
                    <a:pt x="5430" y="322"/>
                  </a:cubicBezTo>
                  <a:cubicBezTo>
                    <a:pt x="8228" y="322"/>
                    <a:pt x="10526" y="2620"/>
                    <a:pt x="10526" y="5418"/>
                  </a:cubicBezTo>
                  <a:cubicBezTo>
                    <a:pt x="10526" y="8228"/>
                    <a:pt x="8240" y="10502"/>
                    <a:pt x="5430" y="10502"/>
                  </a:cubicBezTo>
                  <a:lnTo>
                    <a:pt x="5371" y="10502"/>
                  </a:lnTo>
                  <a:lnTo>
                    <a:pt x="5371" y="7418"/>
                  </a:lnTo>
                  <a:lnTo>
                    <a:pt x="7728" y="7418"/>
                  </a:lnTo>
                  <a:cubicBezTo>
                    <a:pt x="7811" y="7418"/>
                    <a:pt x="7907" y="7347"/>
                    <a:pt x="7907" y="7240"/>
                  </a:cubicBezTo>
                  <a:lnTo>
                    <a:pt x="7907" y="5656"/>
                  </a:lnTo>
                  <a:cubicBezTo>
                    <a:pt x="7907" y="5561"/>
                    <a:pt x="7823" y="5478"/>
                    <a:pt x="7728" y="5478"/>
                  </a:cubicBezTo>
                  <a:lnTo>
                    <a:pt x="6728" y="5478"/>
                  </a:lnTo>
                  <a:cubicBezTo>
                    <a:pt x="6633" y="5478"/>
                    <a:pt x="6549" y="5549"/>
                    <a:pt x="6549" y="5656"/>
                  </a:cubicBezTo>
                  <a:cubicBezTo>
                    <a:pt x="6549" y="5740"/>
                    <a:pt x="6621" y="5835"/>
                    <a:pt x="6728" y="5835"/>
                  </a:cubicBezTo>
                  <a:lnTo>
                    <a:pt x="7561" y="5835"/>
                  </a:lnTo>
                  <a:lnTo>
                    <a:pt x="7561" y="7097"/>
                  </a:lnTo>
                  <a:lnTo>
                    <a:pt x="5204" y="7097"/>
                  </a:lnTo>
                  <a:cubicBezTo>
                    <a:pt x="5121" y="7097"/>
                    <a:pt x="5025" y="7168"/>
                    <a:pt x="5025" y="7275"/>
                  </a:cubicBezTo>
                  <a:lnTo>
                    <a:pt x="5025" y="10693"/>
                  </a:lnTo>
                  <a:cubicBezTo>
                    <a:pt x="5025" y="10788"/>
                    <a:pt x="5109" y="10859"/>
                    <a:pt x="5192" y="10871"/>
                  </a:cubicBezTo>
                  <a:lnTo>
                    <a:pt x="5430" y="10871"/>
                  </a:lnTo>
                  <a:cubicBezTo>
                    <a:pt x="6871" y="10871"/>
                    <a:pt x="8240" y="10312"/>
                    <a:pt x="9276" y="9288"/>
                  </a:cubicBezTo>
                  <a:cubicBezTo>
                    <a:pt x="10300" y="8252"/>
                    <a:pt x="10859" y="6883"/>
                    <a:pt x="10859" y="5442"/>
                  </a:cubicBezTo>
                  <a:cubicBezTo>
                    <a:pt x="10859" y="3989"/>
                    <a:pt x="10300" y="2620"/>
                    <a:pt x="9276" y="1584"/>
                  </a:cubicBezTo>
                  <a:cubicBezTo>
                    <a:pt x="8240" y="560"/>
                    <a:pt x="6871" y="1"/>
                    <a:pt x="54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64"/>
            <p:cNvSpPr/>
            <p:nvPr/>
          </p:nvSpPr>
          <p:spPr>
            <a:xfrm>
              <a:off x="2289878" y="3082512"/>
              <a:ext cx="597900" cy="3858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19" name="Google Shape;2419;p64"/>
          <p:cNvGrpSpPr/>
          <p:nvPr/>
        </p:nvGrpSpPr>
        <p:grpSpPr>
          <a:xfrm>
            <a:off x="4573177" y="2513937"/>
            <a:ext cx="597900" cy="385800"/>
            <a:chOff x="1501577" y="3082512"/>
            <a:chExt cx="597900" cy="385800"/>
          </a:xfrm>
        </p:grpSpPr>
        <p:grpSp>
          <p:nvGrpSpPr>
            <p:cNvPr id="2420" name="Google Shape;2420;p64"/>
            <p:cNvGrpSpPr/>
            <p:nvPr/>
          </p:nvGrpSpPr>
          <p:grpSpPr>
            <a:xfrm>
              <a:off x="1659114" y="3130469"/>
              <a:ext cx="283212" cy="282899"/>
              <a:chOff x="3303268" y="3817349"/>
              <a:chExt cx="346056" cy="345674"/>
            </a:xfrm>
          </p:grpSpPr>
          <p:sp>
            <p:nvSpPr>
              <p:cNvPr id="2421" name="Google Shape;2421;p64"/>
              <p:cNvSpPr/>
              <p:nvPr/>
            </p:nvSpPr>
            <p:spPr>
              <a:xfrm>
                <a:off x="3303268" y="3817349"/>
                <a:ext cx="346056" cy="345674"/>
              </a:xfrm>
              <a:custGeom>
                <a:avLst/>
                <a:gdLst/>
                <a:ahLst/>
                <a:cxnLst/>
                <a:rect l="l" t="t" r="r" b="b"/>
                <a:pathLst>
                  <a:path w="10872" h="10860" extrusionOk="0">
                    <a:moveTo>
                      <a:pt x="5418" y="334"/>
                    </a:moveTo>
                    <a:cubicBezTo>
                      <a:pt x="8228" y="334"/>
                      <a:pt x="10514" y="2608"/>
                      <a:pt x="10514" y="5430"/>
                    </a:cubicBezTo>
                    <a:cubicBezTo>
                      <a:pt x="10514" y="8240"/>
                      <a:pt x="8228" y="10514"/>
                      <a:pt x="5418" y="10514"/>
                    </a:cubicBezTo>
                    <a:cubicBezTo>
                      <a:pt x="2608" y="10514"/>
                      <a:pt x="334" y="8240"/>
                      <a:pt x="334" y="5430"/>
                    </a:cubicBezTo>
                    <a:cubicBezTo>
                      <a:pt x="334" y="2608"/>
                      <a:pt x="2608" y="334"/>
                      <a:pt x="5418" y="334"/>
                    </a:cubicBezTo>
                    <a:close/>
                    <a:moveTo>
                      <a:pt x="5430" y="1"/>
                    </a:moveTo>
                    <a:cubicBezTo>
                      <a:pt x="3989" y="1"/>
                      <a:pt x="2620" y="560"/>
                      <a:pt x="1596" y="1584"/>
                    </a:cubicBezTo>
                    <a:cubicBezTo>
                      <a:pt x="572" y="2620"/>
                      <a:pt x="1" y="3989"/>
                      <a:pt x="1" y="5430"/>
                    </a:cubicBezTo>
                    <a:cubicBezTo>
                      <a:pt x="1" y="6871"/>
                      <a:pt x="572" y="8240"/>
                      <a:pt x="1596" y="9264"/>
                    </a:cubicBezTo>
                    <a:cubicBezTo>
                      <a:pt x="2620" y="10300"/>
                      <a:pt x="3989" y="10859"/>
                      <a:pt x="5430" y="10859"/>
                    </a:cubicBezTo>
                    <a:cubicBezTo>
                      <a:pt x="6883" y="10859"/>
                      <a:pt x="8252" y="10300"/>
                      <a:pt x="9276" y="9264"/>
                    </a:cubicBezTo>
                    <a:cubicBezTo>
                      <a:pt x="10300" y="8240"/>
                      <a:pt x="10871" y="6871"/>
                      <a:pt x="10871" y="5430"/>
                    </a:cubicBezTo>
                    <a:cubicBezTo>
                      <a:pt x="10871" y="3989"/>
                      <a:pt x="10300" y="2620"/>
                      <a:pt x="9276" y="1584"/>
                    </a:cubicBezTo>
                    <a:cubicBezTo>
                      <a:pt x="8252" y="560"/>
                      <a:pt x="6883" y="1"/>
                      <a:pt x="543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2" name="Google Shape;2422;p64"/>
              <p:cNvSpPr/>
              <p:nvPr/>
            </p:nvSpPr>
            <p:spPr>
              <a:xfrm>
                <a:off x="3368074" y="3882537"/>
                <a:ext cx="215298" cy="215298"/>
              </a:xfrm>
              <a:custGeom>
                <a:avLst/>
                <a:gdLst/>
                <a:ahLst/>
                <a:cxnLst/>
                <a:rect l="l" t="t" r="r" b="b"/>
                <a:pathLst>
                  <a:path w="6764" h="6764" extrusionOk="0">
                    <a:moveTo>
                      <a:pt x="5335" y="346"/>
                    </a:moveTo>
                    <a:cubicBezTo>
                      <a:pt x="5930" y="346"/>
                      <a:pt x="6418" y="834"/>
                      <a:pt x="6418" y="1429"/>
                    </a:cubicBezTo>
                    <a:lnTo>
                      <a:pt x="6418" y="5335"/>
                    </a:lnTo>
                    <a:cubicBezTo>
                      <a:pt x="6418" y="5930"/>
                      <a:pt x="5930" y="6418"/>
                      <a:pt x="5335" y="6418"/>
                    </a:cubicBezTo>
                    <a:lnTo>
                      <a:pt x="1429" y="6418"/>
                    </a:lnTo>
                    <a:cubicBezTo>
                      <a:pt x="834" y="6418"/>
                      <a:pt x="346" y="5930"/>
                      <a:pt x="346" y="5335"/>
                    </a:cubicBezTo>
                    <a:lnTo>
                      <a:pt x="346" y="1429"/>
                    </a:lnTo>
                    <a:cubicBezTo>
                      <a:pt x="346" y="834"/>
                      <a:pt x="834" y="346"/>
                      <a:pt x="1429" y="346"/>
                    </a:cubicBezTo>
                    <a:close/>
                    <a:moveTo>
                      <a:pt x="1429" y="1"/>
                    </a:moveTo>
                    <a:cubicBezTo>
                      <a:pt x="644" y="1"/>
                      <a:pt x="1" y="644"/>
                      <a:pt x="1" y="1429"/>
                    </a:cubicBezTo>
                    <a:lnTo>
                      <a:pt x="1" y="5335"/>
                    </a:lnTo>
                    <a:cubicBezTo>
                      <a:pt x="1" y="6120"/>
                      <a:pt x="644" y="6763"/>
                      <a:pt x="1429" y="6763"/>
                    </a:cubicBezTo>
                    <a:lnTo>
                      <a:pt x="5335" y="6763"/>
                    </a:lnTo>
                    <a:cubicBezTo>
                      <a:pt x="6121" y="6763"/>
                      <a:pt x="6763" y="6120"/>
                      <a:pt x="6763" y="5335"/>
                    </a:cubicBezTo>
                    <a:lnTo>
                      <a:pt x="6763" y="1429"/>
                    </a:lnTo>
                    <a:cubicBezTo>
                      <a:pt x="6763" y="644"/>
                      <a:pt x="6121" y="1"/>
                      <a:pt x="53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3" name="Google Shape;2423;p64"/>
              <p:cNvSpPr/>
              <p:nvPr/>
            </p:nvSpPr>
            <p:spPr>
              <a:xfrm>
                <a:off x="3418143" y="3933656"/>
                <a:ext cx="114811" cy="112742"/>
              </a:xfrm>
              <a:custGeom>
                <a:avLst/>
                <a:gdLst/>
                <a:ahLst/>
                <a:cxnLst/>
                <a:rect l="l" t="t" r="r" b="b"/>
                <a:pathLst>
                  <a:path w="3607" h="3542" extrusionOk="0">
                    <a:moveTo>
                      <a:pt x="1822" y="0"/>
                    </a:moveTo>
                    <a:cubicBezTo>
                      <a:pt x="812" y="0"/>
                      <a:pt x="1" y="851"/>
                      <a:pt x="59" y="1859"/>
                    </a:cubicBezTo>
                    <a:cubicBezTo>
                      <a:pt x="95" y="2776"/>
                      <a:pt x="833" y="3502"/>
                      <a:pt x="1726" y="3538"/>
                    </a:cubicBezTo>
                    <a:cubicBezTo>
                      <a:pt x="1764" y="3541"/>
                      <a:pt x="1802" y="3542"/>
                      <a:pt x="1840" y="3542"/>
                    </a:cubicBezTo>
                    <a:cubicBezTo>
                      <a:pt x="2178" y="3542"/>
                      <a:pt x="2494" y="3447"/>
                      <a:pt x="2762" y="3276"/>
                    </a:cubicBezTo>
                    <a:cubicBezTo>
                      <a:pt x="2857" y="3217"/>
                      <a:pt x="2869" y="3086"/>
                      <a:pt x="2797" y="3014"/>
                    </a:cubicBezTo>
                    <a:cubicBezTo>
                      <a:pt x="2761" y="2978"/>
                      <a:pt x="2711" y="2964"/>
                      <a:pt x="2664" y="2964"/>
                    </a:cubicBezTo>
                    <a:cubicBezTo>
                      <a:pt x="2634" y="2964"/>
                      <a:pt x="2606" y="2969"/>
                      <a:pt x="2583" y="2979"/>
                    </a:cubicBezTo>
                    <a:cubicBezTo>
                      <a:pt x="2380" y="3096"/>
                      <a:pt x="2149" y="3185"/>
                      <a:pt x="1897" y="3185"/>
                    </a:cubicBezTo>
                    <a:cubicBezTo>
                      <a:pt x="1868" y="3185"/>
                      <a:pt x="1839" y="3183"/>
                      <a:pt x="1809" y="3181"/>
                    </a:cubicBezTo>
                    <a:cubicBezTo>
                      <a:pt x="1023" y="3169"/>
                      <a:pt x="380" y="2514"/>
                      <a:pt x="392" y="1716"/>
                    </a:cubicBezTo>
                    <a:cubicBezTo>
                      <a:pt x="426" y="948"/>
                      <a:pt x="1028" y="330"/>
                      <a:pt x="1792" y="330"/>
                    </a:cubicBezTo>
                    <a:cubicBezTo>
                      <a:pt x="1833" y="330"/>
                      <a:pt x="1874" y="332"/>
                      <a:pt x="1916" y="335"/>
                    </a:cubicBezTo>
                    <a:cubicBezTo>
                      <a:pt x="2619" y="371"/>
                      <a:pt x="3190" y="943"/>
                      <a:pt x="3250" y="1633"/>
                    </a:cubicBezTo>
                    <a:cubicBezTo>
                      <a:pt x="3285" y="1919"/>
                      <a:pt x="3214" y="2193"/>
                      <a:pt x="3095" y="2431"/>
                    </a:cubicBezTo>
                    <a:cubicBezTo>
                      <a:pt x="3059" y="2490"/>
                      <a:pt x="3059" y="2574"/>
                      <a:pt x="3119" y="2633"/>
                    </a:cubicBezTo>
                    <a:cubicBezTo>
                      <a:pt x="3149" y="2663"/>
                      <a:pt x="3191" y="2678"/>
                      <a:pt x="3234" y="2678"/>
                    </a:cubicBezTo>
                    <a:cubicBezTo>
                      <a:pt x="3295" y="2678"/>
                      <a:pt x="3358" y="2648"/>
                      <a:pt x="3393" y="2586"/>
                    </a:cubicBezTo>
                    <a:cubicBezTo>
                      <a:pt x="3536" y="2324"/>
                      <a:pt x="3607" y="2014"/>
                      <a:pt x="3583" y="1669"/>
                    </a:cubicBezTo>
                    <a:cubicBezTo>
                      <a:pt x="3536" y="764"/>
                      <a:pt x="2797" y="50"/>
                      <a:pt x="1904" y="2"/>
                    </a:cubicBezTo>
                    <a:cubicBezTo>
                      <a:pt x="1877" y="1"/>
                      <a:pt x="1849" y="0"/>
                      <a:pt x="18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4" name="Google Shape;2424;p64"/>
              <p:cNvSpPr/>
              <p:nvPr/>
            </p:nvSpPr>
            <p:spPr>
              <a:xfrm>
                <a:off x="3519298" y="3910197"/>
                <a:ext cx="29570" cy="29220"/>
              </a:xfrm>
              <a:custGeom>
                <a:avLst/>
                <a:gdLst/>
                <a:ahLst/>
                <a:cxnLst/>
                <a:rect l="l" t="t" r="r" b="b"/>
                <a:pathLst>
                  <a:path w="929" h="918" extrusionOk="0">
                    <a:moveTo>
                      <a:pt x="465" y="1"/>
                    </a:moveTo>
                    <a:cubicBezTo>
                      <a:pt x="203" y="1"/>
                      <a:pt x="0" y="203"/>
                      <a:pt x="0" y="453"/>
                    </a:cubicBezTo>
                    <a:cubicBezTo>
                      <a:pt x="0" y="715"/>
                      <a:pt x="203" y="918"/>
                      <a:pt x="465" y="918"/>
                    </a:cubicBezTo>
                    <a:cubicBezTo>
                      <a:pt x="715" y="918"/>
                      <a:pt x="929" y="715"/>
                      <a:pt x="929" y="453"/>
                    </a:cubicBezTo>
                    <a:cubicBezTo>
                      <a:pt x="929" y="203"/>
                      <a:pt x="715" y="1"/>
                      <a:pt x="46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25" name="Google Shape;2425;p64"/>
            <p:cNvSpPr/>
            <p:nvPr/>
          </p:nvSpPr>
          <p:spPr>
            <a:xfrm>
              <a:off x="1501577" y="3082512"/>
              <a:ext cx="597900" cy="3858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26" name="Google Shape;2426;p64"/>
          <p:cNvGrpSpPr/>
          <p:nvPr/>
        </p:nvGrpSpPr>
        <p:grpSpPr>
          <a:xfrm>
            <a:off x="3784875" y="2513937"/>
            <a:ext cx="597900" cy="385800"/>
            <a:chOff x="713275" y="3082512"/>
            <a:chExt cx="597900" cy="385800"/>
          </a:xfrm>
        </p:grpSpPr>
        <p:grpSp>
          <p:nvGrpSpPr>
            <p:cNvPr id="2427" name="Google Shape;2427;p64"/>
            <p:cNvGrpSpPr/>
            <p:nvPr/>
          </p:nvGrpSpPr>
          <p:grpSpPr>
            <a:xfrm>
              <a:off x="870716" y="3133963"/>
              <a:ext cx="283558" cy="283245"/>
              <a:chOff x="3752358" y="3817349"/>
              <a:chExt cx="346056" cy="345674"/>
            </a:xfrm>
          </p:grpSpPr>
          <p:sp>
            <p:nvSpPr>
              <p:cNvPr id="2428" name="Google Shape;2428;p64"/>
              <p:cNvSpPr/>
              <p:nvPr/>
            </p:nvSpPr>
            <p:spPr>
              <a:xfrm>
                <a:off x="3752358" y="3817349"/>
                <a:ext cx="346056" cy="345674"/>
              </a:xfrm>
              <a:custGeom>
                <a:avLst/>
                <a:gdLst/>
                <a:ahLst/>
                <a:cxnLst/>
                <a:rect l="l" t="t" r="r" b="b"/>
                <a:pathLst>
                  <a:path w="10872" h="10860" extrusionOk="0">
                    <a:moveTo>
                      <a:pt x="5430" y="334"/>
                    </a:moveTo>
                    <a:cubicBezTo>
                      <a:pt x="8252" y="334"/>
                      <a:pt x="10526" y="2608"/>
                      <a:pt x="10526" y="5430"/>
                    </a:cubicBezTo>
                    <a:cubicBezTo>
                      <a:pt x="10526" y="8240"/>
                      <a:pt x="8228" y="10514"/>
                      <a:pt x="5430" y="10514"/>
                    </a:cubicBezTo>
                    <a:cubicBezTo>
                      <a:pt x="2620" y="10514"/>
                      <a:pt x="346" y="8240"/>
                      <a:pt x="346" y="5430"/>
                    </a:cubicBezTo>
                    <a:cubicBezTo>
                      <a:pt x="346" y="2608"/>
                      <a:pt x="2620" y="334"/>
                      <a:pt x="5430" y="334"/>
                    </a:cubicBezTo>
                    <a:close/>
                    <a:moveTo>
                      <a:pt x="5430" y="1"/>
                    </a:moveTo>
                    <a:cubicBezTo>
                      <a:pt x="3989" y="1"/>
                      <a:pt x="2620" y="560"/>
                      <a:pt x="1596" y="1584"/>
                    </a:cubicBezTo>
                    <a:cubicBezTo>
                      <a:pt x="572" y="2620"/>
                      <a:pt x="1" y="3989"/>
                      <a:pt x="1" y="5430"/>
                    </a:cubicBezTo>
                    <a:cubicBezTo>
                      <a:pt x="1" y="6871"/>
                      <a:pt x="572" y="8240"/>
                      <a:pt x="1596" y="9264"/>
                    </a:cubicBezTo>
                    <a:cubicBezTo>
                      <a:pt x="2620" y="10300"/>
                      <a:pt x="3989" y="10859"/>
                      <a:pt x="5430" y="10859"/>
                    </a:cubicBezTo>
                    <a:cubicBezTo>
                      <a:pt x="6882" y="10859"/>
                      <a:pt x="8252" y="10300"/>
                      <a:pt x="9276" y="9264"/>
                    </a:cubicBezTo>
                    <a:cubicBezTo>
                      <a:pt x="10300" y="8240"/>
                      <a:pt x="10871" y="6871"/>
                      <a:pt x="10871" y="5430"/>
                    </a:cubicBezTo>
                    <a:cubicBezTo>
                      <a:pt x="10871" y="3989"/>
                      <a:pt x="10300" y="2620"/>
                      <a:pt x="9276" y="1584"/>
                    </a:cubicBezTo>
                    <a:cubicBezTo>
                      <a:pt x="8252" y="560"/>
                      <a:pt x="6882" y="1"/>
                      <a:pt x="543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" name="Google Shape;2429;p64"/>
              <p:cNvSpPr/>
              <p:nvPr/>
            </p:nvSpPr>
            <p:spPr>
              <a:xfrm>
                <a:off x="3831933" y="3955682"/>
                <a:ext cx="47809" cy="120540"/>
              </a:xfrm>
              <a:custGeom>
                <a:avLst/>
                <a:gdLst/>
                <a:ahLst/>
                <a:cxnLst/>
                <a:rect l="l" t="t" r="r" b="b"/>
                <a:pathLst>
                  <a:path w="1502" h="3787" extrusionOk="0">
                    <a:moveTo>
                      <a:pt x="1168" y="346"/>
                    </a:moveTo>
                    <a:lnTo>
                      <a:pt x="1168" y="3430"/>
                    </a:lnTo>
                    <a:lnTo>
                      <a:pt x="358" y="3430"/>
                    </a:lnTo>
                    <a:lnTo>
                      <a:pt x="358" y="346"/>
                    </a:lnTo>
                    <a:close/>
                    <a:moveTo>
                      <a:pt x="180" y="1"/>
                    </a:moveTo>
                    <a:cubicBezTo>
                      <a:pt x="96" y="1"/>
                      <a:pt x="1" y="72"/>
                      <a:pt x="1" y="179"/>
                    </a:cubicBezTo>
                    <a:lnTo>
                      <a:pt x="1" y="3608"/>
                    </a:lnTo>
                    <a:cubicBezTo>
                      <a:pt x="1" y="3703"/>
                      <a:pt x="72" y="3787"/>
                      <a:pt x="180" y="3787"/>
                    </a:cubicBezTo>
                    <a:lnTo>
                      <a:pt x="1323" y="3787"/>
                    </a:lnTo>
                    <a:cubicBezTo>
                      <a:pt x="1418" y="3787"/>
                      <a:pt x="1501" y="3715"/>
                      <a:pt x="1501" y="3608"/>
                    </a:cubicBezTo>
                    <a:lnTo>
                      <a:pt x="1501" y="179"/>
                    </a:lnTo>
                    <a:cubicBezTo>
                      <a:pt x="1501" y="72"/>
                      <a:pt x="1430" y="1"/>
                      <a:pt x="132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0" name="Google Shape;2430;p64"/>
              <p:cNvSpPr/>
              <p:nvPr/>
            </p:nvSpPr>
            <p:spPr>
              <a:xfrm>
                <a:off x="3824739" y="3890112"/>
                <a:ext cx="55002" cy="55002"/>
              </a:xfrm>
              <a:custGeom>
                <a:avLst/>
                <a:gdLst/>
                <a:ahLst/>
                <a:cxnLst/>
                <a:rect l="l" t="t" r="r" b="b"/>
                <a:pathLst>
                  <a:path w="1728" h="1728" extrusionOk="0">
                    <a:moveTo>
                      <a:pt x="870" y="334"/>
                    </a:moveTo>
                    <a:cubicBezTo>
                      <a:pt x="1156" y="334"/>
                      <a:pt x="1394" y="572"/>
                      <a:pt x="1394" y="846"/>
                    </a:cubicBezTo>
                    <a:cubicBezTo>
                      <a:pt x="1394" y="1132"/>
                      <a:pt x="1156" y="1370"/>
                      <a:pt x="870" y="1370"/>
                    </a:cubicBezTo>
                    <a:cubicBezTo>
                      <a:pt x="584" y="1370"/>
                      <a:pt x="346" y="1132"/>
                      <a:pt x="346" y="846"/>
                    </a:cubicBezTo>
                    <a:cubicBezTo>
                      <a:pt x="346" y="572"/>
                      <a:pt x="584" y="334"/>
                      <a:pt x="870" y="334"/>
                    </a:cubicBezTo>
                    <a:close/>
                    <a:moveTo>
                      <a:pt x="870" y="1"/>
                    </a:moveTo>
                    <a:cubicBezTo>
                      <a:pt x="394" y="1"/>
                      <a:pt x="1" y="394"/>
                      <a:pt x="1" y="870"/>
                    </a:cubicBezTo>
                    <a:cubicBezTo>
                      <a:pt x="1" y="1346"/>
                      <a:pt x="394" y="1727"/>
                      <a:pt x="870" y="1727"/>
                    </a:cubicBezTo>
                    <a:cubicBezTo>
                      <a:pt x="1346" y="1727"/>
                      <a:pt x="1727" y="1334"/>
                      <a:pt x="1727" y="870"/>
                    </a:cubicBezTo>
                    <a:cubicBezTo>
                      <a:pt x="1727" y="394"/>
                      <a:pt x="1346" y="1"/>
                      <a:pt x="87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1" name="Google Shape;2431;p64"/>
              <p:cNvSpPr/>
              <p:nvPr/>
            </p:nvSpPr>
            <p:spPr>
              <a:xfrm>
                <a:off x="3904696" y="3955682"/>
                <a:ext cx="128148" cy="120540"/>
              </a:xfrm>
              <a:custGeom>
                <a:avLst/>
                <a:gdLst/>
                <a:ahLst/>
                <a:cxnLst/>
                <a:rect l="l" t="t" r="r" b="b"/>
                <a:pathLst>
                  <a:path w="4026" h="3787" extrusionOk="0">
                    <a:moveTo>
                      <a:pt x="191" y="1"/>
                    </a:moveTo>
                    <a:cubicBezTo>
                      <a:pt x="96" y="1"/>
                      <a:pt x="1" y="72"/>
                      <a:pt x="1" y="179"/>
                    </a:cubicBezTo>
                    <a:lnTo>
                      <a:pt x="1" y="3608"/>
                    </a:lnTo>
                    <a:cubicBezTo>
                      <a:pt x="1" y="3703"/>
                      <a:pt x="84" y="3787"/>
                      <a:pt x="191" y="3787"/>
                    </a:cubicBezTo>
                    <a:lnTo>
                      <a:pt x="1334" y="3787"/>
                    </a:lnTo>
                    <a:cubicBezTo>
                      <a:pt x="1418" y="3787"/>
                      <a:pt x="1513" y="3715"/>
                      <a:pt x="1513" y="3608"/>
                    </a:cubicBezTo>
                    <a:lnTo>
                      <a:pt x="1513" y="2382"/>
                    </a:lnTo>
                    <a:cubicBezTo>
                      <a:pt x="1513" y="1977"/>
                      <a:pt x="1596" y="1501"/>
                      <a:pt x="2037" y="1501"/>
                    </a:cubicBezTo>
                    <a:cubicBezTo>
                      <a:pt x="2347" y="1501"/>
                      <a:pt x="2477" y="1763"/>
                      <a:pt x="2525" y="2060"/>
                    </a:cubicBezTo>
                    <a:cubicBezTo>
                      <a:pt x="2537" y="2156"/>
                      <a:pt x="2608" y="2215"/>
                      <a:pt x="2692" y="2215"/>
                    </a:cubicBezTo>
                    <a:cubicBezTo>
                      <a:pt x="2787" y="2215"/>
                      <a:pt x="2870" y="2120"/>
                      <a:pt x="2847" y="2025"/>
                    </a:cubicBezTo>
                    <a:cubicBezTo>
                      <a:pt x="2763" y="1465"/>
                      <a:pt x="2477" y="1155"/>
                      <a:pt x="2013" y="1155"/>
                    </a:cubicBezTo>
                    <a:cubicBezTo>
                      <a:pt x="1465" y="1155"/>
                      <a:pt x="1156" y="1608"/>
                      <a:pt x="1156" y="2382"/>
                    </a:cubicBezTo>
                    <a:lnTo>
                      <a:pt x="1156" y="3430"/>
                    </a:lnTo>
                    <a:lnTo>
                      <a:pt x="346" y="3430"/>
                    </a:lnTo>
                    <a:lnTo>
                      <a:pt x="346" y="358"/>
                    </a:lnTo>
                    <a:lnTo>
                      <a:pt x="918" y="358"/>
                    </a:lnTo>
                    <a:lnTo>
                      <a:pt x="918" y="572"/>
                    </a:lnTo>
                    <a:cubicBezTo>
                      <a:pt x="918" y="632"/>
                      <a:pt x="930" y="679"/>
                      <a:pt x="977" y="715"/>
                    </a:cubicBezTo>
                    <a:cubicBezTo>
                      <a:pt x="1007" y="733"/>
                      <a:pt x="1043" y="742"/>
                      <a:pt x="1078" y="742"/>
                    </a:cubicBezTo>
                    <a:cubicBezTo>
                      <a:pt x="1114" y="742"/>
                      <a:pt x="1150" y="733"/>
                      <a:pt x="1180" y="715"/>
                    </a:cubicBezTo>
                    <a:cubicBezTo>
                      <a:pt x="1477" y="477"/>
                      <a:pt x="1835" y="358"/>
                      <a:pt x="2227" y="358"/>
                    </a:cubicBezTo>
                    <a:cubicBezTo>
                      <a:pt x="3204" y="358"/>
                      <a:pt x="3656" y="1191"/>
                      <a:pt x="3656" y="2001"/>
                    </a:cubicBezTo>
                    <a:lnTo>
                      <a:pt x="3656" y="3430"/>
                    </a:lnTo>
                    <a:lnTo>
                      <a:pt x="2847" y="3430"/>
                    </a:lnTo>
                    <a:lnTo>
                      <a:pt x="2847" y="2870"/>
                    </a:lnTo>
                    <a:cubicBezTo>
                      <a:pt x="2847" y="2775"/>
                      <a:pt x="2775" y="2703"/>
                      <a:pt x="2692" y="2703"/>
                    </a:cubicBezTo>
                    <a:cubicBezTo>
                      <a:pt x="2597" y="2703"/>
                      <a:pt x="2525" y="2775"/>
                      <a:pt x="2525" y="2870"/>
                    </a:cubicBezTo>
                    <a:lnTo>
                      <a:pt x="2525" y="3596"/>
                    </a:lnTo>
                    <a:cubicBezTo>
                      <a:pt x="2525" y="3691"/>
                      <a:pt x="2597" y="3775"/>
                      <a:pt x="2704" y="3775"/>
                    </a:cubicBezTo>
                    <a:lnTo>
                      <a:pt x="3847" y="3775"/>
                    </a:lnTo>
                    <a:cubicBezTo>
                      <a:pt x="3942" y="3775"/>
                      <a:pt x="4025" y="3703"/>
                      <a:pt x="4025" y="3596"/>
                    </a:cubicBezTo>
                    <a:lnTo>
                      <a:pt x="4025" y="1989"/>
                    </a:lnTo>
                    <a:cubicBezTo>
                      <a:pt x="4025" y="810"/>
                      <a:pt x="3299" y="1"/>
                      <a:pt x="2239" y="1"/>
                    </a:cubicBezTo>
                    <a:cubicBezTo>
                      <a:pt x="1894" y="1"/>
                      <a:pt x="1573" y="84"/>
                      <a:pt x="1275" y="251"/>
                    </a:cubicBezTo>
                    <a:lnTo>
                      <a:pt x="1275" y="179"/>
                    </a:lnTo>
                    <a:cubicBezTo>
                      <a:pt x="1275" y="84"/>
                      <a:pt x="1204" y="1"/>
                      <a:pt x="109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32" name="Google Shape;2432;p64"/>
            <p:cNvSpPr/>
            <p:nvPr/>
          </p:nvSpPr>
          <p:spPr>
            <a:xfrm>
              <a:off x="713275" y="3082512"/>
              <a:ext cx="597900" cy="3858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33" name="Google Shape;2433;p64"/>
          <p:cNvGrpSpPr/>
          <p:nvPr/>
        </p:nvGrpSpPr>
        <p:grpSpPr>
          <a:xfrm rot="10800000" flipH="1">
            <a:off x="6773992" y="-1205456"/>
            <a:ext cx="4151819" cy="5527900"/>
            <a:chOff x="6309526" y="836950"/>
            <a:chExt cx="3920509" cy="5219925"/>
          </a:xfrm>
        </p:grpSpPr>
        <p:pic>
          <p:nvPicPr>
            <p:cNvPr id="2434" name="Google Shape;2434;p64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309535" y="3064650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35" name="Google Shape;2435;p64"/>
            <p:cNvSpPr/>
            <p:nvPr/>
          </p:nvSpPr>
          <p:spPr>
            <a:xfrm rot="10800000">
              <a:off x="7535449" y="2941132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64"/>
            <p:cNvSpPr/>
            <p:nvPr/>
          </p:nvSpPr>
          <p:spPr>
            <a:xfrm rot="10800000">
              <a:off x="7694795" y="2941747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64"/>
            <p:cNvSpPr/>
            <p:nvPr/>
          </p:nvSpPr>
          <p:spPr>
            <a:xfrm>
              <a:off x="6309526" y="8369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38" name="Google Shape;2438;p64"/>
            <p:cNvGrpSpPr/>
            <p:nvPr/>
          </p:nvGrpSpPr>
          <p:grpSpPr>
            <a:xfrm>
              <a:off x="7280400" y="3719575"/>
              <a:ext cx="582050" cy="582425"/>
              <a:chOff x="959750" y="3039275"/>
              <a:chExt cx="582050" cy="582425"/>
            </a:xfrm>
          </p:grpSpPr>
          <p:sp>
            <p:nvSpPr>
              <p:cNvPr id="2439" name="Google Shape;2439;p64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0" name="Google Shape;2440;p64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1" name="Google Shape;2441;p64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2" name="Google Shape;2442;p64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3" name="Google Shape;2443;p64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4" name="Google Shape;2444;p64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5" name="Google Shape;2445;p64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46" name="Google Shape;2446;p64"/>
            <p:cNvGrpSpPr/>
            <p:nvPr/>
          </p:nvGrpSpPr>
          <p:grpSpPr>
            <a:xfrm>
              <a:off x="7728436" y="3524084"/>
              <a:ext cx="134004" cy="134004"/>
              <a:chOff x="8356813" y="1074288"/>
              <a:chExt cx="351900" cy="351900"/>
            </a:xfrm>
          </p:grpSpPr>
          <p:sp>
            <p:nvSpPr>
              <p:cNvPr id="2447" name="Google Shape;2447;p64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8" name="Google Shape;2448;p64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49" name="Google Shape;2449;p64"/>
            <p:cNvGrpSpPr/>
            <p:nvPr/>
          </p:nvGrpSpPr>
          <p:grpSpPr>
            <a:xfrm>
              <a:off x="7344361" y="3150259"/>
              <a:ext cx="134004" cy="134004"/>
              <a:chOff x="8356813" y="1074288"/>
              <a:chExt cx="351900" cy="351900"/>
            </a:xfrm>
          </p:grpSpPr>
          <p:sp>
            <p:nvSpPr>
              <p:cNvPr id="2450" name="Google Shape;2450;p64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1" name="Google Shape;2451;p64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52" name="Google Shape;2452;p64"/>
            <p:cNvGrpSpPr/>
            <p:nvPr/>
          </p:nvGrpSpPr>
          <p:grpSpPr>
            <a:xfrm>
              <a:off x="8337811" y="2464059"/>
              <a:ext cx="134004" cy="134004"/>
              <a:chOff x="8356813" y="1074288"/>
              <a:chExt cx="351900" cy="351900"/>
            </a:xfrm>
          </p:grpSpPr>
          <p:sp>
            <p:nvSpPr>
              <p:cNvPr id="2453" name="Google Shape;2453;p64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4" name="Google Shape;2454;p64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55" name="Google Shape;2455;p64"/>
            <p:cNvSpPr/>
            <p:nvPr/>
          </p:nvSpPr>
          <p:spPr>
            <a:xfrm>
              <a:off x="8430775" y="2842975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56" name="Google Shape;2456;p64"/>
            <p:cNvGrpSpPr/>
            <p:nvPr/>
          </p:nvGrpSpPr>
          <p:grpSpPr>
            <a:xfrm>
              <a:off x="8337812" y="3492483"/>
              <a:ext cx="699928" cy="1651024"/>
              <a:chOff x="8337812" y="3492483"/>
              <a:chExt cx="699928" cy="1651024"/>
            </a:xfrm>
          </p:grpSpPr>
          <p:sp>
            <p:nvSpPr>
              <p:cNvPr id="2457" name="Google Shape;2457;p64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8" name="Google Shape;2458;p64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9" name="Google Shape;2459;p64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60" name="Google Shape;2460;p64"/>
            <p:cNvGrpSpPr/>
            <p:nvPr/>
          </p:nvGrpSpPr>
          <p:grpSpPr>
            <a:xfrm>
              <a:off x="7945225" y="4302000"/>
              <a:ext cx="904666" cy="726121"/>
              <a:chOff x="7945225" y="4302000"/>
              <a:chExt cx="904666" cy="726121"/>
            </a:xfrm>
          </p:grpSpPr>
          <p:sp>
            <p:nvSpPr>
              <p:cNvPr id="2461" name="Google Shape;2461;p64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2" name="Google Shape;2462;p64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3" name="Google Shape;2463;p64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64" name="Google Shape;2464;p64"/>
            <p:cNvSpPr/>
            <p:nvPr/>
          </p:nvSpPr>
          <p:spPr>
            <a:xfrm rot="5400000">
              <a:off x="7687039" y="1023058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5" name="Google Shape;2465;p64"/>
          <p:cNvGrpSpPr/>
          <p:nvPr/>
        </p:nvGrpSpPr>
        <p:grpSpPr>
          <a:xfrm>
            <a:off x="1234025" y="3961251"/>
            <a:ext cx="4558967" cy="134100"/>
            <a:chOff x="796100" y="3019701"/>
            <a:chExt cx="4558967" cy="134100"/>
          </a:xfrm>
        </p:grpSpPr>
        <p:sp>
          <p:nvSpPr>
            <p:cNvPr id="2466" name="Google Shape;2466;p64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467" name="Google Shape;2467;p64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468" name="Google Shape;2468;p64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8" name="Google Shape;1458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 of this template</a:t>
            </a:r>
            <a:endParaRPr/>
          </a:p>
        </p:txBody>
      </p:sp>
      <p:sp>
        <p:nvSpPr>
          <p:cNvPr id="1459" name="Google Shape;1459;p36"/>
          <p:cNvSpPr txBox="1">
            <a:spLocks noGrp="1"/>
          </p:cNvSpPr>
          <p:nvPr>
            <p:ph type="body" idx="1"/>
          </p:nvPr>
        </p:nvSpPr>
        <p:spPr>
          <a:xfrm>
            <a:off x="720000" y="1139551"/>
            <a:ext cx="7704000" cy="4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You can delete this slide when you’re done editing the presentation</a:t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1460" name="Google Shape;1460;p36"/>
          <p:cNvGraphicFramePr/>
          <p:nvPr/>
        </p:nvGraphicFramePr>
        <p:xfrm>
          <a:off x="720000" y="1614825"/>
          <a:ext cx="7704000" cy="2429550"/>
        </p:xfrm>
        <a:graphic>
          <a:graphicData uri="http://schemas.openxmlformats.org/drawingml/2006/table">
            <a:tbl>
              <a:tblPr>
                <a:noFill/>
                <a:tableStyleId>{A9CA0955-5542-4B4F-AD55-DE3B9AD498BE}</a:tableStyleId>
              </a:tblPr>
              <a:tblGrid>
                <a:gridCol w="263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6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25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sng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  <a:hlinkClick r:id="" action="ppaction://noaction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Fonts</a:t>
                      </a:r>
                      <a:endParaRPr sz="1000" b="1" u="sng"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To view this template correctly in PowerPoint, download and install the fonts we used</a:t>
                      </a:r>
                      <a:endParaRPr sz="9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2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sng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  <a:hlinkClick r:id="" action="ppaction://noaction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Used</a:t>
                      </a:r>
                      <a:r>
                        <a:rPr lang="en" sz="1000" b="1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 and </a:t>
                      </a:r>
                      <a:r>
                        <a:rPr lang="en" sz="1000" b="1" u="sng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  <a:hlinkClick r:id="" action="ppaction://noaction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alternative resources</a:t>
                      </a:r>
                      <a:endParaRPr sz="1000" b="1" u="sng"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An assortment of graphic resources that are suitable for use in this presentation</a:t>
                      </a:r>
                      <a:endParaRPr sz="9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25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sng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  <a:hlinkClick r:id="rId3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Thanks slide</a:t>
                      </a:r>
                      <a:endParaRPr sz="1000" b="1" u="sng"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You must keep it so that proper credits for our design are given</a:t>
                      </a:r>
                      <a:endParaRPr sz="9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25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sng">
                          <a:solidFill>
                            <a:schemeClr val="hlink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  <a:hlinkClick r:id="" action="ppaction://noaction"/>
                        </a:rPr>
                        <a:t>Colors</a:t>
                      </a:r>
                      <a:endParaRPr sz="1000" b="1" u="sng"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All the colors used in this presentation</a:t>
                      </a:r>
                      <a:endParaRPr sz="9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72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sng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  <a:hlinkClick r:id="" action="ppaction://noaction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Icons</a:t>
                      </a:r>
                      <a:r>
                        <a:rPr lang="en" sz="1000" b="1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 and </a:t>
                      </a:r>
                      <a:r>
                        <a:rPr lang="en" sz="1000" b="1" u="sng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  <a:hlinkClick r:id="" action="ppaction://noaction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infographic resources</a:t>
                      </a:r>
                      <a:endParaRPr sz="1000" b="1" u="sng"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These can be used in the template, and their size and color can be edited</a:t>
                      </a:r>
                      <a:endParaRPr sz="9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72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Editable presentation theme </a:t>
                      </a:r>
                      <a:endParaRPr sz="1000" b="1"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You can edit the master slides easily. For more info, click </a:t>
                      </a:r>
                      <a:r>
                        <a:rPr lang="en" sz="900" b="1" u="sng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here</a:t>
                      </a:r>
                      <a:endParaRPr sz="9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61" name="Google Shape;1461;p36"/>
          <p:cNvSpPr txBox="1"/>
          <p:nvPr/>
        </p:nvSpPr>
        <p:spPr>
          <a:xfrm>
            <a:off x="713222" y="4133675"/>
            <a:ext cx="3858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For more info:</a:t>
            </a:r>
            <a:b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lang="en" sz="1000" b="1" u="sng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 b="1">
                <a:solidFill>
                  <a:schemeClr val="dk2"/>
                </a:solidFill>
                <a:uFill>
                  <a:noFill/>
                </a:uFill>
                <a:latin typeface="IBM Plex Mono"/>
                <a:ea typeface="IBM Plex Mono"/>
                <a:cs typeface="IBM Plex Mono"/>
                <a:sym typeface="IBM Plex Mon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" sz="1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| </a:t>
            </a:r>
            <a:r>
              <a:rPr lang="en" sz="1000" b="1" u="sng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Blog</a:t>
            </a:r>
            <a:r>
              <a:rPr lang="en" sz="1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 | </a:t>
            </a:r>
            <a:r>
              <a:rPr lang="en" sz="1000" b="1" u="sng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</a:t>
            </a:r>
            <a:r>
              <a:rPr lang="en" sz="1000" b="1" u="sng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AQs</a:t>
            </a:r>
            <a:endParaRPr sz="1000" b="1" u="sng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462" name="Google Shape;1462;p36"/>
          <p:cNvSpPr txBox="1"/>
          <p:nvPr/>
        </p:nvSpPr>
        <p:spPr>
          <a:xfrm>
            <a:off x="4369000" y="4133675"/>
            <a:ext cx="4062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You can visit our sister projects:</a:t>
            </a:r>
            <a:b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lang="en" sz="1000" b="1" u="sng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 | </a:t>
            </a:r>
            <a:r>
              <a:rPr lang="en" sz="1000" b="1" u="sng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 | </a:t>
            </a:r>
            <a:r>
              <a:rPr lang="en" sz="1000" b="1" u="sng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Storyset</a:t>
            </a:r>
            <a:r>
              <a:rPr lang="en" sz="1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 | </a:t>
            </a:r>
            <a:r>
              <a:rPr lang="en" sz="1000" b="1" u="sng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Wepik</a:t>
            </a:r>
            <a:r>
              <a:rPr lang="en" sz="1000" b="1">
                <a:solidFill>
                  <a:schemeClr val="dk2"/>
                </a:solidFill>
                <a:uFill>
                  <a:noFill/>
                </a:uFill>
                <a:latin typeface="IBM Plex Mono"/>
                <a:ea typeface="IBM Plex Mono"/>
                <a:cs typeface="IBM Plex Mono"/>
                <a:sym typeface="IBM Plex Mono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" sz="1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| </a:t>
            </a:r>
            <a:r>
              <a:rPr lang="en" sz="1000" b="1" u="sng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Videvo</a:t>
            </a:r>
            <a:endParaRPr sz="1000" b="1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7" name="Google Shape;1467;p37"/>
          <p:cNvSpPr txBox="1">
            <a:spLocks noGrp="1"/>
          </p:cNvSpPr>
          <p:nvPr>
            <p:ph type="title"/>
          </p:nvPr>
        </p:nvSpPr>
        <p:spPr>
          <a:xfrm>
            <a:off x="702120" y="48747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Table of contents</a:t>
            </a:r>
            <a:endParaRPr sz="3200" dirty="0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473" name="Google Shape;1473;p37"/>
          <p:cNvSpPr txBox="1">
            <a:spLocks noGrp="1"/>
          </p:cNvSpPr>
          <p:nvPr>
            <p:ph type="title" idx="5"/>
          </p:nvPr>
        </p:nvSpPr>
        <p:spPr>
          <a:xfrm>
            <a:off x="720000" y="1304634"/>
            <a:ext cx="548361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01</a:t>
            </a:r>
            <a:endParaRPr sz="2800" dirty="0"/>
          </a:p>
        </p:txBody>
      </p:sp>
      <p:sp>
        <p:nvSpPr>
          <p:cNvPr id="1474" name="Google Shape;1474;p37"/>
          <p:cNvSpPr txBox="1">
            <a:spLocks noGrp="1"/>
          </p:cNvSpPr>
          <p:nvPr>
            <p:ph type="title" idx="6"/>
          </p:nvPr>
        </p:nvSpPr>
        <p:spPr>
          <a:xfrm>
            <a:off x="720000" y="2291391"/>
            <a:ext cx="693235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03</a:t>
            </a:r>
            <a:endParaRPr sz="2800" dirty="0"/>
          </a:p>
        </p:txBody>
      </p:sp>
      <p:sp>
        <p:nvSpPr>
          <p:cNvPr id="1475" name="Google Shape;1475;p37"/>
          <p:cNvSpPr txBox="1">
            <a:spLocks noGrp="1"/>
          </p:cNvSpPr>
          <p:nvPr>
            <p:ph type="title" idx="7"/>
          </p:nvPr>
        </p:nvSpPr>
        <p:spPr>
          <a:xfrm>
            <a:off x="720000" y="1798810"/>
            <a:ext cx="624178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02</a:t>
            </a:r>
            <a:endParaRPr sz="2800" dirty="0"/>
          </a:p>
        </p:txBody>
      </p:sp>
      <p:sp>
        <p:nvSpPr>
          <p:cNvPr id="1476" name="Google Shape;1476;p37"/>
          <p:cNvSpPr txBox="1">
            <a:spLocks noGrp="1"/>
          </p:cNvSpPr>
          <p:nvPr>
            <p:ph type="title" idx="8"/>
          </p:nvPr>
        </p:nvSpPr>
        <p:spPr>
          <a:xfrm>
            <a:off x="719999" y="2785567"/>
            <a:ext cx="686091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04</a:t>
            </a:r>
            <a:endParaRPr sz="2800" dirty="0"/>
          </a:p>
        </p:txBody>
      </p:sp>
      <p:sp>
        <p:nvSpPr>
          <p:cNvPr id="1477" name="Google Shape;1477;p37"/>
          <p:cNvSpPr txBox="1">
            <a:spLocks noGrp="1"/>
          </p:cNvSpPr>
          <p:nvPr>
            <p:ph type="subTitle" idx="13"/>
          </p:nvPr>
        </p:nvSpPr>
        <p:spPr>
          <a:xfrm>
            <a:off x="1310438" y="1971147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Heap and Stack</a:t>
            </a:r>
          </a:p>
        </p:txBody>
      </p:sp>
      <p:sp>
        <p:nvSpPr>
          <p:cNvPr id="1478" name="Google Shape;1478;p37"/>
          <p:cNvSpPr txBox="1">
            <a:spLocks noGrp="1"/>
          </p:cNvSpPr>
          <p:nvPr>
            <p:ph type="subTitle" idx="14"/>
          </p:nvPr>
        </p:nvSpPr>
        <p:spPr>
          <a:xfrm>
            <a:off x="1344178" y="2425395"/>
            <a:ext cx="3097162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Structurs and Unions</a:t>
            </a:r>
            <a:endParaRPr dirty="0"/>
          </a:p>
        </p:txBody>
      </p:sp>
      <p:sp>
        <p:nvSpPr>
          <p:cNvPr id="1479" name="Google Shape;1479;p37"/>
          <p:cNvSpPr txBox="1">
            <a:spLocks noGrp="1"/>
          </p:cNvSpPr>
          <p:nvPr>
            <p:ph type="subTitle" idx="15"/>
          </p:nvPr>
        </p:nvSpPr>
        <p:spPr>
          <a:xfrm>
            <a:off x="1347906" y="2931591"/>
            <a:ext cx="4094595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Pre-processors</a:t>
            </a:r>
            <a:endParaRPr dirty="0"/>
          </a:p>
        </p:txBody>
      </p:sp>
      <p:sp>
        <p:nvSpPr>
          <p:cNvPr id="8" name="Google Shape;1479;p37">
            <a:extLst>
              <a:ext uri="{FF2B5EF4-FFF2-40B4-BE49-F238E27FC236}">
                <a16:creationId xmlns:a16="http://schemas.microsoft.com/office/drawing/2014/main" id="{B52D419B-3E83-D324-9532-1724535AAF86}"/>
              </a:ext>
            </a:extLst>
          </p:cNvPr>
          <p:cNvSpPr txBox="1">
            <a:spLocks/>
          </p:cNvSpPr>
          <p:nvPr/>
        </p:nvSpPr>
        <p:spPr>
          <a:xfrm>
            <a:off x="1344178" y="3449111"/>
            <a:ext cx="5401903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19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marL="0" indent="0"/>
            <a:r>
              <a:rPr lang="en-IN" dirty="0"/>
              <a:t>String Arrays of variable sizes</a:t>
            </a:r>
          </a:p>
        </p:txBody>
      </p:sp>
      <p:sp>
        <p:nvSpPr>
          <p:cNvPr id="9" name="Google Shape;1476;p37">
            <a:extLst>
              <a:ext uri="{FF2B5EF4-FFF2-40B4-BE49-F238E27FC236}">
                <a16:creationId xmlns:a16="http://schemas.microsoft.com/office/drawing/2014/main" id="{F78DD319-73FD-F8B2-9C5E-D0A934A54916}"/>
              </a:ext>
            </a:extLst>
          </p:cNvPr>
          <p:cNvSpPr txBox="1">
            <a:spLocks/>
          </p:cNvSpPr>
          <p:nvPr/>
        </p:nvSpPr>
        <p:spPr>
          <a:xfrm>
            <a:off x="720000" y="3283051"/>
            <a:ext cx="754838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en" sz="2800" dirty="0"/>
              <a:t>05</a:t>
            </a:r>
          </a:p>
        </p:txBody>
      </p:sp>
      <p:sp>
        <p:nvSpPr>
          <p:cNvPr id="10" name="Google Shape;1476;p37">
            <a:extLst>
              <a:ext uri="{FF2B5EF4-FFF2-40B4-BE49-F238E27FC236}">
                <a16:creationId xmlns:a16="http://schemas.microsoft.com/office/drawing/2014/main" id="{A7B96E8F-203C-766B-7152-70461C093EDC}"/>
              </a:ext>
            </a:extLst>
          </p:cNvPr>
          <p:cNvSpPr txBox="1">
            <a:spLocks/>
          </p:cNvSpPr>
          <p:nvPr/>
        </p:nvSpPr>
        <p:spPr>
          <a:xfrm>
            <a:off x="727144" y="3728666"/>
            <a:ext cx="686091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en" sz="2800" dirty="0"/>
              <a:t>06</a:t>
            </a:r>
          </a:p>
        </p:txBody>
      </p:sp>
      <p:sp>
        <p:nvSpPr>
          <p:cNvPr id="11" name="Google Shape;1479;p37">
            <a:extLst>
              <a:ext uri="{FF2B5EF4-FFF2-40B4-BE49-F238E27FC236}">
                <a16:creationId xmlns:a16="http://schemas.microsoft.com/office/drawing/2014/main" id="{08E387B0-AD58-F7F8-A3DC-09568D662830}"/>
              </a:ext>
            </a:extLst>
          </p:cNvPr>
          <p:cNvSpPr txBox="1">
            <a:spLocks/>
          </p:cNvSpPr>
          <p:nvPr/>
        </p:nvSpPr>
        <p:spPr>
          <a:xfrm>
            <a:off x="1344179" y="3872411"/>
            <a:ext cx="4094595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19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marL="0" indent="0"/>
            <a:r>
              <a:rPr lang="en-IN" dirty="0"/>
              <a:t>Scratch Memory</a:t>
            </a:r>
          </a:p>
        </p:txBody>
      </p:sp>
      <p:sp>
        <p:nvSpPr>
          <p:cNvPr id="25" name="Google Shape;1476;p37">
            <a:extLst>
              <a:ext uri="{FF2B5EF4-FFF2-40B4-BE49-F238E27FC236}">
                <a16:creationId xmlns:a16="http://schemas.microsoft.com/office/drawing/2014/main" id="{7DF1EBB6-3267-E6F7-E76C-E87F0055509A}"/>
              </a:ext>
            </a:extLst>
          </p:cNvPr>
          <p:cNvSpPr txBox="1">
            <a:spLocks/>
          </p:cNvSpPr>
          <p:nvPr/>
        </p:nvSpPr>
        <p:spPr>
          <a:xfrm>
            <a:off x="720000" y="4239621"/>
            <a:ext cx="68609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en" sz="2800" dirty="0"/>
              <a:t>07</a:t>
            </a:r>
          </a:p>
        </p:txBody>
      </p:sp>
      <p:sp>
        <p:nvSpPr>
          <p:cNvPr id="26" name="Google Shape;1479;p37">
            <a:extLst>
              <a:ext uri="{FF2B5EF4-FFF2-40B4-BE49-F238E27FC236}">
                <a16:creationId xmlns:a16="http://schemas.microsoft.com/office/drawing/2014/main" id="{8701790C-4CF6-4888-E87D-3D62BCF24FC6}"/>
              </a:ext>
            </a:extLst>
          </p:cNvPr>
          <p:cNvSpPr txBox="1">
            <a:spLocks/>
          </p:cNvSpPr>
          <p:nvPr/>
        </p:nvSpPr>
        <p:spPr>
          <a:xfrm>
            <a:off x="1344178" y="4370489"/>
            <a:ext cx="4094595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19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marL="0" indent="0"/>
            <a:r>
              <a:rPr lang="en-IN" dirty="0"/>
              <a:t>Variable Shadowing</a:t>
            </a:r>
          </a:p>
        </p:txBody>
      </p:sp>
      <p:sp>
        <p:nvSpPr>
          <p:cNvPr id="6" name="Google Shape;1477;p37">
            <a:extLst>
              <a:ext uri="{FF2B5EF4-FFF2-40B4-BE49-F238E27FC236}">
                <a16:creationId xmlns:a16="http://schemas.microsoft.com/office/drawing/2014/main" id="{211791EF-605A-2FD5-6F9B-D1EB307F3350}"/>
              </a:ext>
            </a:extLst>
          </p:cNvPr>
          <p:cNvSpPr txBox="1">
            <a:spLocks/>
          </p:cNvSpPr>
          <p:nvPr/>
        </p:nvSpPr>
        <p:spPr>
          <a:xfrm>
            <a:off x="1314595" y="1461815"/>
            <a:ext cx="4094594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19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indent="0"/>
            <a:r>
              <a:rPr lang="en-IN" dirty="0"/>
              <a:t>Dynamic Memory Allocation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p38"/>
          <p:cNvSpPr txBox="1">
            <a:spLocks noGrp="1"/>
          </p:cNvSpPr>
          <p:nvPr>
            <p:ph type="title" idx="2"/>
          </p:nvPr>
        </p:nvSpPr>
        <p:spPr>
          <a:xfrm>
            <a:off x="485269" y="1152756"/>
            <a:ext cx="1882404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485" name="Google Shape;1485;p38"/>
          <p:cNvSpPr txBox="1">
            <a:spLocks noGrp="1"/>
          </p:cNvSpPr>
          <p:nvPr>
            <p:ph type="subTitle" idx="1"/>
          </p:nvPr>
        </p:nvSpPr>
        <p:spPr>
          <a:xfrm>
            <a:off x="720000" y="3252375"/>
            <a:ext cx="55980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bg1">
                    <a:lumMod val="25000"/>
                  </a:schemeClr>
                </a:solidFill>
              </a:rPr>
              <a:t>Accessing memory on heap</a:t>
            </a:r>
            <a:endParaRPr dirty="0">
              <a:solidFill>
                <a:schemeClr val="bg1">
                  <a:lumMod val="25000"/>
                </a:schemeClr>
              </a:solidFill>
            </a:endParaRPr>
          </a:p>
        </p:txBody>
      </p:sp>
      <p:grpSp>
        <p:nvGrpSpPr>
          <p:cNvPr id="1486" name="Google Shape;1486;p38"/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487" name="Google Shape;1487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8" name="Google Shape;1488;p38"/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9" name="Google Shape;1489;p38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8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38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92" name="Google Shape;1492;p38"/>
          <p:cNvSpPr txBox="1">
            <a:spLocks noGrp="1"/>
          </p:cNvSpPr>
          <p:nvPr>
            <p:ph type="title"/>
          </p:nvPr>
        </p:nvSpPr>
        <p:spPr>
          <a:xfrm>
            <a:off x="540096" y="2107568"/>
            <a:ext cx="7138125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dirty="0"/>
              <a:t>Stack and Heap</a:t>
            </a:r>
          </a:p>
        </p:txBody>
      </p:sp>
      <p:grpSp>
        <p:nvGrpSpPr>
          <p:cNvPr id="1493" name="Google Shape;1493;p38"/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94" name="Google Shape;1494;p38"/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8"/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/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/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8"/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9" name="Google Shape;1499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00" name="Google Shape;1500;p38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1" name="Google Shape;1501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8"/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9" name="Google Shape;1509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6" name="Google Shape;1516;p38"/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7" name="Google Shape;1517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9" name="Google Shape;1519;p38"/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20" name="Google Shape;1520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2" name="Google Shape;1522;p38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3" name="Google Shape;1523;p38"/>
          <p:cNvGrpSpPr/>
          <p:nvPr/>
        </p:nvGrpSpPr>
        <p:grpSpPr>
          <a:xfrm>
            <a:off x="796100" y="3019701"/>
            <a:ext cx="4558967" cy="134100"/>
            <a:chOff x="796100" y="3019701"/>
            <a:chExt cx="4558967" cy="134100"/>
          </a:xfrm>
        </p:grpSpPr>
        <p:sp>
          <p:nvSpPr>
            <p:cNvPr id="1524" name="Google Shape;1524;p3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25" name="Google Shape;1525;p3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6" name="Google Shape;1526;p3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1384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0" name="Google Shape;1590;p40"/>
          <p:cNvGrpSpPr/>
          <p:nvPr/>
        </p:nvGrpSpPr>
        <p:grpSpPr>
          <a:xfrm>
            <a:off x="4605344" y="2412775"/>
            <a:ext cx="5765856" cy="4103650"/>
            <a:chOff x="4452944" y="2184175"/>
            <a:chExt cx="5765856" cy="4103650"/>
          </a:xfrm>
        </p:grpSpPr>
        <p:pic>
          <p:nvPicPr>
            <p:cNvPr id="1591" name="Google Shape;1591;p40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 rot="-5400000" flipH="1">
              <a:off x="6600975" y="2670000"/>
              <a:ext cx="4103650" cy="31320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92" name="Google Shape;1592;p40"/>
            <p:cNvGrpSpPr/>
            <p:nvPr/>
          </p:nvGrpSpPr>
          <p:grpSpPr>
            <a:xfrm rot="-5400000" flipH="1">
              <a:off x="8074852" y="4089881"/>
              <a:ext cx="1478405" cy="1186772"/>
              <a:chOff x="7945225" y="4302000"/>
              <a:chExt cx="904666" cy="726121"/>
            </a:xfrm>
          </p:grpSpPr>
          <p:sp>
            <p:nvSpPr>
              <p:cNvPr id="1593" name="Google Shape;1593;p40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1594;p40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" name="Google Shape;1595;p40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96" name="Google Shape;1596;p40"/>
            <p:cNvSpPr/>
            <p:nvPr/>
          </p:nvSpPr>
          <p:spPr>
            <a:xfrm rot="-5400000" flipH="1">
              <a:off x="5435889" y="1481375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97" name="Google Shape;1597;p40"/>
            <p:cNvGrpSpPr/>
            <p:nvPr/>
          </p:nvGrpSpPr>
          <p:grpSpPr>
            <a:xfrm rot="-5400000" flipH="1">
              <a:off x="7140078" y="3883230"/>
              <a:ext cx="134004" cy="134004"/>
              <a:chOff x="8356813" y="1074288"/>
              <a:chExt cx="351900" cy="351900"/>
            </a:xfrm>
          </p:grpSpPr>
          <p:sp>
            <p:nvSpPr>
              <p:cNvPr id="1598" name="Google Shape;1598;p40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9" name="Google Shape;1599;p40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00" name="Google Shape;1600;p40"/>
            <p:cNvGrpSpPr/>
            <p:nvPr/>
          </p:nvGrpSpPr>
          <p:grpSpPr>
            <a:xfrm rot="-5400000" flipH="1">
              <a:off x="6766253" y="3499155"/>
              <a:ext cx="134004" cy="134004"/>
              <a:chOff x="8356813" y="1074288"/>
              <a:chExt cx="351900" cy="351900"/>
            </a:xfrm>
          </p:grpSpPr>
          <p:sp>
            <p:nvSpPr>
              <p:cNvPr id="1601" name="Google Shape;1601;p40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40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03" name="Google Shape;1603;p40"/>
            <p:cNvSpPr/>
            <p:nvPr/>
          </p:nvSpPr>
          <p:spPr>
            <a:xfrm rot="5400000" flipH="1">
              <a:off x="6561314" y="2368138"/>
              <a:ext cx="1902692" cy="406951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40"/>
            <p:cNvSpPr/>
            <p:nvPr/>
          </p:nvSpPr>
          <p:spPr>
            <a:xfrm rot="5400000" flipH="1">
              <a:off x="6562398" y="2676948"/>
              <a:ext cx="1902692" cy="406951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05" name="Google Shape;1605;p40"/>
            <p:cNvGrpSpPr/>
            <p:nvPr/>
          </p:nvGrpSpPr>
          <p:grpSpPr>
            <a:xfrm rot="-5400000" flipH="1">
              <a:off x="7404606" y="3451356"/>
              <a:ext cx="582050" cy="582425"/>
              <a:chOff x="959750" y="3039275"/>
              <a:chExt cx="582050" cy="582425"/>
            </a:xfrm>
          </p:grpSpPr>
          <p:sp>
            <p:nvSpPr>
              <p:cNvPr id="1606" name="Google Shape;1606;p4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" name="Google Shape;1607;p4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1608;p4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1609;p4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" name="Google Shape;1610;p4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1" name="Google Shape;1611;p4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4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3" name="Google Shape;1613;p40"/>
            <p:cNvGrpSpPr/>
            <p:nvPr/>
          </p:nvGrpSpPr>
          <p:grpSpPr>
            <a:xfrm rot="-5400000" flipH="1">
              <a:off x="7237650" y="4201057"/>
              <a:ext cx="699928" cy="1651024"/>
              <a:chOff x="8337812" y="3492483"/>
              <a:chExt cx="699928" cy="1651024"/>
            </a:xfrm>
          </p:grpSpPr>
          <p:sp>
            <p:nvSpPr>
              <p:cNvPr id="1614" name="Google Shape;1614;p40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5" name="Google Shape;1615;p40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40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17" name="Google Shape;1617;p40"/>
            <p:cNvSpPr/>
            <p:nvPr/>
          </p:nvSpPr>
          <p:spPr>
            <a:xfrm rot="147769" flipH="1">
              <a:off x="7025973" y="4504982"/>
              <a:ext cx="454547" cy="449759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40"/>
            <p:cNvSpPr/>
            <p:nvPr/>
          </p:nvSpPr>
          <p:spPr>
            <a:xfrm rot="147769" flipH="1">
              <a:off x="6785273" y="4569932"/>
              <a:ext cx="454547" cy="449759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19" name="Google Shape;1619;p40"/>
            <p:cNvGrpSpPr/>
            <p:nvPr/>
          </p:nvGrpSpPr>
          <p:grpSpPr>
            <a:xfrm rot="-5400000" flipH="1">
              <a:off x="5819578" y="4727817"/>
              <a:ext cx="134004" cy="134004"/>
              <a:chOff x="8356813" y="1074288"/>
              <a:chExt cx="351900" cy="351900"/>
            </a:xfrm>
          </p:grpSpPr>
          <p:sp>
            <p:nvSpPr>
              <p:cNvPr id="1620" name="Google Shape;1620;p40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1" name="Google Shape;1621;p40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24" name="Google Shape;1624;p40"/>
          <p:cNvGrpSpPr/>
          <p:nvPr/>
        </p:nvGrpSpPr>
        <p:grpSpPr>
          <a:xfrm rot="-5400000" flipH="1">
            <a:off x="8904403" y="2929792"/>
            <a:ext cx="134004" cy="134004"/>
            <a:chOff x="8356813" y="1074288"/>
            <a:chExt cx="351900" cy="351900"/>
          </a:xfrm>
        </p:grpSpPr>
        <p:sp>
          <p:nvSpPr>
            <p:cNvPr id="1625" name="Google Shape;1625;p40"/>
            <p:cNvSpPr/>
            <p:nvPr/>
          </p:nvSpPr>
          <p:spPr>
            <a:xfrm>
              <a:off x="8356813" y="1074288"/>
              <a:ext cx="351900" cy="3519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40"/>
            <p:cNvSpPr/>
            <p:nvPr/>
          </p:nvSpPr>
          <p:spPr>
            <a:xfrm>
              <a:off x="8406497" y="1123972"/>
              <a:ext cx="252600" cy="252600"/>
            </a:xfrm>
            <a:prstGeom prst="ellipse">
              <a:avLst/>
            </a:pr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F373462-E5B7-0948-0C42-C549251729EE}"/>
              </a:ext>
            </a:extLst>
          </p:cNvPr>
          <p:cNvSpPr txBox="1"/>
          <p:nvPr/>
        </p:nvSpPr>
        <p:spPr>
          <a:xfrm>
            <a:off x="0" y="0"/>
            <a:ext cx="65367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2"/>
                </a:solidFill>
                <a:latin typeface="Algerian" panose="04020705040A02060702" pitchFamily="82" charset="0"/>
                <a:ea typeface="SimSun" panose="02010600030101010101" pitchFamily="2" charset="-122"/>
              </a:rPr>
              <a:t> stack memory</a:t>
            </a:r>
          </a:p>
        </p:txBody>
      </p:sp>
      <p:grpSp>
        <p:nvGrpSpPr>
          <p:cNvPr id="2" name="Google Shape;1534;p39">
            <a:extLst>
              <a:ext uri="{FF2B5EF4-FFF2-40B4-BE49-F238E27FC236}">
                <a16:creationId xmlns:a16="http://schemas.microsoft.com/office/drawing/2014/main" id="{3F3598F3-D4C9-FE34-1A4F-1EEF40C4DEBF}"/>
              </a:ext>
            </a:extLst>
          </p:cNvPr>
          <p:cNvGrpSpPr/>
          <p:nvPr/>
        </p:nvGrpSpPr>
        <p:grpSpPr>
          <a:xfrm>
            <a:off x="123838" y="4530757"/>
            <a:ext cx="4558967" cy="1141122"/>
            <a:chOff x="-123925" y="4132283"/>
            <a:chExt cx="4558967" cy="1141122"/>
          </a:xfrm>
        </p:grpSpPr>
        <p:grpSp>
          <p:nvGrpSpPr>
            <p:cNvPr id="3" name="Google Shape;1535;p39">
              <a:extLst>
                <a:ext uri="{FF2B5EF4-FFF2-40B4-BE49-F238E27FC236}">
                  <a16:creationId xmlns:a16="http://schemas.microsoft.com/office/drawing/2014/main" id="{760E030B-4D8B-7EB4-ABE0-8BB6AFA76F78}"/>
                </a:ext>
              </a:extLst>
            </p:cNvPr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8" name="Google Shape;1536;p39">
                <a:extLst>
                  <a:ext uri="{FF2B5EF4-FFF2-40B4-BE49-F238E27FC236}">
                    <a16:creationId xmlns:a16="http://schemas.microsoft.com/office/drawing/2014/main" id="{8713C03A-FA7B-0A14-5C54-4DA589056503}"/>
                  </a:ext>
                </a:extLst>
              </p:cNvPr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1537;p39">
                <a:extLst>
                  <a:ext uri="{FF2B5EF4-FFF2-40B4-BE49-F238E27FC236}">
                    <a16:creationId xmlns:a16="http://schemas.microsoft.com/office/drawing/2014/main" id="{10BEB8A0-4FBD-495B-E921-0A648FF97724}"/>
                  </a:ext>
                </a:extLst>
              </p:cNvPr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" name="Google Shape;1538;p39">
              <a:extLst>
                <a:ext uri="{FF2B5EF4-FFF2-40B4-BE49-F238E27FC236}">
                  <a16:creationId xmlns:a16="http://schemas.microsoft.com/office/drawing/2014/main" id="{BC6899D8-181A-1897-E89F-15C3654E3C95}"/>
                </a:ext>
              </a:extLst>
            </p:cNvPr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5" name="Google Shape;1539;p39">
                <a:extLst>
                  <a:ext uri="{FF2B5EF4-FFF2-40B4-BE49-F238E27FC236}">
                    <a16:creationId xmlns:a16="http://schemas.microsoft.com/office/drawing/2014/main" id="{C5EADD3D-ABAF-31FA-7246-B00A99017A9A}"/>
                  </a:ext>
                </a:extLst>
              </p:cNvPr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6" name="Google Shape;1540;p39">
                <a:extLst>
                  <a:ext uri="{FF2B5EF4-FFF2-40B4-BE49-F238E27FC236}">
                    <a16:creationId xmlns:a16="http://schemas.microsoft.com/office/drawing/2014/main" id="{3066C91F-F3B2-C3F3-2075-BC77695CE24E}"/>
                  </a:ext>
                </a:extLst>
              </p:cNvPr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" name="Google Shape;1541;p39">
                <a:extLst>
                  <a:ext uri="{FF2B5EF4-FFF2-40B4-BE49-F238E27FC236}">
                    <a16:creationId xmlns:a16="http://schemas.microsoft.com/office/drawing/2014/main" id="{EEB28445-0533-45F2-20C8-B3739FAE1BD6}"/>
                  </a:ext>
                </a:extLst>
              </p:cNvPr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" name="Google Shape;1533;p39">
            <a:extLst>
              <a:ext uri="{FF2B5EF4-FFF2-40B4-BE49-F238E27FC236}">
                <a16:creationId xmlns:a16="http://schemas.microsoft.com/office/drawing/2014/main" id="{6E3FFFC9-72DA-C27B-917A-9DA96D675019}"/>
              </a:ext>
            </a:extLst>
          </p:cNvPr>
          <p:cNvSpPr txBox="1">
            <a:spLocks/>
          </p:cNvSpPr>
          <p:nvPr/>
        </p:nvSpPr>
        <p:spPr>
          <a:xfrm>
            <a:off x="321974" y="777623"/>
            <a:ext cx="5521547" cy="39616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Stores local variables and function call information.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Each thread has its own stack.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Standard library supports specifying stack size.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Grows downwards.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Process for which stack size of any thread exceeds the maximum stack size are terminated by Kernel.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Automatically managed by the Rust compiler.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Memory allocation is very fast, only involves moving the stack pointer.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Suitable for storing fixed-size and simple data types.</a:t>
            </a:r>
          </a:p>
        </p:txBody>
      </p:sp>
    </p:spTree>
    <p:extLst>
      <p:ext uri="{BB962C8B-B14F-4D97-AF65-F5344CB8AC3E}">
        <p14:creationId xmlns:p14="http://schemas.microsoft.com/office/powerpoint/2010/main" val="128482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0" name="Google Shape;1590;p40"/>
          <p:cNvGrpSpPr/>
          <p:nvPr/>
        </p:nvGrpSpPr>
        <p:grpSpPr>
          <a:xfrm>
            <a:off x="4605344" y="2412775"/>
            <a:ext cx="5765856" cy="4103650"/>
            <a:chOff x="4452944" y="2184175"/>
            <a:chExt cx="5765856" cy="4103650"/>
          </a:xfrm>
        </p:grpSpPr>
        <p:pic>
          <p:nvPicPr>
            <p:cNvPr id="1591" name="Google Shape;1591;p40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 rot="-5400000" flipH="1">
              <a:off x="6600975" y="2670000"/>
              <a:ext cx="4103650" cy="31320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92" name="Google Shape;1592;p40"/>
            <p:cNvGrpSpPr/>
            <p:nvPr/>
          </p:nvGrpSpPr>
          <p:grpSpPr>
            <a:xfrm rot="-5400000" flipH="1">
              <a:off x="8074852" y="4089881"/>
              <a:ext cx="1478405" cy="1186772"/>
              <a:chOff x="7945225" y="4302000"/>
              <a:chExt cx="904666" cy="726121"/>
            </a:xfrm>
          </p:grpSpPr>
          <p:sp>
            <p:nvSpPr>
              <p:cNvPr id="1593" name="Google Shape;1593;p40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1594;p40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" name="Google Shape;1595;p40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96" name="Google Shape;1596;p40"/>
            <p:cNvSpPr/>
            <p:nvPr/>
          </p:nvSpPr>
          <p:spPr>
            <a:xfrm rot="-5400000" flipH="1">
              <a:off x="5435889" y="1481375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97" name="Google Shape;1597;p40"/>
            <p:cNvGrpSpPr/>
            <p:nvPr/>
          </p:nvGrpSpPr>
          <p:grpSpPr>
            <a:xfrm rot="-5400000" flipH="1">
              <a:off x="7140078" y="3883230"/>
              <a:ext cx="134004" cy="134004"/>
              <a:chOff x="8356813" y="1074288"/>
              <a:chExt cx="351900" cy="351900"/>
            </a:xfrm>
          </p:grpSpPr>
          <p:sp>
            <p:nvSpPr>
              <p:cNvPr id="1598" name="Google Shape;1598;p40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9" name="Google Shape;1599;p40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00" name="Google Shape;1600;p40"/>
            <p:cNvGrpSpPr/>
            <p:nvPr/>
          </p:nvGrpSpPr>
          <p:grpSpPr>
            <a:xfrm rot="-5400000" flipH="1">
              <a:off x="6766253" y="3499155"/>
              <a:ext cx="134004" cy="134004"/>
              <a:chOff x="8356813" y="1074288"/>
              <a:chExt cx="351900" cy="351900"/>
            </a:xfrm>
          </p:grpSpPr>
          <p:sp>
            <p:nvSpPr>
              <p:cNvPr id="1601" name="Google Shape;1601;p40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40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03" name="Google Shape;1603;p40"/>
            <p:cNvSpPr/>
            <p:nvPr/>
          </p:nvSpPr>
          <p:spPr>
            <a:xfrm rot="5400000" flipH="1">
              <a:off x="6561314" y="2368138"/>
              <a:ext cx="1902692" cy="406951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40"/>
            <p:cNvSpPr/>
            <p:nvPr/>
          </p:nvSpPr>
          <p:spPr>
            <a:xfrm rot="5400000" flipH="1">
              <a:off x="6562398" y="2676948"/>
              <a:ext cx="1902692" cy="406951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05" name="Google Shape;1605;p40"/>
            <p:cNvGrpSpPr/>
            <p:nvPr/>
          </p:nvGrpSpPr>
          <p:grpSpPr>
            <a:xfrm rot="-5400000" flipH="1">
              <a:off x="7404606" y="3451356"/>
              <a:ext cx="582050" cy="582425"/>
              <a:chOff x="959750" y="3039275"/>
              <a:chExt cx="582050" cy="582425"/>
            </a:xfrm>
          </p:grpSpPr>
          <p:sp>
            <p:nvSpPr>
              <p:cNvPr id="1606" name="Google Shape;1606;p4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" name="Google Shape;1607;p4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1608;p4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1609;p4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" name="Google Shape;1610;p4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1" name="Google Shape;1611;p4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4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3" name="Google Shape;1613;p40"/>
            <p:cNvGrpSpPr/>
            <p:nvPr/>
          </p:nvGrpSpPr>
          <p:grpSpPr>
            <a:xfrm rot="-5400000" flipH="1">
              <a:off x="7237650" y="4201057"/>
              <a:ext cx="699928" cy="1651024"/>
              <a:chOff x="8337812" y="3492483"/>
              <a:chExt cx="699928" cy="1651024"/>
            </a:xfrm>
          </p:grpSpPr>
          <p:sp>
            <p:nvSpPr>
              <p:cNvPr id="1614" name="Google Shape;1614;p40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5" name="Google Shape;1615;p40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40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17" name="Google Shape;1617;p40"/>
            <p:cNvSpPr/>
            <p:nvPr/>
          </p:nvSpPr>
          <p:spPr>
            <a:xfrm rot="147769" flipH="1">
              <a:off x="7025973" y="4504982"/>
              <a:ext cx="454547" cy="449759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40"/>
            <p:cNvSpPr/>
            <p:nvPr/>
          </p:nvSpPr>
          <p:spPr>
            <a:xfrm rot="147769" flipH="1">
              <a:off x="6785273" y="4569932"/>
              <a:ext cx="454547" cy="449759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19" name="Google Shape;1619;p40"/>
            <p:cNvGrpSpPr/>
            <p:nvPr/>
          </p:nvGrpSpPr>
          <p:grpSpPr>
            <a:xfrm rot="-5400000" flipH="1">
              <a:off x="5819578" y="4727817"/>
              <a:ext cx="134004" cy="134004"/>
              <a:chOff x="8356813" y="1074288"/>
              <a:chExt cx="351900" cy="351900"/>
            </a:xfrm>
          </p:grpSpPr>
          <p:sp>
            <p:nvSpPr>
              <p:cNvPr id="1620" name="Google Shape;1620;p40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1" name="Google Shape;1621;p40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24" name="Google Shape;1624;p40"/>
          <p:cNvGrpSpPr/>
          <p:nvPr/>
        </p:nvGrpSpPr>
        <p:grpSpPr>
          <a:xfrm rot="-5400000" flipH="1">
            <a:off x="8904403" y="2929792"/>
            <a:ext cx="134004" cy="134004"/>
            <a:chOff x="8356813" y="1074288"/>
            <a:chExt cx="351900" cy="351900"/>
          </a:xfrm>
        </p:grpSpPr>
        <p:sp>
          <p:nvSpPr>
            <p:cNvPr id="1625" name="Google Shape;1625;p40"/>
            <p:cNvSpPr/>
            <p:nvPr/>
          </p:nvSpPr>
          <p:spPr>
            <a:xfrm>
              <a:off x="8356813" y="1074288"/>
              <a:ext cx="351900" cy="3519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40"/>
            <p:cNvSpPr/>
            <p:nvPr/>
          </p:nvSpPr>
          <p:spPr>
            <a:xfrm>
              <a:off x="8406497" y="1123972"/>
              <a:ext cx="252600" cy="252600"/>
            </a:xfrm>
            <a:prstGeom prst="ellipse">
              <a:avLst/>
            </a:pr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F373462-E5B7-0948-0C42-C549251729EE}"/>
              </a:ext>
            </a:extLst>
          </p:cNvPr>
          <p:cNvSpPr txBox="1"/>
          <p:nvPr/>
        </p:nvSpPr>
        <p:spPr>
          <a:xfrm>
            <a:off x="0" y="0"/>
            <a:ext cx="65367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2"/>
                </a:solidFill>
                <a:latin typeface="Algerian" panose="04020705040A02060702" pitchFamily="82" charset="0"/>
                <a:ea typeface="SimSun" panose="02010600030101010101" pitchFamily="2" charset="-122"/>
              </a:rPr>
              <a:t> stack memory</a:t>
            </a:r>
          </a:p>
        </p:txBody>
      </p:sp>
      <p:grpSp>
        <p:nvGrpSpPr>
          <p:cNvPr id="2" name="Google Shape;1534;p39">
            <a:extLst>
              <a:ext uri="{FF2B5EF4-FFF2-40B4-BE49-F238E27FC236}">
                <a16:creationId xmlns:a16="http://schemas.microsoft.com/office/drawing/2014/main" id="{3F3598F3-D4C9-FE34-1A4F-1EEF40C4DEBF}"/>
              </a:ext>
            </a:extLst>
          </p:cNvPr>
          <p:cNvGrpSpPr/>
          <p:nvPr/>
        </p:nvGrpSpPr>
        <p:grpSpPr>
          <a:xfrm>
            <a:off x="123838" y="4530757"/>
            <a:ext cx="4558967" cy="1141122"/>
            <a:chOff x="-123925" y="4132283"/>
            <a:chExt cx="4558967" cy="1141122"/>
          </a:xfrm>
        </p:grpSpPr>
        <p:grpSp>
          <p:nvGrpSpPr>
            <p:cNvPr id="3" name="Google Shape;1535;p39">
              <a:extLst>
                <a:ext uri="{FF2B5EF4-FFF2-40B4-BE49-F238E27FC236}">
                  <a16:creationId xmlns:a16="http://schemas.microsoft.com/office/drawing/2014/main" id="{760E030B-4D8B-7EB4-ABE0-8BB6AFA76F78}"/>
                </a:ext>
              </a:extLst>
            </p:cNvPr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8" name="Google Shape;1536;p39">
                <a:extLst>
                  <a:ext uri="{FF2B5EF4-FFF2-40B4-BE49-F238E27FC236}">
                    <a16:creationId xmlns:a16="http://schemas.microsoft.com/office/drawing/2014/main" id="{8713C03A-FA7B-0A14-5C54-4DA589056503}"/>
                  </a:ext>
                </a:extLst>
              </p:cNvPr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1537;p39">
                <a:extLst>
                  <a:ext uri="{FF2B5EF4-FFF2-40B4-BE49-F238E27FC236}">
                    <a16:creationId xmlns:a16="http://schemas.microsoft.com/office/drawing/2014/main" id="{10BEB8A0-4FBD-495B-E921-0A648FF97724}"/>
                  </a:ext>
                </a:extLst>
              </p:cNvPr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" name="Google Shape;1538;p39">
              <a:extLst>
                <a:ext uri="{FF2B5EF4-FFF2-40B4-BE49-F238E27FC236}">
                  <a16:creationId xmlns:a16="http://schemas.microsoft.com/office/drawing/2014/main" id="{BC6899D8-181A-1897-E89F-15C3654E3C95}"/>
                </a:ext>
              </a:extLst>
            </p:cNvPr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5" name="Google Shape;1539;p39">
                <a:extLst>
                  <a:ext uri="{FF2B5EF4-FFF2-40B4-BE49-F238E27FC236}">
                    <a16:creationId xmlns:a16="http://schemas.microsoft.com/office/drawing/2014/main" id="{C5EADD3D-ABAF-31FA-7246-B00A99017A9A}"/>
                  </a:ext>
                </a:extLst>
              </p:cNvPr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6" name="Google Shape;1540;p39">
                <a:extLst>
                  <a:ext uri="{FF2B5EF4-FFF2-40B4-BE49-F238E27FC236}">
                    <a16:creationId xmlns:a16="http://schemas.microsoft.com/office/drawing/2014/main" id="{3066C91F-F3B2-C3F3-2075-BC77695CE24E}"/>
                  </a:ext>
                </a:extLst>
              </p:cNvPr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" name="Google Shape;1541;p39">
                <a:extLst>
                  <a:ext uri="{FF2B5EF4-FFF2-40B4-BE49-F238E27FC236}">
                    <a16:creationId xmlns:a16="http://schemas.microsoft.com/office/drawing/2014/main" id="{EEB28445-0533-45F2-20C8-B3739FAE1BD6}"/>
                  </a:ext>
                </a:extLst>
              </p:cNvPr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E706066D-5518-AF82-F419-0E18FB411A7A}"/>
              </a:ext>
            </a:extLst>
          </p:cNvPr>
          <p:cNvSpPr/>
          <p:nvPr/>
        </p:nvSpPr>
        <p:spPr>
          <a:xfrm>
            <a:off x="426749" y="620373"/>
            <a:ext cx="2381839" cy="4103650"/>
          </a:xfrm>
          <a:prstGeom prst="rect">
            <a:avLst/>
          </a:prstGeom>
          <a:solidFill>
            <a:schemeClr val="accent4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665E8FB-4120-3E96-10D4-F98CFBE101DE}"/>
              </a:ext>
            </a:extLst>
          </p:cNvPr>
          <p:cNvSpPr/>
          <p:nvPr/>
        </p:nvSpPr>
        <p:spPr>
          <a:xfrm>
            <a:off x="436418" y="621682"/>
            <a:ext cx="2362200" cy="1477282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F496D3-43A9-9FBE-76AF-68A0CB0B5DC6}"/>
              </a:ext>
            </a:extLst>
          </p:cNvPr>
          <p:cNvSpPr txBox="1"/>
          <p:nvPr/>
        </p:nvSpPr>
        <p:spPr>
          <a:xfrm>
            <a:off x="498763" y="699250"/>
            <a:ext cx="762001" cy="269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50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9C8FAD0-3354-0042-AEAB-03958F6F4A0D}"/>
              </a:ext>
            </a:extLst>
          </p:cNvPr>
          <p:cNvSpPr/>
          <p:nvPr/>
        </p:nvSpPr>
        <p:spPr>
          <a:xfrm>
            <a:off x="796636" y="1087582"/>
            <a:ext cx="1149928" cy="193963"/>
          </a:xfrm>
          <a:prstGeom prst="rect">
            <a:avLst/>
          </a:prstGeom>
          <a:solidFill>
            <a:srgbClr val="FFEA54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B2344E9-1AA0-AB1B-85E5-D32B490FC306}"/>
              </a:ext>
            </a:extLst>
          </p:cNvPr>
          <p:cNvSpPr/>
          <p:nvPr/>
        </p:nvSpPr>
        <p:spPr>
          <a:xfrm>
            <a:off x="1946564" y="1087582"/>
            <a:ext cx="436418" cy="193963"/>
          </a:xfrm>
          <a:prstGeom prst="rect">
            <a:avLst/>
          </a:prstGeom>
          <a:solidFill>
            <a:srgbClr val="FFEA54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3A844E2-F039-7D5D-E3E6-F99CEFF685FF}"/>
              </a:ext>
            </a:extLst>
          </p:cNvPr>
          <p:cNvSpPr/>
          <p:nvPr/>
        </p:nvSpPr>
        <p:spPr>
          <a:xfrm>
            <a:off x="796636" y="1393295"/>
            <a:ext cx="1149928" cy="193963"/>
          </a:xfrm>
          <a:prstGeom prst="rect">
            <a:avLst/>
          </a:prstGeom>
          <a:solidFill>
            <a:srgbClr val="FFEA54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C95C33F-09FE-F80F-3B17-AE5DEBCA3206}"/>
              </a:ext>
            </a:extLst>
          </p:cNvPr>
          <p:cNvSpPr/>
          <p:nvPr/>
        </p:nvSpPr>
        <p:spPr>
          <a:xfrm>
            <a:off x="1946564" y="1393295"/>
            <a:ext cx="436418" cy="193963"/>
          </a:xfrm>
          <a:prstGeom prst="rect">
            <a:avLst/>
          </a:prstGeom>
          <a:solidFill>
            <a:srgbClr val="FFEA54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D9E0036-3649-EDD9-6A5E-2DA3B4FC5ADF}"/>
              </a:ext>
            </a:extLst>
          </p:cNvPr>
          <p:cNvSpPr/>
          <p:nvPr/>
        </p:nvSpPr>
        <p:spPr>
          <a:xfrm>
            <a:off x="426749" y="2098964"/>
            <a:ext cx="2362200" cy="1477282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A315B0E-EA8B-46BD-E710-8C8FFB4FB9BD}"/>
              </a:ext>
            </a:extLst>
          </p:cNvPr>
          <p:cNvSpPr txBox="1"/>
          <p:nvPr/>
        </p:nvSpPr>
        <p:spPr>
          <a:xfrm>
            <a:off x="498763" y="2142651"/>
            <a:ext cx="879764" cy="269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5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add_1()</a:t>
            </a:r>
          </a:p>
        </p:txBody>
      </p:sp>
    </p:spTree>
    <p:extLst>
      <p:ext uri="{BB962C8B-B14F-4D97-AF65-F5344CB8AC3E}">
        <p14:creationId xmlns:p14="http://schemas.microsoft.com/office/powerpoint/2010/main" val="3543023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/>
      <p:bldP spid="20" grpId="0" animBg="1"/>
      <p:bldP spid="21" grpId="0" animBg="1"/>
      <p:bldP spid="22" grpId="0" animBg="1"/>
      <p:bldP spid="23" grpId="0" animBg="1"/>
      <p:bldP spid="24" grpId="0" animBg="1"/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0" name="Google Shape;1590;p40"/>
          <p:cNvGrpSpPr/>
          <p:nvPr/>
        </p:nvGrpSpPr>
        <p:grpSpPr>
          <a:xfrm>
            <a:off x="4605344" y="2412775"/>
            <a:ext cx="5765856" cy="4103650"/>
            <a:chOff x="4452944" y="2184175"/>
            <a:chExt cx="5765856" cy="4103650"/>
          </a:xfrm>
        </p:grpSpPr>
        <p:pic>
          <p:nvPicPr>
            <p:cNvPr id="1591" name="Google Shape;1591;p40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 rot="-5400000" flipH="1">
              <a:off x="6600975" y="2670000"/>
              <a:ext cx="4103650" cy="31320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92" name="Google Shape;1592;p40"/>
            <p:cNvGrpSpPr/>
            <p:nvPr/>
          </p:nvGrpSpPr>
          <p:grpSpPr>
            <a:xfrm rot="-5400000" flipH="1">
              <a:off x="8074852" y="4089881"/>
              <a:ext cx="1478405" cy="1186772"/>
              <a:chOff x="7945225" y="4302000"/>
              <a:chExt cx="904666" cy="726121"/>
            </a:xfrm>
          </p:grpSpPr>
          <p:sp>
            <p:nvSpPr>
              <p:cNvPr id="1593" name="Google Shape;1593;p40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1594;p40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" name="Google Shape;1595;p40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96" name="Google Shape;1596;p40"/>
            <p:cNvSpPr/>
            <p:nvPr/>
          </p:nvSpPr>
          <p:spPr>
            <a:xfrm rot="-5400000" flipH="1">
              <a:off x="5435889" y="1481375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97" name="Google Shape;1597;p40"/>
            <p:cNvGrpSpPr/>
            <p:nvPr/>
          </p:nvGrpSpPr>
          <p:grpSpPr>
            <a:xfrm rot="-5400000" flipH="1">
              <a:off x="7140078" y="3883230"/>
              <a:ext cx="134004" cy="134004"/>
              <a:chOff x="8356813" y="1074288"/>
              <a:chExt cx="351900" cy="351900"/>
            </a:xfrm>
          </p:grpSpPr>
          <p:sp>
            <p:nvSpPr>
              <p:cNvPr id="1598" name="Google Shape;1598;p40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9" name="Google Shape;1599;p40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00" name="Google Shape;1600;p40"/>
            <p:cNvGrpSpPr/>
            <p:nvPr/>
          </p:nvGrpSpPr>
          <p:grpSpPr>
            <a:xfrm rot="-5400000" flipH="1">
              <a:off x="6766253" y="3499155"/>
              <a:ext cx="134004" cy="134004"/>
              <a:chOff x="8356813" y="1074288"/>
              <a:chExt cx="351900" cy="351900"/>
            </a:xfrm>
          </p:grpSpPr>
          <p:sp>
            <p:nvSpPr>
              <p:cNvPr id="1601" name="Google Shape;1601;p40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40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03" name="Google Shape;1603;p40"/>
            <p:cNvSpPr/>
            <p:nvPr/>
          </p:nvSpPr>
          <p:spPr>
            <a:xfrm rot="5400000" flipH="1">
              <a:off x="6561314" y="2368138"/>
              <a:ext cx="1902692" cy="406951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40"/>
            <p:cNvSpPr/>
            <p:nvPr/>
          </p:nvSpPr>
          <p:spPr>
            <a:xfrm rot="5400000" flipH="1">
              <a:off x="6562398" y="2676948"/>
              <a:ext cx="1902692" cy="406951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05" name="Google Shape;1605;p40"/>
            <p:cNvGrpSpPr/>
            <p:nvPr/>
          </p:nvGrpSpPr>
          <p:grpSpPr>
            <a:xfrm rot="-5400000" flipH="1">
              <a:off x="7404606" y="3451356"/>
              <a:ext cx="582050" cy="582425"/>
              <a:chOff x="959750" y="3039275"/>
              <a:chExt cx="582050" cy="582425"/>
            </a:xfrm>
          </p:grpSpPr>
          <p:sp>
            <p:nvSpPr>
              <p:cNvPr id="1606" name="Google Shape;1606;p4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" name="Google Shape;1607;p4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1608;p4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1609;p4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" name="Google Shape;1610;p4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1" name="Google Shape;1611;p4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4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3" name="Google Shape;1613;p40"/>
            <p:cNvGrpSpPr/>
            <p:nvPr/>
          </p:nvGrpSpPr>
          <p:grpSpPr>
            <a:xfrm rot="-5400000" flipH="1">
              <a:off x="7237650" y="4201057"/>
              <a:ext cx="699928" cy="1651024"/>
              <a:chOff x="8337812" y="3492483"/>
              <a:chExt cx="699928" cy="1651024"/>
            </a:xfrm>
          </p:grpSpPr>
          <p:sp>
            <p:nvSpPr>
              <p:cNvPr id="1614" name="Google Shape;1614;p40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5" name="Google Shape;1615;p40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40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17" name="Google Shape;1617;p40"/>
            <p:cNvSpPr/>
            <p:nvPr/>
          </p:nvSpPr>
          <p:spPr>
            <a:xfrm rot="147769" flipH="1">
              <a:off x="7025973" y="4504982"/>
              <a:ext cx="454547" cy="449759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40"/>
            <p:cNvSpPr/>
            <p:nvPr/>
          </p:nvSpPr>
          <p:spPr>
            <a:xfrm rot="147769" flipH="1">
              <a:off x="6785273" y="4569932"/>
              <a:ext cx="454547" cy="449759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19" name="Google Shape;1619;p40"/>
            <p:cNvGrpSpPr/>
            <p:nvPr/>
          </p:nvGrpSpPr>
          <p:grpSpPr>
            <a:xfrm rot="-5400000" flipH="1">
              <a:off x="5819578" y="4727817"/>
              <a:ext cx="134004" cy="134004"/>
              <a:chOff x="8356813" y="1074288"/>
              <a:chExt cx="351900" cy="351900"/>
            </a:xfrm>
          </p:grpSpPr>
          <p:sp>
            <p:nvSpPr>
              <p:cNvPr id="1620" name="Google Shape;1620;p40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1" name="Google Shape;1621;p40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24" name="Google Shape;1624;p40"/>
          <p:cNvGrpSpPr/>
          <p:nvPr/>
        </p:nvGrpSpPr>
        <p:grpSpPr>
          <a:xfrm rot="-5400000" flipH="1">
            <a:off x="8904403" y="2929792"/>
            <a:ext cx="134004" cy="134004"/>
            <a:chOff x="8356813" y="1074288"/>
            <a:chExt cx="351900" cy="351900"/>
          </a:xfrm>
        </p:grpSpPr>
        <p:sp>
          <p:nvSpPr>
            <p:cNvPr id="1625" name="Google Shape;1625;p40"/>
            <p:cNvSpPr/>
            <p:nvPr/>
          </p:nvSpPr>
          <p:spPr>
            <a:xfrm>
              <a:off x="8356813" y="1074288"/>
              <a:ext cx="351900" cy="3519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40"/>
            <p:cNvSpPr/>
            <p:nvPr/>
          </p:nvSpPr>
          <p:spPr>
            <a:xfrm>
              <a:off x="8406497" y="1123972"/>
              <a:ext cx="252600" cy="252600"/>
            </a:xfrm>
            <a:prstGeom prst="ellipse">
              <a:avLst/>
            </a:pr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F373462-E5B7-0948-0C42-C549251729EE}"/>
              </a:ext>
            </a:extLst>
          </p:cNvPr>
          <p:cNvSpPr txBox="1"/>
          <p:nvPr/>
        </p:nvSpPr>
        <p:spPr>
          <a:xfrm>
            <a:off x="0" y="0"/>
            <a:ext cx="65367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2"/>
                </a:solidFill>
                <a:latin typeface="Algerian" panose="04020705040A02060702" pitchFamily="82" charset="0"/>
                <a:ea typeface="SimSun" panose="02010600030101010101" pitchFamily="2" charset="-122"/>
              </a:rPr>
              <a:t> Heap memory</a:t>
            </a:r>
          </a:p>
        </p:txBody>
      </p:sp>
      <p:grpSp>
        <p:nvGrpSpPr>
          <p:cNvPr id="2" name="Google Shape;1534;p39">
            <a:extLst>
              <a:ext uri="{FF2B5EF4-FFF2-40B4-BE49-F238E27FC236}">
                <a16:creationId xmlns:a16="http://schemas.microsoft.com/office/drawing/2014/main" id="{3F3598F3-D4C9-FE34-1A4F-1EEF40C4DEBF}"/>
              </a:ext>
            </a:extLst>
          </p:cNvPr>
          <p:cNvGrpSpPr/>
          <p:nvPr/>
        </p:nvGrpSpPr>
        <p:grpSpPr>
          <a:xfrm>
            <a:off x="123838" y="4530757"/>
            <a:ext cx="4558967" cy="1141122"/>
            <a:chOff x="-123925" y="4132283"/>
            <a:chExt cx="4558967" cy="1141122"/>
          </a:xfrm>
        </p:grpSpPr>
        <p:grpSp>
          <p:nvGrpSpPr>
            <p:cNvPr id="3" name="Google Shape;1535;p39">
              <a:extLst>
                <a:ext uri="{FF2B5EF4-FFF2-40B4-BE49-F238E27FC236}">
                  <a16:creationId xmlns:a16="http://schemas.microsoft.com/office/drawing/2014/main" id="{760E030B-4D8B-7EB4-ABE0-8BB6AFA76F78}"/>
                </a:ext>
              </a:extLst>
            </p:cNvPr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8" name="Google Shape;1536;p39">
                <a:extLst>
                  <a:ext uri="{FF2B5EF4-FFF2-40B4-BE49-F238E27FC236}">
                    <a16:creationId xmlns:a16="http://schemas.microsoft.com/office/drawing/2014/main" id="{8713C03A-FA7B-0A14-5C54-4DA589056503}"/>
                  </a:ext>
                </a:extLst>
              </p:cNvPr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1537;p39">
                <a:extLst>
                  <a:ext uri="{FF2B5EF4-FFF2-40B4-BE49-F238E27FC236}">
                    <a16:creationId xmlns:a16="http://schemas.microsoft.com/office/drawing/2014/main" id="{10BEB8A0-4FBD-495B-E921-0A648FF97724}"/>
                  </a:ext>
                </a:extLst>
              </p:cNvPr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" name="Google Shape;1538;p39">
              <a:extLst>
                <a:ext uri="{FF2B5EF4-FFF2-40B4-BE49-F238E27FC236}">
                  <a16:creationId xmlns:a16="http://schemas.microsoft.com/office/drawing/2014/main" id="{BC6899D8-181A-1897-E89F-15C3654E3C95}"/>
                </a:ext>
              </a:extLst>
            </p:cNvPr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5" name="Google Shape;1539;p39">
                <a:extLst>
                  <a:ext uri="{FF2B5EF4-FFF2-40B4-BE49-F238E27FC236}">
                    <a16:creationId xmlns:a16="http://schemas.microsoft.com/office/drawing/2014/main" id="{C5EADD3D-ABAF-31FA-7246-B00A99017A9A}"/>
                  </a:ext>
                </a:extLst>
              </p:cNvPr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6" name="Google Shape;1540;p39">
                <a:extLst>
                  <a:ext uri="{FF2B5EF4-FFF2-40B4-BE49-F238E27FC236}">
                    <a16:creationId xmlns:a16="http://schemas.microsoft.com/office/drawing/2014/main" id="{3066C91F-F3B2-C3F3-2075-BC77695CE24E}"/>
                  </a:ext>
                </a:extLst>
              </p:cNvPr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" name="Google Shape;1541;p39">
                <a:extLst>
                  <a:ext uri="{FF2B5EF4-FFF2-40B4-BE49-F238E27FC236}">
                    <a16:creationId xmlns:a16="http://schemas.microsoft.com/office/drawing/2014/main" id="{EEB28445-0533-45F2-20C8-B3739FAE1BD6}"/>
                  </a:ext>
                </a:extLst>
              </p:cNvPr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" name="Google Shape;1533;p39">
            <a:extLst>
              <a:ext uri="{FF2B5EF4-FFF2-40B4-BE49-F238E27FC236}">
                <a16:creationId xmlns:a16="http://schemas.microsoft.com/office/drawing/2014/main" id="{6E3FFFC9-72DA-C27B-917A-9DA96D675019}"/>
              </a:ext>
            </a:extLst>
          </p:cNvPr>
          <p:cNvSpPr txBox="1">
            <a:spLocks/>
          </p:cNvSpPr>
          <p:nvPr/>
        </p:nvSpPr>
        <p:spPr>
          <a:xfrm>
            <a:off x="321974" y="592699"/>
            <a:ext cx="8731795" cy="45137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Unlike stack, heap is not per thread, all threads of a process share a common heap.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Allocated at runtime, slower in speed.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Memory manager requests the OS for more memory using a system call after heap is filled.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Memory manager uses </a:t>
            </a:r>
            <a:r>
              <a:rPr lang="en-GB" b="1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malloc()</a:t>
            </a:r>
            <a:r>
              <a:rPr lang="en-GB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provided by C for memory allocation.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Memory allocator requests memory in chunks to reduce the number of system calls.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To reduce the intervention of OS, freed memory is not immediately returned to OS.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Memory allocator keeps track of memory pages(used / freed).</a:t>
            </a:r>
          </a:p>
          <a:p>
            <a:endParaRPr lang="en-GB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Fight with </a:t>
            </a:r>
            <a:r>
              <a:rPr lang="en-GB" b="1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borrow checker</a:t>
            </a:r>
            <a:r>
              <a:rPr lang="en-GB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Assignee is moved and invalidated and assigned container is made the new owner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String Objects, Vectors, Box, </a:t>
            </a:r>
            <a:r>
              <a:rPr lang="en-GB" dirty="0" err="1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Rc</a:t>
            </a:r>
            <a:r>
              <a:rPr lang="en-GB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, Arc.</a:t>
            </a:r>
          </a:p>
        </p:txBody>
      </p:sp>
    </p:spTree>
    <p:extLst>
      <p:ext uri="{BB962C8B-B14F-4D97-AF65-F5344CB8AC3E}">
        <p14:creationId xmlns:p14="http://schemas.microsoft.com/office/powerpoint/2010/main" val="3484197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p38"/>
          <p:cNvSpPr txBox="1">
            <a:spLocks noGrp="1"/>
          </p:cNvSpPr>
          <p:nvPr>
            <p:ph type="title" idx="2"/>
          </p:nvPr>
        </p:nvSpPr>
        <p:spPr>
          <a:xfrm>
            <a:off x="485269" y="1152756"/>
            <a:ext cx="1882404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485" name="Google Shape;1485;p38"/>
          <p:cNvSpPr txBox="1">
            <a:spLocks noGrp="1"/>
          </p:cNvSpPr>
          <p:nvPr>
            <p:ph type="subTitle" idx="1"/>
          </p:nvPr>
        </p:nvSpPr>
        <p:spPr>
          <a:xfrm>
            <a:off x="720000" y="3252375"/>
            <a:ext cx="55980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bg1">
                    <a:lumMod val="25000"/>
                  </a:schemeClr>
                </a:solidFill>
              </a:rPr>
              <a:t>Accessing memory on heap</a:t>
            </a:r>
            <a:endParaRPr dirty="0">
              <a:solidFill>
                <a:schemeClr val="bg1">
                  <a:lumMod val="25000"/>
                </a:schemeClr>
              </a:solidFill>
            </a:endParaRPr>
          </a:p>
        </p:txBody>
      </p:sp>
      <p:grpSp>
        <p:nvGrpSpPr>
          <p:cNvPr id="1486" name="Google Shape;1486;p38"/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487" name="Google Shape;1487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8" name="Google Shape;1488;p38"/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9" name="Google Shape;1489;p38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8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38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92" name="Google Shape;1492;p38"/>
          <p:cNvSpPr txBox="1">
            <a:spLocks noGrp="1"/>
          </p:cNvSpPr>
          <p:nvPr>
            <p:ph type="title"/>
          </p:nvPr>
        </p:nvSpPr>
        <p:spPr>
          <a:xfrm>
            <a:off x="540096" y="2107568"/>
            <a:ext cx="7138125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dirty="0"/>
              <a:t>Dynamic Memory Allocation</a:t>
            </a:r>
          </a:p>
        </p:txBody>
      </p:sp>
      <p:grpSp>
        <p:nvGrpSpPr>
          <p:cNvPr id="1493" name="Google Shape;1493;p38"/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94" name="Google Shape;1494;p38"/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8"/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/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/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8"/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9" name="Google Shape;1499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00" name="Google Shape;1500;p38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1" name="Google Shape;1501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8"/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9" name="Google Shape;1509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6" name="Google Shape;1516;p38"/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7" name="Google Shape;1517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9" name="Google Shape;1519;p38"/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20" name="Google Shape;1520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2" name="Google Shape;1522;p38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3" name="Google Shape;1523;p38"/>
          <p:cNvGrpSpPr/>
          <p:nvPr/>
        </p:nvGrpSpPr>
        <p:grpSpPr>
          <a:xfrm>
            <a:off x="796100" y="3019701"/>
            <a:ext cx="4558967" cy="134100"/>
            <a:chOff x="796100" y="3019701"/>
            <a:chExt cx="4558967" cy="134100"/>
          </a:xfrm>
        </p:grpSpPr>
        <p:sp>
          <p:nvSpPr>
            <p:cNvPr id="1524" name="Google Shape;1524;p3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25" name="Google Shape;1525;p3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6" name="Google Shape;1526;p3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0" name="Google Shape;1590;p40"/>
          <p:cNvGrpSpPr/>
          <p:nvPr/>
        </p:nvGrpSpPr>
        <p:grpSpPr>
          <a:xfrm>
            <a:off x="4605344" y="2412775"/>
            <a:ext cx="5765856" cy="4103650"/>
            <a:chOff x="4452944" y="2184175"/>
            <a:chExt cx="5765856" cy="4103650"/>
          </a:xfrm>
        </p:grpSpPr>
        <p:pic>
          <p:nvPicPr>
            <p:cNvPr id="1591" name="Google Shape;1591;p40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 rot="-5400000" flipH="1">
              <a:off x="6600975" y="2670000"/>
              <a:ext cx="4103650" cy="31320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92" name="Google Shape;1592;p40"/>
            <p:cNvGrpSpPr/>
            <p:nvPr/>
          </p:nvGrpSpPr>
          <p:grpSpPr>
            <a:xfrm rot="-5400000" flipH="1">
              <a:off x="8074852" y="4089881"/>
              <a:ext cx="1478405" cy="1186772"/>
              <a:chOff x="7945225" y="4302000"/>
              <a:chExt cx="904666" cy="726121"/>
            </a:xfrm>
          </p:grpSpPr>
          <p:sp>
            <p:nvSpPr>
              <p:cNvPr id="1593" name="Google Shape;1593;p40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1594;p40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" name="Google Shape;1595;p40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96" name="Google Shape;1596;p40"/>
            <p:cNvSpPr/>
            <p:nvPr/>
          </p:nvSpPr>
          <p:spPr>
            <a:xfrm rot="-5400000" flipH="1">
              <a:off x="5435889" y="1481375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97" name="Google Shape;1597;p40"/>
            <p:cNvGrpSpPr/>
            <p:nvPr/>
          </p:nvGrpSpPr>
          <p:grpSpPr>
            <a:xfrm rot="-5400000" flipH="1">
              <a:off x="7140078" y="3883230"/>
              <a:ext cx="134004" cy="134004"/>
              <a:chOff x="8356813" y="1074288"/>
              <a:chExt cx="351900" cy="351900"/>
            </a:xfrm>
          </p:grpSpPr>
          <p:sp>
            <p:nvSpPr>
              <p:cNvPr id="1598" name="Google Shape;1598;p40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9" name="Google Shape;1599;p40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00" name="Google Shape;1600;p40"/>
            <p:cNvGrpSpPr/>
            <p:nvPr/>
          </p:nvGrpSpPr>
          <p:grpSpPr>
            <a:xfrm rot="-5400000" flipH="1">
              <a:off x="6766253" y="3499155"/>
              <a:ext cx="134004" cy="134004"/>
              <a:chOff x="8356813" y="1074288"/>
              <a:chExt cx="351900" cy="351900"/>
            </a:xfrm>
          </p:grpSpPr>
          <p:sp>
            <p:nvSpPr>
              <p:cNvPr id="1601" name="Google Shape;1601;p40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40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03" name="Google Shape;1603;p40"/>
            <p:cNvSpPr/>
            <p:nvPr/>
          </p:nvSpPr>
          <p:spPr>
            <a:xfrm rot="5400000" flipH="1">
              <a:off x="6561314" y="2368138"/>
              <a:ext cx="1902692" cy="406951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40"/>
            <p:cNvSpPr/>
            <p:nvPr/>
          </p:nvSpPr>
          <p:spPr>
            <a:xfrm rot="5400000" flipH="1">
              <a:off x="6562398" y="2676948"/>
              <a:ext cx="1902692" cy="406951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05" name="Google Shape;1605;p40"/>
            <p:cNvGrpSpPr/>
            <p:nvPr/>
          </p:nvGrpSpPr>
          <p:grpSpPr>
            <a:xfrm rot="-5400000" flipH="1">
              <a:off x="7404606" y="3451356"/>
              <a:ext cx="582050" cy="582425"/>
              <a:chOff x="959750" y="3039275"/>
              <a:chExt cx="582050" cy="582425"/>
            </a:xfrm>
          </p:grpSpPr>
          <p:sp>
            <p:nvSpPr>
              <p:cNvPr id="1606" name="Google Shape;1606;p4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" name="Google Shape;1607;p4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1608;p4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1609;p4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" name="Google Shape;1610;p4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1" name="Google Shape;1611;p4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4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3" name="Google Shape;1613;p40"/>
            <p:cNvGrpSpPr/>
            <p:nvPr/>
          </p:nvGrpSpPr>
          <p:grpSpPr>
            <a:xfrm rot="-5400000" flipH="1">
              <a:off x="7237650" y="4201057"/>
              <a:ext cx="699928" cy="1651024"/>
              <a:chOff x="8337812" y="3492483"/>
              <a:chExt cx="699928" cy="1651024"/>
            </a:xfrm>
          </p:grpSpPr>
          <p:sp>
            <p:nvSpPr>
              <p:cNvPr id="1614" name="Google Shape;1614;p40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5" name="Google Shape;1615;p40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40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17" name="Google Shape;1617;p40"/>
            <p:cNvSpPr/>
            <p:nvPr/>
          </p:nvSpPr>
          <p:spPr>
            <a:xfrm rot="147769" flipH="1">
              <a:off x="7025973" y="4504982"/>
              <a:ext cx="454547" cy="449759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40"/>
            <p:cNvSpPr/>
            <p:nvPr/>
          </p:nvSpPr>
          <p:spPr>
            <a:xfrm rot="147769" flipH="1">
              <a:off x="6785273" y="4569932"/>
              <a:ext cx="454547" cy="449759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19" name="Google Shape;1619;p40"/>
            <p:cNvGrpSpPr/>
            <p:nvPr/>
          </p:nvGrpSpPr>
          <p:grpSpPr>
            <a:xfrm rot="-5400000" flipH="1">
              <a:off x="5819578" y="4727817"/>
              <a:ext cx="134004" cy="134004"/>
              <a:chOff x="8356813" y="1074288"/>
              <a:chExt cx="351900" cy="351900"/>
            </a:xfrm>
          </p:grpSpPr>
          <p:sp>
            <p:nvSpPr>
              <p:cNvPr id="1620" name="Google Shape;1620;p40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1" name="Google Shape;1621;p40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24" name="Google Shape;1624;p40"/>
          <p:cNvGrpSpPr/>
          <p:nvPr/>
        </p:nvGrpSpPr>
        <p:grpSpPr>
          <a:xfrm rot="-5400000" flipH="1">
            <a:off x="8904403" y="2929792"/>
            <a:ext cx="134004" cy="134004"/>
            <a:chOff x="8356813" y="1074288"/>
            <a:chExt cx="351900" cy="351900"/>
          </a:xfrm>
        </p:grpSpPr>
        <p:sp>
          <p:nvSpPr>
            <p:cNvPr id="1625" name="Google Shape;1625;p40"/>
            <p:cNvSpPr/>
            <p:nvPr/>
          </p:nvSpPr>
          <p:spPr>
            <a:xfrm>
              <a:off x="8356813" y="1074288"/>
              <a:ext cx="351900" cy="3519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40"/>
            <p:cNvSpPr/>
            <p:nvPr/>
          </p:nvSpPr>
          <p:spPr>
            <a:xfrm>
              <a:off x="8406497" y="1123972"/>
              <a:ext cx="252600" cy="252600"/>
            </a:xfrm>
            <a:prstGeom prst="ellipse">
              <a:avLst/>
            </a:pr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7" name="Google Shape;1627;p40"/>
          <p:cNvGrpSpPr/>
          <p:nvPr/>
        </p:nvGrpSpPr>
        <p:grpSpPr>
          <a:xfrm>
            <a:off x="111985" y="4335118"/>
            <a:ext cx="4558967" cy="134100"/>
            <a:chOff x="796100" y="3019701"/>
            <a:chExt cx="4558967" cy="134100"/>
          </a:xfrm>
        </p:grpSpPr>
        <p:sp>
          <p:nvSpPr>
            <p:cNvPr id="1628" name="Google Shape;1628;p40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629" name="Google Shape;1629;p40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30" name="Google Shape;1630;p40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1533;p39">
            <a:extLst>
              <a:ext uri="{FF2B5EF4-FFF2-40B4-BE49-F238E27FC236}">
                <a16:creationId xmlns:a16="http://schemas.microsoft.com/office/drawing/2014/main" id="{40E9C43D-F187-9C8E-37FD-09157F622C0A}"/>
              </a:ext>
            </a:extLst>
          </p:cNvPr>
          <p:cNvSpPr txBox="1">
            <a:spLocks/>
          </p:cNvSpPr>
          <p:nvPr/>
        </p:nvSpPr>
        <p:spPr>
          <a:xfrm>
            <a:off x="287871" y="944765"/>
            <a:ext cx="5208180" cy="31533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Text segment (read only) contains instruction of a program.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Data segment includes variables with defined values before the execution of program.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BSS contains zero or NULL initialized global variables.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Stack stores </a:t>
            </a:r>
            <a:r>
              <a:rPr lang="en-US" b="0" i="0" dirty="0">
                <a:solidFill>
                  <a:schemeClr val="tx1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local variables, function call information, and managing function calls and returns.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Heap is mostly used for offline memory.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1429803-8924-A3C9-C1AD-9D7FDABB91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7555" y="389744"/>
            <a:ext cx="3131358" cy="407741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F373462-E5B7-0948-0C42-C549251729EE}"/>
              </a:ext>
            </a:extLst>
          </p:cNvPr>
          <p:cNvSpPr txBox="1"/>
          <p:nvPr/>
        </p:nvSpPr>
        <p:spPr>
          <a:xfrm>
            <a:off x="889707" y="212918"/>
            <a:ext cx="4063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2"/>
                </a:solidFill>
                <a:latin typeface="Algerian" panose="04020705040A02060702" pitchFamily="82" charset="0"/>
                <a:ea typeface="SimSun" panose="02010600030101010101" pitchFamily="2" charset="-122"/>
              </a:rPr>
              <a:t> </a:t>
            </a:r>
            <a:r>
              <a:rPr lang="en" sz="3200" dirty="0">
                <a:solidFill>
                  <a:schemeClr val="dk2"/>
                </a:solidFill>
                <a:latin typeface="Algerian" panose="04020705040A02060702" pitchFamily="82" charset="0"/>
              </a:rPr>
              <a:t>Memory Layout</a:t>
            </a:r>
            <a:endParaRPr lang="en-IN" sz="3200" dirty="0">
              <a:solidFill>
                <a:schemeClr val="bg2"/>
              </a:solidFill>
              <a:latin typeface="Algerian" panose="04020705040A02060702" pitchFamily="82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ntroduction to Coding Workshop by Slidesgo">
  <a:themeElements>
    <a:clrScheme name="Simple Light">
      <a:dk1>
        <a:srgbClr val="1D1D1D"/>
      </a:dk1>
      <a:lt1>
        <a:srgbClr val="F5F8FF"/>
      </a:lt1>
      <a:dk2>
        <a:srgbClr val="0C0A9E"/>
      </a:dk2>
      <a:lt2>
        <a:srgbClr val="EB9109"/>
      </a:lt2>
      <a:accent1>
        <a:srgbClr val="8208D5"/>
      </a:accent1>
      <a:accent2>
        <a:srgbClr val="BFBEF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D1D1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1304</TotalTime>
  <Words>1073</Words>
  <Application>Microsoft Office PowerPoint</Application>
  <PresentationFormat>On-screen Show (16:9)</PresentationFormat>
  <Paragraphs>218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0" baseType="lpstr">
      <vt:lpstr>Roboto Condensed Light</vt:lpstr>
      <vt:lpstr>Source Code Pro</vt:lpstr>
      <vt:lpstr>Poppins</vt:lpstr>
      <vt:lpstr>Consolas</vt:lpstr>
      <vt:lpstr>Wingdings</vt:lpstr>
      <vt:lpstr>Arial</vt:lpstr>
      <vt:lpstr>IBM Plex Mono</vt:lpstr>
      <vt:lpstr>Courier New</vt:lpstr>
      <vt:lpstr>SimSun</vt:lpstr>
      <vt:lpstr>Algerian</vt:lpstr>
      <vt:lpstr>Introduction to Coding Workshop by Slidesgo</vt:lpstr>
      <vt:lpstr>More about Rust  </vt:lpstr>
      <vt:lpstr>Contents of this template</vt:lpstr>
      <vt:lpstr>Table of contents</vt:lpstr>
      <vt:lpstr>01</vt:lpstr>
      <vt:lpstr>PowerPoint Presentation</vt:lpstr>
      <vt:lpstr>PowerPoint Presentation</vt:lpstr>
      <vt:lpstr>PowerPoint Presentation</vt:lpstr>
      <vt:lpstr>02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More about Rust  by: Mehraj Ud Din Shah Peerzada</dc:title>
  <cp:lastModifiedBy>Mehraj   UD Din Shah Peerzada</cp:lastModifiedBy>
  <cp:revision>51</cp:revision>
  <dcterms:modified xsi:type="dcterms:W3CDTF">2023-07-12T14:04:09Z</dcterms:modified>
</cp:coreProperties>
</file>