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4B7D-8673-AE12-04C2-1297C23F1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70397-3B29-7EAA-6B0E-10EE44675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306A0-1F96-EA42-7BE3-C5CE9947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DB48-DD33-445F-928A-C27C8B1022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F5C3F-DDE6-76A6-BE48-121F1BB5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D5B7-D9F4-92B5-6F2F-71E2103C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F0B-D04A-4462-9CEE-D1A8A606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9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5DAE-F16F-09D6-966C-F2F14478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1F2E0-554C-44CF-974A-FD5E932C6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BA8D-E714-066A-F58A-6385DBB9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DB48-DD33-445F-928A-C27C8B1022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BEDA1-4D4E-616F-EC2B-37053873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55B7-0908-43DA-D970-FB6C5EE2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F0B-D04A-4462-9CEE-D1A8A606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0B8AE-C480-25F9-EAA2-879F3A382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5679C-D749-7275-B6D3-673878C7B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AEA8-CA35-FD5F-50D4-355D7E38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DB48-DD33-445F-928A-C27C8B1022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E8D5D-F950-A852-7019-527B7070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3AFCF-1391-5B85-99EF-506E4FD1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F0B-D04A-4462-9CEE-D1A8A606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8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BCA5-1F6A-BA0B-C587-0DCA12F9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320B-E215-5FDD-4323-730CAD2C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BFE4F-FD03-9868-3DF9-BA06740A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DB48-DD33-445F-928A-C27C8B1022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31787-DA9B-54E0-97F1-396196AB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C902E-9D01-0550-7A44-E7BA861F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F0B-D04A-4462-9CEE-D1A8A606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7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2BEF-DC81-91F9-6BE7-E18DE431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4678-AFCA-2803-907A-2469CDD5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DE068-29EF-546A-DE8C-2E4B1042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DB48-DD33-445F-928A-C27C8B1022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DD61-EFBE-ABCD-FC32-3F321BAE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15DCC-C779-38A2-4AE7-981C0B86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F0B-D04A-4462-9CEE-D1A8A606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CC8E-D3C8-408F-70A8-C2920560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7BE73-9B36-C344-48F3-C36E0F356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BC8E6-99DF-0FB9-8F4A-A97886E3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B3386-BF42-9001-CBA7-92E73DD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DB48-DD33-445F-928A-C27C8B1022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371FA-A8EB-F999-D263-7A4FEAF1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AD851-B519-ECC2-F8E4-BFBA45D9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F0B-D04A-4462-9CEE-D1A8A606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638F-8BB9-4ECD-0932-392C37B4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3104A-8BB5-A18A-B519-4C9628EA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A0BBB-D8F7-8014-B62F-6A17B401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B621-6D76-3946-028E-818090926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A0AE5-53E4-EB8D-9503-70638AB5E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C97F9-47B5-0661-68BB-D4160C54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DB48-DD33-445F-928A-C27C8B1022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98D9A-CD5A-8CE1-E8D1-E5DE25B7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89D2F-E48B-1D7B-51EB-3D840969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F0B-D04A-4462-9CEE-D1A8A606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93D2-FDE6-D29C-FE9B-0BFF01A3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C6ACC-5050-0715-F630-9FB7B8EF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DB48-DD33-445F-928A-C27C8B1022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7DB6B-35AF-2392-1F1B-732B4924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03BA5-CC47-2CD8-0E38-91CB6CD8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F0B-D04A-4462-9CEE-D1A8A606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E7952-A20F-D0FE-119D-F4696BF4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DB48-DD33-445F-928A-C27C8B1022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D6D6D-2422-C8D1-765F-E27357BA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82909-27C7-0782-F982-FC41D478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F0B-D04A-4462-9CEE-D1A8A606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5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B12F-96B4-6B3E-FCC6-8CF93DE3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839B-DFEB-ACEF-F862-BDD302B0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1778A-0AA8-00EF-61C2-B06D2A58F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35A80-601A-73FE-2D28-C9DC559E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DB48-DD33-445F-928A-C27C8B1022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438E0-AB04-6A2C-E946-00B1166B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F2E8F-6E4A-AB25-B768-AAF150E1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F0B-D04A-4462-9CEE-D1A8A606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D494-7C11-D3FE-78B2-3DCD23CA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E3307-72A3-C471-073B-13A457461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70214-7549-DA4C-9893-F6BEA5587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92136-339D-817C-F50C-E98B097E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DB48-DD33-445F-928A-C27C8B1022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B68F0-6C43-DAE7-C649-C7E90322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F03F1-1FE4-2B8D-28CF-6D723496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EF0B-D04A-4462-9CEE-D1A8A606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0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504E5-B7AD-CA5A-18AD-AA635DBA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83461-1B9A-3B0B-7333-A90F4D582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CB68-A508-46B3-5A2B-E0C1B5EC9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EDB48-DD33-445F-928A-C27C8B1022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A97E-8178-C988-BA54-7351EB9AD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23F11-E4AC-7156-79DE-3ED0CB17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34EF0B-D04A-4462-9CEE-D1A8A606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CA4B8C-1E8C-2F92-5032-42FB20FF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098" y="512956"/>
            <a:ext cx="10816682" cy="5709424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sz="1400" dirty="0"/>
              <a:t>Former President Donald Trump met privately over breakfast with Florida Gov. Ron DeSantis on Sunday, six sources said.</a:t>
            </a:r>
          </a:p>
          <a:p>
            <a:pPr algn="l">
              <a:spcBef>
                <a:spcPts val="600"/>
              </a:spcBef>
            </a:pPr>
            <a:endParaRPr lang="en-US" sz="1400" dirty="0"/>
          </a:p>
          <a:p>
            <a:pPr algn="l">
              <a:spcBef>
                <a:spcPts val="600"/>
              </a:spcBef>
            </a:pPr>
            <a:r>
              <a:rPr lang="en-US" sz="1400" dirty="0"/>
              <a:t>The meeting was described as "nice" and "friendly" by one of the sources, who added that DeSantis plans to help raise money for Trump. A separate source said the meeting was mutually agreed upon and arranged by Steven </a:t>
            </a:r>
            <a:r>
              <a:rPr lang="en-US" sz="1400" dirty="0" err="1"/>
              <a:t>Witkoff</a:t>
            </a:r>
            <a:r>
              <a:rPr lang="en-US" sz="1400" dirty="0"/>
              <a:t>, the chairman of a real estate company, who is a mutual contact of the two men.</a:t>
            </a:r>
          </a:p>
          <a:p>
            <a:pPr algn="l">
              <a:spcBef>
                <a:spcPts val="600"/>
              </a:spcBef>
            </a:pPr>
            <a:endParaRPr lang="en-US" sz="1400" dirty="0"/>
          </a:p>
          <a:p>
            <a:pPr algn="l">
              <a:spcBef>
                <a:spcPts val="600"/>
              </a:spcBef>
            </a:pPr>
            <a:r>
              <a:rPr lang="en-US" sz="1400" dirty="0"/>
              <a:t>"We had a great meeting yesterday," Trump said Monday on Truth Social. "The conversation mostly concerned how we would work closely together to MAKE AMERICA GREAT AGAIN."</a:t>
            </a:r>
          </a:p>
          <a:p>
            <a:pPr algn="l">
              <a:spcBef>
                <a:spcPts val="600"/>
              </a:spcBef>
            </a:pPr>
            <a:endParaRPr lang="en-US" sz="1400" dirty="0"/>
          </a:p>
          <a:p>
            <a:pPr algn="l">
              <a:spcBef>
                <a:spcPts val="600"/>
              </a:spcBef>
            </a:pPr>
            <a:r>
              <a:rPr lang="en-US" sz="1400" dirty="0"/>
              <a:t>A Trump campaign official told NBC News that DeSantis reached out to Trump’s team through </a:t>
            </a:r>
            <a:r>
              <a:rPr lang="en-US" sz="1400" dirty="0" err="1"/>
              <a:t>Witkoff</a:t>
            </a:r>
            <a:r>
              <a:rPr lang="en-US" sz="1400" dirty="0"/>
              <a:t> two weeks ago to set up a meeting to “bury the hatchet” and discuss fundraising.</a:t>
            </a:r>
          </a:p>
          <a:p>
            <a:pPr algn="l">
              <a:spcBef>
                <a:spcPts val="600"/>
              </a:spcBef>
            </a:pPr>
            <a:endParaRPr lang="en-US" sz="1400" dirty="0"/>
          </a:p>
          <a:p>
            <a:pPr algn="l">
              <a:spcBef>
                <a:spcPts val="600"/>
              </a:spcBef>
            </a:pPr>
            <a:r>
              <a:rPr lang="en-US" sz="1400" dirty="0"/>
              <a:t>The meeting, which was first reported by The Washington Post, took place in Florida. DeSantis was golfing at Shell Bay Club, a golf club near Miami, where Trump joined him for breakfast.</a:t>
            </a:r>
          </a:p>
          <a:p>
            <a:pPr algn="l">
              <a:spcBef>
                <a:spcPts val="600"/>
              </a:spcBef>
            </a:pPr>
            <a:endParaRPr lang="en-US" sz="1400" dirty="0"/>
          </a:p>
          <a:p>
            <a:pPr algn="l">
              <a:spcBef>
                <a:spcPts val="600"/>
              </a:spcBef>
            </a:pPr>
            <a:r>
              <a:rPr lang="en-US" sz="1400" dirty="0"/>
              <a:t>DeSantis told donors and supporters during a private retreat in April that he planned to help raise money for Trump's campaign, NBC News first reported.</a:t>
            </a:r>
          </a:p>
          <a:p>
            <a:pPr algn="l">
              <a:spcBef>
                <a:spcPts val="600"/>
              </a:spcBef>
            </a:pPr>
            <a:endParaRPr lang="en-US" sz="1400" dirty="0"/>
          </a:p>
          <a:p>
            <a:pPr algn="l">
              <a:spcBef>
                <a:spcPts val="600"/>
              </a:spcBef>
            </a:pPr>
            <a:r>
              <a:rPr lang="en-US" sz="1400" dirty="0"/>
              <a:t>Just months ago, DeSantis slammed Trump during the bitter Republican primary contest, referring to him as a candidate running on personal issues.</a:t>
            </a:r>
          </a:p>
          <a:p>
            <a:pPr algn="l">
              <a:spcBef>
                <a:spcPts val="600"/>
              </a:spcBef>
            </a:pPr>
            <a:endParaRPr lang="en-US" sz="1400" dirty="0"/>
          </a:p>
          <a:p>
            <a:pPr algn="l">
              <a:spcBef>
                <a:spcPts val="600"/>
              </a:spcBef>
            </a:pPr>
            <a:r>
              <a:rPr lang="en-US" sz="1400" dirty="0"/>
              <a:t>"If he’s running for personal retribution, that is not going to lead to what we need as a country,” DeSantis in December in an interview on NBC's "Meet the Press."</a:t>
            </a:r>
          </a:p>
          <a:p>
            <a:pPr algn="l"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724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4CEF-43B1-18A7-2E82-C23E3805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63" y="423746"/>
            <a:ext cx="11162371" cy="614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"You got to be running for the American people and their issues, not about your own personal issues, and that is a distinction between us," he continued.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Separately, DeSantis has said that "the swamp was not drained" during Trump's term. He has also criticized Trump over his stance on abortion, telling a radio show that "all pro-lifers should know that he’s preparing to sell you out."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After he suspended his campaign just days before the New Hampshire primary, DeSantis endorsed Trump, arguing that "we can’t go back to the old Republican guard of yesteryear, a repackaged form of warmed-over corporatism that Nikki Haley represents.”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Trump has not yet selected a running mate, but DeSantis has long said he would not seek the vice presidency. “I don’t want to be VP. I don’t want to be in the Cabinet. I don’t want a TV show,” DeSantis said in January, before he dropped out. “I’m in it to win it.”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He put the message in starker terms the previous month, saying, “I can tell you under any circumstance, I will not accept” the vice presidential nomination</a:t>
            </a:r>
            <a:r>
              <a:rPr lang="en-US" sz="1400"/>
              <a:t>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597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Mitul Shah</dc:creator>
  <cp:lastModifiedBy>Mitul Shah</cp:lastModifiedBy>
  <cp:revision>2</cp:revision>
  <dcterms:created xsi:type="dcterms:W3CDTF">2024-04-30T23:47:15Z</dcterms:created>
  <dcterms:modified xsi:type="dcterms:W3CDTF">2024-04-30T23:49:53Z</dcterms:modified>
</cp:coreProperties>
</file>