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+Vst7CeI4u2abQDJwmgzBSte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909c00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909c0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909c003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909c00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909c0039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909c0039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909c0039_1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909c003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909c0039_1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909c003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909c0039_1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909c0039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"/>
          <p:cNvCxnSpPr/>
          <p:nvPr/>
        </p:nvCxnSpPr>
        <p:spPr>
          <a:xfrm>
            <a:off x="4356687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l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"/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BY- SAPNA PATEL, SWATI PANDEY AND NEEL SHAH</a:t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654295" y="1266958"/>
            <a:ext cx="6808362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Organ Donation Application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909c0039_0_0"/>
          <p:cNvSpPr txBox="1"/>
          <p:nvPr>
            <p:ph type="title"/>
          </p:nvPr>
        </p:nvSpPr>
        <p:spPr>
          <a:xfrm>
            <a:off x="673336" y="80649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57" name="Google Shape;157;g74909c0039_0_0"/>
          <p:cNvSpPr txBox="1"/>
          <p:nvPr>
            <p:ph idx="1" type="body"/>
          </p:nvPr>
        </p:nvSpPr>
        <p:spPr>
          <a:xfrm>
            <a:off x="1327400" y="2710322"/>
            <a:ext cx="8946600" cy="25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Organ Donation Application is a bridge between Patients needing an organ transplant and Donors who have pledged their organs for transplant.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909c0039_0_11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SOLVED</a:t>
            </a:r>
            <a:endParaRPr/>
          </a:p>
        </p:txBody>
      </p:sp>
      <p:sp>
        <p:nvSpPr>
          <p:cNvPr id="163" name="Google Shape;163;g74909c0039_0_117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909c0039_1_159"/>
          <p:cNvSpPr txBox="1"/>
          <p:nvPr>
            <p:ph type="title"/>
          </p:nvPr>
        </p:nvSpPr>
        <p:spPr>
          <a:xfrm>
            <a:off x="735750" y="721647"/>
            <a:ext cx="9404700" cy="7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ECOSYSTEM ARCHITECTURE DIAGRAM</a:t>
            </a:r>
            <a:endParaRPr sz="3600"/>
          </a:p>
        </p:txBody>
      </p:sp>
      <p:sp>
        <p:nvSpPr>
          <p:cNvPr id="169" name="Google Shape;169;g74909c0039_1_159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909c0039_1_21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DIAGRAM</a:t>
            </a:r>
            <a:endParaRPr/>
          </a:p>
        </p:txBody>
      </p:sp>
      <p:sp>
        <p:nvSpPr>
          <p:cNvPr id="175" name="Google Shape;175;g74909c0039_1_21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909c0039_1_25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FLOW</a:t>
            </a:r>
            <a:endParaRPr/>
          </a:p>
        </p:txBody>
      </p:sp>
      <p:sp>
        <p:nvSpPr>
          <p:cNvPr id="181" name="Google Shape;181;g74909c0039_1_25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909c0039_1_27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 AND CAPABILITIES</a:t>
            </a:r>
            <a:endParaRPr/>
          </a:p>
        </p:txBody>
      </p:sp>
      <p:sp>
        <p:nvSpPr>
          <p:cNvPr id="187" name="Google Shape;187;g74909c0039_1_27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2020-04-19T04:53:38Z</dcterms:created>
  <dc:creator>neellalitshah9@gmail.com</dc:creator>
</cp:coreProperties>
</file>