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Lora"/>
      <p:regular r:id="rId16"/>
      <p:bold r:id="rId17"/>
      <p:italic r:id="rId18"/>
      <p:boldItalic r:id="rId19"/>
    </p:embeddedFon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iYAlrgtF16VUiQAhx7El/PaUW0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7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ora-bold.fntdata"/><Relationship Id="rId16" Type="http://schemas.openxmlformats.org/officeDocument/2006/relationships/font" Target="fonts/Lora-regular.fntdata"/><Relationship Id="rId5" Type="http://schemas.openxmlformats.org/officeDocument/2006/relationships/slide" Target="slides/slide1.xml"/><Relationship Id="rId19" Type="http://schemas.openxmlformats.org/officeDocument/2006/relationships/font" Target="fonts/Lora-boldItalic.fntdata"/><Relationship Id="rId6" Type="http://schemas.openxmlformats.org/officeDocument/2006/relationships/slide" Target="slides/slide2.xml"/><Relationship Id="rId18" Type="http://schemas.openxmlformats.org/officeDocument/2006/relationships/font" Target="fonts/Lor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4909c0039_1_35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4909c0039_1_3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4909c0039_1_36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4909c0039_1_3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4909c0039_1_10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4909c0039_1_1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4909c003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4909c00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4909c0039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4909c003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4909c0039_1_32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4909c0039_1_3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4909c0039_1_2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4909c0039_1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4909c0039_1_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4909c0039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4909c0039_1_2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4909c0039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4909c0039_1_2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4909c0039_1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21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2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21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23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23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23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23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23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23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23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2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24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24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24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24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24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24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24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24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24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2" name="Google Shape;42;p14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9" name="Google Shape;49;p15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0" name="Google Shape;50;p15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1" name="Google Shape;51;p15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2" name="Google Shape;52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17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2.xml"/><Relationship Id="rId1" Type="http://schemas.openxmlformats.org/officeDocument/2006/relationships/image" Target="../media/image5.pn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9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9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9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9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9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" name="Google Shape;149;p1"/>
          <p:cNvCxnSpPr/>
          <p:nvPr/>
        </p:nvCxnSpPr>
        <p:spPr>
          <a:xfrm>
            <a:off x="4356687" y="1930986"/>
            <a:ext cx="0" cy="3200400"/>
          </a:xfrm>
          <a:prstGeom prst="straightConnector1">
            <a:avLst/>
          </a:prstGeom>
          <a:noFill/>
          <a:ln cap="sq" cmpd="sng" w="15875">
            <a:solidFill>
              <a:schemeClr val="l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1"/>
          <p:cNvSpPr txBox="1"/>
          <p:nvPr/>
        </p:nvSpPr>
        <p:spPr>
          <a:xfrm>
            <a:off x="1154955" y="1266958"/>
            <a:ext cx="2904124" cy="4528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BY- SAPNA PATEL, SWATI PANDEY AND NEEL SHAH</a:t>
            </a:r>
            <a:endParaRPr/>
          </a:p>
        </p:txBody>
      </p:sp>
      <p:sp>
        <p:nvSpPr>
          <p:cNvPr id="151" name="Google Shape;151;p1"/>
          <p:cNvSpPr txBox="1"/>
          <p:nvPr>
            <p:ph type="ctrTitle"/>
          </p:nvPr>
        </p:nvSpPr>
        <p:spPr>
          <a:xfrm>
            <a:off x="4654295" y="1266958"/>
            <a:ext cx="6808362" cy="4528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/>
              <a:t>Organ Donation Application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4909c0039_1_3593"/>
          <p:cNvSpPr txBox="1"/>
          <p:nvPr>
            <p:ph type="title"/>
          </p:nvPr>
        </p:nvSpPr>
        <p:spPr>
          <a:xfrm>
            <a:off x="713225" y="535747"/>
            <a:ext cx="9404700" cy="87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FEATURES</a:t>
            </a:r>
            <a:endParaRPr/>
          </a:p>
        </p:txBody>
      </p:sp>
      <p:sp>
        <p:nvSpPr>
          <p:cNvPr id="207" name="Google Shape;207;g74909c0039_1_3593"/>
          <p:cNvSpPr txBox="1"/>
          <p:nvPr>
            <p:ph idx="1" type="body"/>
          </p:nvPr>
        </p:nvSpPr>
        <p:spPr>
          <a:xfrm>
            <a:off x="1171337" y="1717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Doctor can request for an organ when needed by a patient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Vital Signs can be matched before organ transplant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Appropriate emails can be sent whenever needed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Organ can be assigned to driver for transport from facility to hospital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The admin can accept or decline requests as needed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4909c0039_1_3658"/>
          <p:cNvSpPr txBox="1"/>
          <p:nvPr>
            <p:ph type="ctrTitle"/>
          </p:nvPr>
        </p:nvSpPr>
        <p:spPr>
          <a:xfrm>
            <a:off x="4096650" y="2549975"/>
            <a:ext cx="3998700" cy="1314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4909c0039_1_1044"/>
          <p:cNvSpPr txBox="1"/>
          <p:nvPr>
            <p:ph type="title"/>
          </p:nvPr>
        </p:nvSpPr>
        <p:spPr>
          <a:xfrm>
            <a:off x="1034575" y="826250"/>
            <a:ext cx="4628100" cy="9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57" name="Google Shape;157;g74909c0039_1_1044"/>
          <p:cNvSpPr txBox="1"/>
          <p:nvPr>
            <p:ph idx="1" type="body"/>
          </p:nvPr>
        </p:nvSpPr>
        <p:spPr>
          <a:xfrm>
            <a:off x="1103299" y="2052925"/>
            <a:ext cx="97188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It has been over 50 years since organ transplantation was discovered and many lives have been saved since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since 1988, more than 390,000 organs have been transplanted, with 80 percent of them coming from deceased donors.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The Organ donation application is a Java-Swing Application used to make organ donation and transplant easier and efficient.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AF8F6"/>
              </a:highlight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AF8F6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4909c0039_0_0"/>
          <p:cNvSpPr txBox="1"/>
          <p:nvPr>
            <p:ph type="title"/>
          </p:nvPr>
        </p:nvSpPr>
        <p:spPr>
          <a:xfrm>
            <a:off x="1031900" y="1015675"/>
            <a:ext cx="5094000" cy="9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</a:t>
            </a:r>
            <a:endParaRPr/>
          </a:p>
        </p:txBody>
      </p:sp>
      <p:sp>
        <p:nvSpPr>
          <p:cNvPr id="163" name="Google Shape;163;g74909c0039_0_0"/>
          <p:cNvSpPr txBox="1"/>
          <p:nvPr>
            <p:ph idx="1" type="body"/>
          </p:nvPr>
        </p:nvSpPr>
        <p:spPr>
          <a:xfrm>
            <a:off x="1327400" y="2450350"/>
            <a:ext cx="9594600" cy="283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The Organ Donation Application is a bridge between Patients needing an organ transplant and Donors who have pledged their organs for transplant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It helps complete the whole procedure of an organ transplant from a donor to a patient including request, transport, legalization and the final transplant of an organ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4909c0039_0_117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ISSUES FACED</a:t>
            </a:r>
            <a:endParaRPr/>
          </a:p>
        </p:txBody>
      </p:sp>
      <p:pic>
        <p:nvPicPr>
          <p:cNvPr id="169" name="Google Shape;169;g74909c0039_0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575" y="1718675"/>
            <a:ext cx="9206698" cy="175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74909c0039_0_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2100" y="3928613"/>
            <a:ext cx="636270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74909c0039_0_117"/>
          <p:cNvPicPr preferRelativeResize="0"/>
          <p:nvPr/>
        </p:nvPicPr>
        <p:blipFill rotWithShape="1">
          <a:blip r:embed="rId5">
            <a:alphaModFix/>
          </a:blip>
          <a:srcRect b="31172" l="0" r="0" t="0"/>
          <a:stretch/>
        </p:blipFill>
        <p:spPr>
          <a:xfrm>
            <a:off x="8290150" y="3840850"/>
            <a:ext cx="2557150" cy="21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4909c0039_1_3228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ISSUES SOLVED</a:t>
            </a:r>
            <a:endParaRPr/>
          </a:p>
        </p:txBody>
      </p:sp>
      <p:sp>
        <p:nvSpPr>
          <p:cNvPr id="177" name="Google Shape;177;g74909c0039_1_3228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long waitlist for a transplant is due to an ambiguous system being in place, the Organ Donation Application removes this ambiguity by organizing Donors and Patients 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Other problems being faced by patients are contacting different organizations for legalisation and transportation of the organ.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Our application provides all these services on one platform, hence decreasing the delay and hassle, which can be a make or break situation under such circumstances.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4909c0039_1_298"/>
          <p:cNvSpPr txBox="1"/>
          <p:nvPr>
            <p:ph type="title"/>
          </p:nvPr>
        </p:nvSpPr>
        <p:spPr>
          <a:xfrm>
            <a:off x="465225" y="271846"/>
            <a:ext cx="9404700" cy="67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ECOSYSTEM ARCHITECTURE DIAGRAM</a:t>
            </a:r>
            <a:endParaRPr sz="3600"/>
          </a:p>
        </p:txBody>
      </p:sp>
      <p:pic>
        <p:nvPicPr>
          <p:cNvPr id="183" name="Google Shape;183;g74909c0039_1_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175" y="1021421"/>
            <a:ext cx="7772116" cy="5603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4909c0039_1_213"/>
          <p:cNvSpPr txBox="1"/>
          <p:nvPr>
            <p:ph type="title"/>
          </p:nvPr>
        </p:nvSpPr>
        <p:spPr>
          <a:xfrm>
            <a:off x="431375" y="278250"/>
            <a:ext cx="4118100" cy="67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UML DIAGRAM</a:t>
            </a:r>
            <a:endParaRPr/>
          </a:p>
        </p:txBody>
      </p:sp>
      <p:pic>
        <p:nvPicPr>
          <p:cNvPr id="189" name="Google Shape;189;g74909c0039_1_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163" y="1185850"/>
            <a:ext cx="10109674" cy="549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4909c0039_1_256"/>
          <p:cNvSpPr txBox="1"/>
          <p:nvPr>
            <p:ph type="title"/>
          </p:nvPr>
        </p:nvSpPr>
        <p:spPr>
          <a:xfrm>
            <a:off x="498475" y="237900"/>
            <a:ext cx="3433800" cy="67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 FLOW</a:t>
            </a:r>
            <a:endParaRPr/>
          </a:p>
        </p:txBody>
      </p:sp>
      <p:pic>
        <p:nvPicPr>
          <p:cNvPr id="195" name="Google Shape;195;g74909c0039_1_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425" y="1050675"/>
            <a:ext cx="8143023" cy="56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4909c0039_1_276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ROLES</a:t>
            </a:r>
            <a:endParaRPr/>
          </a:p>
        </p:txBody>
      </p:sp>
      <p:sp>
        <p:nvSpPr>
          <p:cNvPr id="201" name="Google Shape;201;g74909c0039_1_276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DONOR: pledges and registers for organ donation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DOCTOR: Add details of patient who need organ and make     request for organ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AUTHORISE PERSON : authorises the transplant, handles legality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ADMIN: responsible to handle all the process , who send request to organ procurement organization, handle transplant legality and delivery of organ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LAB ASSISTANCE: hs all donor vital signs and find perfect match for patient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DRIVER : will be responsible to deliver the organ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2020-04-19T04:53:38Z</dcterms:created>
  <dc:creator>neellalitshah9@gmail.com</dc:creator>
</cp:coreProperties>
</file>