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2" r:id="rId7"/>
    <p:sldId id="259" r:id="rId8"/>
    <p:sldId id="265" r:id="rId9"/>
    <p:sldId id="263" r:id="rId10"/>
    <p:sldId id="264" r:id="rId11"/>
    <p:sldId id="260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JIGAR  SHAH (FY6440)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80" y="2133600"/>
            <a:ext cx="5165007" cy="230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00849"/>
            <a:ext cx="3858163" cy="3210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032" y="3396343"/>
            <a:ext cx="4785256" cy="25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endParaRPr lang="en-US" dirty="0"/>
          </a:p>
          <a:p>
            <a:r>
              <a:rPr lang="en-US" dirty="0" smtClean="0"/>
              <a:t>CSS3</a:t>
            </a:r>
          </a:p>
          <a:p>
            <a:endParaRPr lang="en-US" dirty="0"/>
          </a:p>
          <a:p>
            <a:r>
              <a:rPr lang="en-US" dirty="0" smtClean="0"/>
              <a:t>Bootstrap</a:t>
            </a:r>
          </a:p>
          <a:p>
            <a:endParaRPr lang="en-US" dirty="0"/>
          </a:p>
          <a:p>
            <a:r>
              <a:rPr lang="en-US" dirty="0" smtClean="0"/>
              <a:t>Responsive Web Design</a:t>
            </a:r>
          </a:p>
          <a:p>
            <a:endParaRPr lang="en-US" dirty="0"/>
          </a:p>
          <a:p>
            <a:r>
              <a:rPr lang="en-US" dirty="0" smtClean="0"/>
              <a:t>User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showing latest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35925"/>
            <a:ext cx="8915794" cy="35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with 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17" y="2133600"/>
            <a:ext cx="8884595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72987"/>
            <a:ext cx="8915400" cy="40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welcome page showing latest posts by him and deleting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61" y="2133600"/>
            <a:ext cx="9364451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93960"/>
            <a:ext cx="8915400" cy="471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comment </a:t>
            </a:r>
            <a:r>
              <a:rPr lang="en-US" smtClean="0"/>
              <a:t>to the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989" y="2133600"/>
            <a:ext cx="863184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3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Tags, Top Publishers and Top Commenters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262" y="2168434"/>
            <a:ext cx="8913350" cy="40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News by Tags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32942"/>
            <a:ext cx="8915400" cy="35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Brings the latest news to the users/guests.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Keywords(tags) filtered </a:t>
            </a:r>
            <a:r>
              <a:rPr lang="en-US" dirty="0" smtClean="0"/>
              <a:t>to news to easily identify </a:t>
            </a:r>
            <a:r>
              <a:rPr lang="en-US" dirty="0" smtClean="0"/>
              <a:t>to their relevant news sections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Comments  section to involve users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Guest users can read latest news without signing up, but they need to login if they wish to </a:t>
            </a:r>
            <a:r>
              <a:rPr lang="en-US" dirty="0" smtClean="0"/>
              <a:t>post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Frequent publisher and commenters </a:t>
            </a:r>
            <a:r>
              <a:rPr lang="en-US" dirty="0" smtClean="0"/>
              <a:t>are highlighted  with most number of news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799" y="2923172"/>
            <a:ext cx="2710596" cy="12808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Statistics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Functionality</a:t>
            </a:r>
          </a:p>
          <a:p>
            <a:endParaRPr lang="en-US" sz="2400" dirty="0"/>
          </a:p>
          <a:p>
            <a:r>
              <a:rPr lang="en-US" sz="2400" dirty="0" smtClean="0"/>
              <a:t>Performance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User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2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Posts Collection: </a:t>
            </a:r>
            <a:r>
              <a:rPr lang="en-US" dirty="0" smtClean="0"/>
              <a:t>body, permalink, author, title, tags, comments, comments.body, comments.email, comments.author</a:t>
            </a:r>
            <a:r>
              <a:rPr lang="en-US" dirty="0"/>
              <a:t> </a:t>
            </a:r>
            <a:r>
              <a:rPr lang="en-US" dirty="0" smtClean="0"/>
              <a:t>and date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User Collection:</a:t>
            </a:r>
            <a:r>
              <a:rPr lang="en-US" dirty="0" smtClean="0"/>
              <a:t>  _id(username), password and email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Sessions Collection:</a:t>
            </a:r>
            <a:r>
              <a:rPr lang="en-US" dirty="0" smtClean="0"/>
              <a:t> _id(cookie), username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Datasets: </a:t>
            </a:r>
            <a:r>
              <a:rPr lang="en-US" dirty="0" smtClean="0"/>
              <a:t>Actual data has been populated to test functionality of site along with dummy data to test the efficiency of the system, summing up  to above 1000 </a:t>
            </a:r>
            <a:r>
              <a:rPr lang="en-US" dirty="0" smtClean="0"/>
              <a:t>documents(25MB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212" y="3384508"/>
            <a:ext cx="2374674" cy="127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9575" y="2113056"/>
            <a:ext cx="2374674" cy="127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Collection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9575" y="4635416"/>
            <a:ext cx="2374674" cy="127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Sessions Collection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56652" y="3384508"/>
            <a:ext cx="2374674" cy="127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Posts Collection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5037172" y="2750959"/>
            <a:ext cx="822403" cy="8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0529" y="4074662"/>
            <a:ext cx="859046" cy="98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8234249" y="3208159"/>
            <a:ext cx="822403" cy="8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 flipV="1">
            <a:off x="8234249" y="4022411"/>
            <a:ext cx="822403" cy="125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Database: </a:t>
            </a:r>
            <a:r>
              <a:rPr lang="en-US" b="1" dirty="0" smtClean="0"/>
              <a:t>MongoDB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Language: </a:t>
            </a:r>
            <a:r>
              <a:rPr lang="en-US" b="1" dirty="0" smtClean="0"/>
              <a:t>JAVA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Driver: </a:t>
            </a:r>
            <a:r>
              <a:rPr lang="en-US" b="1" dirty="0" smtClean="0"/>
              <a:t>JDBC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Editor: </a:t>
            </a:r>
            <a:r>
              <a:rPr lang="en-US" b="1" dirty="0"/>
              <a:t>Notepad</a:t>
            </a:r>
            <a:r>
              <a:rPr lang="en-US" b="1" dirty="0" smtClean="0"/>
              <a:t>++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IDE: </a:t>
            </a:r>
            <a:r>
              <a:rPr lang="en-US" b="1" dirty="0" smtClean="0"/>
              <a:t>Intellj Idea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72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CRUD operation based on my project requirements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Latest news posts based on posting </a:t>
            </a:r>
            <a:r>
              <a:rPr lang="en-US" dirty="0" smtClean="0"/>
              <a:t>dates</a:t>
            </a:r>
            <a:endParaRPr lang="en-US" dirty="0"/>
          </a:p>
          <a:p>
            <a:pPr lvl="1"/>
            <a:r>
              <a:rPr lang="en-US" dirty="0"/>
              <a:t>News posted by specific </a:t>
            </a:r>
            <a:r>
              <a:rPr lang="en-US" dirty="0" smtClean="0"/>
              <a:t>user in most recent fashion</a:t>
            </a:r>
            <a:endParaRPr lang="en-US" dirty="0"/>
          </a:p>
          <a:p>
            <a:pPr lvl="1"/>
            <a:r>
              <a:rPr lang="en-US" dirty="0"/>
              <a:t>Deleting news by specific </a:t>
            </a:r>
            <a:r>
              <a:rPr lang="en-US" dirty="0" smtClean="0"/>
              <a:t>user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Session Management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Page specific to user with personal greetings implemented by storing cookie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Functionality </a:t>
            </a: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Frequently </a:t>
            </a:r>
            <a:r>
              <a:rPr lang="en-US" dirty="0" smtClean="0"/>
              <a:t>used </a:t>
            </a:r>
            <a:r>
              <a:rPr lang="en-US" dirty="0" smtClean="0"/>
              <a:t>tags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gives most used keywords that are tagged to the post giving a feel of type of post.</a:t>
            </a:r>
          </a:p>
          <a:p>
            <a:pPr lvl="1"/>
            <a:r>
              <a:rPr lang="en-US" dirty="0"/>
              <a:t>Along with tags we also have link to page that list all the news having that tag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 Publishers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gives the authors who </a:t>
            </a:r>
            <a:r>
              <a:rPr lang="en-US" dirty="0" smtClean="0"/>
              <a:t>have published </a:t>
            </a:r>
            <a:r>
              <a:rPr lang="en-US" dirty="0" smtClean="0"/>
              <a:t>most number of </a:t>
            </a:r>
            <a:r>
              <a:rPr lang="en-US" dirty="0" smtClean="0"/>
              <a:t>post.</a:t>
            </a:r>
          </a:p>
          <a:p>
            <a:r>
              <a:rPr lang="en-US" dirty="0" smtClean="0"/>
              <a:t>Top Commenters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authors who have commented most number of times in the entire collection. </a:t>
            </a:r>
            <a:endParaRPr lang="en-US" dirty="0" smtClean="0"/>
          </a:p>
          <a:p>
            <a:r>
              <a:rPr lang="en-US" dirty="0"/>
              <a:t>Get total number of comments related to that post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31824"/>
            <a:ext cx="4712990" cy="3179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09" y="3931921"/>
            <a:ext cx="3939103" cy="1979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72" y="2259874"/>
            <a:ext cx="7001840" cy="2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371</TotalTime>
  <Words>361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DAILYNEWS</vt:lpstr>
      <vt:lpstr>Project Details</vt:lpstr>
      <vt:lpstr>Overview</vt:lpstr>
      <vt:lpstr>Data Statistics</vt:lpstr>
      <vt:lpstr>Data Model</vt:lpstr>
      <vt:lpstr>Technologies</vt:lpstr>
      <vt:lpstr>Functionality</vt:lpstr>
      <vt:lpstr>Advanced Functionality (Cont’d)</vt:lpstr>
      <vt:lpstr>Performance</vt:lpstr>
      <vt:lpstr>Performance (Cont’d)</vt:lpstr>
      <vt:lpstr>User Interface</vt:lpstr>
      <vt:lpstr>Homepage showing latest news</vt:lpstr>
      <vt:lpstr>Signup with form validation</vt:lpstr>
      <vt:lpstr>Login with form validation</vt:lpstr>
      <vt:lpstr>User welcome page showing latest posts by him and deleting button</vt:lpstr>
      <vt:lpstr>New Post</vt:lpstr>
      <vt:lpstr>Add a comment to the post</vt:lpstr>
      <vt:lpstr>Frequent Tags, Top Publishers and Top Commenters</vt:lpstr>
      <vt:lpstr>Latest News by Tags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System</dc:title>
  <dc:creator>Jigar Pankajkuma Shah</dc:creator>
  <cp:lastModifiedBy>Jigar Pankajkuma Shah</cp:lastModifiedBy>
  <cp:revision>62</cp:revision>
  <dcterms:created xsi:type="dcterms:W3CDTF">2016-04-19T17:35:16Z</dcterms:created>
  <dcterms:modified xsi:type="dcterms:W3CDTF">2016-04-22T03:09:55Z</dcterms:modified>
</cp:coreProperties>
</file>