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dd58b76a5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dd58b76a5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ddd9fb08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ddd9fb08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d58b76a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d58b76a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d58b76a5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dd58b76a5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dd58b76a5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dd58b76a5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ddd9fb0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ddd9fb0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dd9fb08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dd9fb08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ddd9fb08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ddd9fb08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dd9fb08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dd9fb08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ddd9fb08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ddd9fb08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iskelapp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570475"/>
            <a:ext cx="85206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>
                <a:latin typeface="Lobster"/>
                <a:ea typeface="Lobster"/>
                <a:cs typeface="Lobster"/>
                <a:sym typeface="Lobster"/>
              </a:rPr>
              <a:t>BULLY</a:t>
            </a:r>
            <a:endParaRPr b="1" sz="50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1923350"/>
            <a:ext cx="85206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COP290 Assignment 2</a:t>
            </a:r>
            <a:endParaRPr b="1"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Submitted by:</a:t>
            </a:r>
            <a:br>
              <a:rPr b="1" i="1" lang="en" sz="2000" u="sng"/>
            </a:br>
            <a:endParaRPr b="1" i="1" sz="2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Tanish Singh Tak (2020EE10560)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Pranay Shah (2020ME21041)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Avinash Kumar </a:t>
            </a:r>
            <a:r>
              <a:rPr b="1" lang="en" sz="2000"/>
              <a:t>(</a:t>
            </a:r>
            <a:r>
              <a:rPr b="1" lang="en" sz="2000"/>
              <a:t>2016CS10361</a:t>
            </a:r>
            <a:r>
              <a:rPr b="1" lang="en" sz="2000"/>
              <a:t>)</a:t>
            </a:r>
            <a:endParaRPr b="1" sz="20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75" y="-50250"/>
            <a:ext cx="1859300" cy="18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925" y="4224"/>
            <a:ext cx="1750350" cy="17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Evaluation Metrics</a:t>
            </a:r>
            <a:endParaRPr b="1" sz="30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300250"/>
            <a:ext cx="70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Smoothness</a:t>
            </a:r>
            <a:r>
              <a:rPr b="1" lang="en" sz="1500"/>
              <a:t>: </a:t>
            </a:r>
            <a:r>
              <a:rPr lang="en" sz="1500"/>
              <a:t>Smoothness while running a game is a must.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No Input Lag</a:t>
            </a:r>
            <a:r>
              <a:rPr b="1" lang="en" sz="1500"/>
              <a:t>:</a:t>
            </a:r>
            <a:r>
              <a:rPr lang="en" sz="1500"/>
              <a:t> It is a required </a:t>
            </a:r>
            <a:r>
              <a:rPr lang="en" sz="1500"/>
              <a:t>element</a:t>
            </a:r>
            <a:r>
              <a:rPr lang="en" sz="1500"/>
              <a:t> to enjoy any game.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Weight of Choices</a:t>
            </a:r>
            <a:r>
              <a:rPr b="1" lang="en" sz="1500"/>
              <a:t>:</a:t>
            </a:r>
            <a:r>
              <a:rPr lang="en" sz="1500"/>
              <a:t> Choices on how you handle a situation matters, and leads to different outcomes. Which makes for engaging gameplay.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Replayability</a:t>
            </a:r>
            <a:r>
              <a:rPr b="1" lang="en" sz="1500"/>
              <a:t>:</a:t>
            </a:r>
            <a:r>
              <a:rPr lang="en" sz="1500"/>
              <a:t> Different choices lead to different outcomes, and hence the game can be played multiple times for a brand-new experience of the game.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Good Lesson</a:t>
            </a:r>
            <a:r>
              <a:rPr lang="en" sz="1500"/>
              <a:t>: We created our storyline such that it can guide the player away from bullying by creating a reward mechanism in game for good decisions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Char char="❏"/>
            </a:pPr>
            <a:r>
              <a:rPr b="1" lang="en" sz="1500" u="sng"/>
              <a:t>UI</a:t>
            </a:r>
            <a:r>
              <a:rPr b="1" lang="en" sz="1500"/>
              <a:t>: </a:t>
            </a:r>
            <a:r>
              <a:rPr lang="en" sz="1500"/>
              <a:t>Created the whole UI and graphics of game by scratch to give the feel of the video games played in the childhood of current youth generation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9"/>
            <a:ext cx="9144001" cy="513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50852">
            <a:off x="174968" y="4512985"/>
            <a:ext cx="464789" cy="48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Goal</a:t>
            </a:r>
            <a:endParaRPr b="1"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 spread awareness on bullying through satisfying gameplay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Target audience includes Teenagers and Adults, mainly college students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Awareness of practical ways to deal with bullying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542475"/>
            <a:ext cx="7038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Themes</a:t>
            </a:r>
            <a:endParaRPr b="1"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Impact on Mental Health</a:t>
            </a:r>
            <a:r>
              <a:rPr b="1" lang="en" sz="1500"/>
              <a:t>:</a:t>
            </a:r>
            <a:r>
              <a:rPr lang="en" sz="1500"/>
              <a:t> </a:t>
            </a:r>
            <a:r>
              <a:rPr lang="en" sz="1500"/>
              <a:t>Effects</a:t>
            </a:r>
            <a:r>
              <a:rPr lang="en" sz="1500"/>
              <a:t> of bullying on mental health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The Cycle of Bullying</a:t>
            </a:r>
            <a:r>
              <a:rPr b="1" lang="en" sz="1500"/>
              <a:t>: </a:t>
            </a:r>
            <a:r>
              <a:rPr lang="en" sz="1500"/>
              <a:t>Exploring how bullying behaviors perpetuate themselves over time, with victims sometimes becoming bullies themselves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Power Dynamics</a:t>
            </a:r>
            <a:r>
              <a:rPr b="1" lang="en" sz="1500"/>
              <a:t>:</a:t>
            </a:r>
            <a:r>
              <a:rPr lang="en" sz="1500"/>
              <a:t> Highlighting the power imbalances that often underlie bullying situations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Building Resilience</a:t>
            </a:r>
            <a:r>
              <a:rPr b="1" lang="en" sz="1500"/>
              <a:t>:</a:t>
            </a:r>
            <a:r>
              <a:rPr lang="en" sz="1500"/>
              <a:t> Empower players to build resilience in the face of bullying. Teach them coping strategies, assertiveness, and ways to seek support from trusted adults or friends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67950" y="416600"/>
            <a:ext cx="70389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Design Choices</a:t>
            </a:r>
            <a:endParaRPr b="1" sz="29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1750"/>
            <a:ext cx="7038900" cy="3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chose to make a plot and theme oriented gameplay instead of adding too many features to the game </a:t>
            </a:r>
            <a:r>
              <a:rPr lang="en" sz="1500"/>
              <a:t>like</a:t>
            </a:r>
            <a:r>
              <a:rPr lang="en" sz="1500"/>
              <a:t> Batman: The Telltale Series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Made choices in the game that matter to how you proceed and lead to different endings:</a:t>
            </a:r>
            <a:endParaRPr sz="15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Giving in to the pressure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Willing participation in the acts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Assertiveness to not be swayed and fighting back</a:t>
            </a:r>
            <a:endParaRPr sz="13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These are all choices we put in the game for the player to explore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chose the Python language to develop our game with the use of pygame library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Our game is a single player desktop based game made with 2D graphics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social issue remains the core of the game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Features</a:t>
            </a:r>
            <a:endParaRPr b="1"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80100"/>
            <a:ext cx="703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Fixed State Based Choices</a:t>
            </a:r>
            <a:r>
              <a:rPr b="1" lang="en" sz="1500"/>
              <a:t>: </a:t>
            </a:r>
            <a:r>
              <a:rPr lang="en" sz="1500"/>
              <a:t>Each choice made by the player has a set outcome</a:t>
            </a:r>
            <a:endParaRPr sz="1500"/>
          </a:p>
          <a:p>
            <a:pPr indent="-311150" lvl="1" marL="914400" rtl="0" algn="just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b="1" lang="en" sz="1300" u="sng"/>
              <a:t>Player Agency</a:t>
            </a:r>
            <a:r>
              <a:rPr b="1" lang="en" sz="1300"/>
              <a:t>: </a:t>
            </a:r>
            <a:r>
              <a:rPr lang="en" sz="1300"/>
              <a:t>The decisions in a choice is still entirely dependent on the player</a:t>
            </a:r>
            <a:endParaRPr sz="13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b="1" lang="en" sz="1500" u="sng"/>
              <a:t>Linear Narrative Progression</a:t>
            </a:r>
            <a:r>
              <a:rPr b="1" lang="en" sz="1500"/>
              <a:t>:</a:t>
            </a:r>
            <a:r>
              <a:rPr lang="en" sz="1500"/>
              <a:t> The storyline progression is linear which offers a focused and purposeful gameplay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1200"/>
              </a:spcAft>
              <a:buSzPts val="1500"/>
              <a:buChar char="❏"/>
            </a:pPr>
            <a:r>
              <a:rPr b="1" lang="en" sz="1500" u="sng"/>
              <a:t>Multiple Weapon and Enemies System</a:t>
            </a:r>
            <a:r>
              <a:rPr b="1" lang="en" sz="1500"/>
              <a:t>: </a:t>
            </a:r>
            <a:r>
              <a:rPr lang="en" sz="1500"/>
              <a:t>Provided multiple weapons for the player with different strengths for bullies with different strengths.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218500"/>
            <a:ext cx="70389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Implementation</a:t>
            </a:r>
            <a:r>
              <a:rPr b="1" lang="en" sz="3344"/>
              <a:t> Highlights</a:t>
            </a:r>
            <a:endParaRPr b="1" sz="3344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835900"/>
            <a:ext cx="70389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used python with the pygame library to make our game, which makes the user experience and game more smooth to play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All the assets including the map and sprites were made by us from scratch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used tiled software to create our complete map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50" y="2004850"/>
            <a:ext cx="5094799" cy="2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480050"/>
            <a:ext cx="70389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For our </a:t>
            </a:r>
            <a:r>
              <a:rPr lang="en" sz="1500"/>
              <a:t>characters</a:t>
            </a:r>
            <a:r>
              <a:rPr lang="en" sz="1500"/>
              <a:t> and different </a:t>
            </a:r>
            <a:r>
              <a:rPr lang="en" sz="1500"/>
              <a:t>sprites,</a:t>
            </a:r>
            <a:r>
              <a:rPr lang="en" sz="1500"/>
              <a:t> we used the free online tool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PiskelApp</a:t>
            </a:r>
            <a:r>
              <a:rPr lang="en" sz="1500"/>
              <a:t> to create them.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625" y="1295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575" y="13144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8900" y="2674625"/>
            <a:ext cx="822950" cy="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4500" y="2674613"/>
            <a:ext cx="822950" cy="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7650" y="1337300"/>
            <a:ext cx="868700" cy="8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7188" y="3566175"/>
            <a:ext cx="769625" cy="7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89875" y="569325"/>
            <a:ext cx="70389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have created chat boxes with different choices so that a </a:t>
            </a:r>
            <a:r>
              <a:rPr lang="en" sz="1500"/>
              <a:t>player can choose between a right and a wrong work to do, which will decide their final ending of the game.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850" y="1659275"/>
            <a:ext cx="5612801" cy="3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89900" y="493125"/>
            <a:ext cx="70389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For our complete storyline of the game, we have created a story tree type structure which will define the outcomes of the tasks in the game based on the </a:t>
            </a:r>
            <a:r>
              <a:rPr lang="en" sz="1500"/>
              <a:t>decisions</a:t>
            </a:r>
            <a:r>
              <a:rPr lang="en" sz="1500"/>
              <a:t> made by the player.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Our story works like a finite state machine in which we have stored the different states of our game based on player’s decision.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 have provided different benefits for taking the right decisions which can help the player in their further gameplay.</a:t>
            </a:r>
            <a:endParaRPr sz="1500"/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For example, in one of the tasks, we have provided speed boost to our player on complaining about the bully to the rightful authority.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