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AFF"/>
    <a:srgbClr val="EF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/>
    <p:restoredTop sz="96654"/>
  </p:normalViewPr>
  <p:slideViewPr>
    <p:cSldViewPr snapToGrid="0">
      <p:cViewPr varScale="1">
        <p:scale>
          <a:sx n="111" d="100"/>
          <a:sy n="111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EB90-BBB2-9048-5B54-823826D2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67EC-4C3C-828C-2E16-63AFBB4B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AE86-6C1E-D9B3-8005-283198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E1C-DED5-B594-56E3-ADD1681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902C-2F2D-70D4-FF60-61E3C4D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F41-C388-4669-573A-6B6EC47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1DEF-4F65-6DFE-B3F1-493E4DF8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FB5F-9618-B4A5-ACD3-E9D71783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61-8E26-72C4-E9C3-59155C4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FCDF-72AC-FBC5-5095-2648E22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0527-CA95-13ED-73B8-CD367E07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0401-D6A1-3DD5-A024-A24C9A4E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A589-FE5B-D48C-73EC-FBC3665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07EF-67BB-E80D-BB68-9C712F5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3822-FDB4-80F3-AE6E-CA45164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E54-C50E-C7A9-2D6D-399A64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DFDA-0229-77BA-67C8-F7A74028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01E3-18B0-71BC-7B2F-8BB28628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1D85-F7F7-19C4-DBF2-1B94BE2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498-1C0E-7CFE-7BBA-E67F59D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E9E-5E8E-4C72-3C5A-FB17756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078-7502-04A5-12A7-7DC5801D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0776-AD90-7283-A322-0D8D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09F6-B42D-E16E-5020-D32FD0D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1EC-7F08-1CB4-AB44-AEC08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61E-9543-653C-34AC-DB5524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215-2014-F6CD-A0BA-C9B83229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5292-131C-20EB-B990-C9F9190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BD5-6687-1364-00D2-7DD2DCA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4A8F-FBDE-1732-E73A-DB69A3E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C736-FFC9-9A7C-F8A9-8214DAA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464-37BC-97E0-5984-3631BEA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C725-460C-19C3-28AB-7BB43D7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C8BC-3C98-2757-963F-BA7D18AE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E526-ACFD-40ED-7F96-7AD2AC8F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DE34-C52B-231A-CD7A-7AE5218C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E37A-963C-4AB3-B784-AA09B42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E5F-A1F0-BA86-D323-46B9FBB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9BF6-3155-0C51-8DAA-41A65E1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667-D0E0-828F-BD03-15E7AC28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D6ACB-DD99-C0E6-B4F8-D13B1DC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1532-AFB8-50B7-0418-29482F0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483D-4282-10E7-8E10-D8E4381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563E-F170-418F-8C9E-617930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DAC9-0F16-9845-F63D-18CADE0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984B-782E-BC7B-D849-F22B5AD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2CE-A2AF-BEC0-5389-5CF6712F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CC0-48BB-A40D-149C-803FEC62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293A-A07D-6C6B-75A8-853A5A8C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919F-8F2E-EC32-596C-BCE5D12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666-F59C-D277-87B3-7EFA7CE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B77-E6C3-A539-750D-2E32AB4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473-6F7E-20ED-E188-4A3FD25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110A-FD29-C0A3-58CC-447977D2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677-868C-ECB6-CCF2-EDC7A7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4A2E-CCC6-EA5D-A42C-A021C66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EC2D-74BF-1F13-1BB7-E3E06C6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7E5B-1C40-86B2-CEB8-0A0755D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F0A-FB08-810D-3A5B-88BB3A12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0286-F06B-26F4-93F6-48ADB69B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D5C-0879-7035-9339-C40F9C8E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2F5-E4B0-9DDD-4084-BAE91FC1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2C24-7533-4596-B6F1-C49D77BF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7">
            <a:extLst>
              <a:ext uri="{FF2B5EF4-FFF2-40B4-BE49-F238E27FC236}">
                <a16:creationId xmlns:a16="http://schemas.microsoft.com/office/drawing/2014/main" id="{30FCFCB6-CBB9-AFC6-5017-1CEC4C76EE3D}"/>
              </a:ext>
            </a:extLst>
          </p:cNvPr>
          <p:cNvSpPr txBox="1"/>
          <p:nvPr/>
        </p:nvSpPr>
        <p:spPr>
          <a:xfrm>
            <a:off x="493393" y="994865"/>
            <a:ext cx="11061868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Statistical learning:</a:t>
            </a:r>
          </a:p>
          <a:p>
            <a:pPr algn="ctr"/>
            <a:r>
              <a:rPr lang="en-US" sz="2400" spc="-1" dirty="0">
                <a:latin typeface="Arial"/>
              </a:rPr>
              <a:t>Given a vector of inputs X, and an output quantity y, a function exists such that</a:t>
            </a:r>
            <a:endParaRPr lang="en-US" sz="240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D4D2-19C2-8667-EEDF-1C9D32AB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27" y="2089122"/>
            <a:ext cx="2616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CFE32-59D0-33D3-4789-7CD96A82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64" y="3743544"/>
            <a:ext cx="2516340" cy="314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439B3A-F324-0699-386D-919FFB14C6D9}"/>
              </a:ext>
            </a:extLst>
          </p:cNvPr>
          <p:cNvSpPr/>
          <p:nvPr/>
        </p:nvSpPr>
        <p:spPr>
          <a:xfrm>
            <a:off x="5492663" y="2089122"/>
            <a:ext cx="356992" cy="469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E500-7E3D-1234-74B9-A24D356557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40685" y="2559022"/>
            <a:ext cx="1130474" cy="555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30E69-9845-3528-C374-F2ADBD4926C3}"/>
              </a:ext>
            </a:extLst>
          </p:cNvPr>
          <p:cNvSpPr txBox="1"/>
          <p:nvPr/>
        </p:nvSpPr>
        <p:spPr>
          <a:xfrm>
            <a:off x="3231715" y="3131921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1" dirty="0">
                <a:solidFill>
                  <a:schemeClr val="accent1"/>
                </a:solidFill>
                <a:latin typeface="Arial"/>
              </a:rPr>
              <a:t>Unknown function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94833-C7A5-65EA-2FA9-49AD890A13C5}"/>
              </a:ext>
            </a:extLst>
          </p:cNvPr>
          <p:cNvSpPr/>
          <p:nvPr/>
        </p:nvSpPr>
        <p:spPr>
          <a:xfrm>
            <a:off x="7054241" y="2089122"/>
            <a:ext cx="356992" cy="46990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8281-0B6D-7968-50B7-F4A06C99CD9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32737" y="2559022"/>
            <a:ext cx="790184" cy="4722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5B897A-3E8A-0AE0-A927-74DB9CFBD88C}"/>
              </a:ext>
            </a:extLst>
          </p:cNvPr>
          <p:cNvSpPr txBox="1"/>
          <p:nvPr/>
        </p:nvSpPr>
        <p:spPr>
          <a:xfrm>
            <a:off x="8040946" y="2795160"/>
            <a:ext cx="291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chemeClr val="accent2"/>
                </a:solidFill>
                <a:latin typeface="Arial"/>
              </a:rPr>
              <a:t>Random error (mean 0, effects on y not capture by X)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0D4ED-4748-865E-CEAB-A2423FCA45DE}"/>
              </a:ext>
            </a:extLst>
          </p:cNvPr>
          <p:cNvCxnSpPr>
            <a:cxnSpLocks/>
          </p:cNvCxnSpPr>
          <p:nvPr/>
        </p:nvCxnSpPr>
        <p:spPr>
          <a:xfrm>
            <a:off x="6244225" y="2609633"/>
            <a:ext cx="235143" cy="1050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74E1-67BF-9C93-28DC-0C2CD04B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3" y="1669473"/>
            <a:ext cx="3314700" cy="3200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6A01E4-7C34-7939-6BA0-FB75028D7895}"/>
              </a:ext>
            </a:extLst>
          </p:cNvPr>
          <p:cNvSpPr/>
          <p:nvPr/>
        </p:nvSpPr>
        <p:spPr>
          <a:xfrm>
            <a:off x="5361709" y="2860964"/>
            <a:ext cx="595745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3AA083-1672-CB90-ABA9-E290B1E0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4403"/>
              </p:ext>
            </p:extLst>
          </p:nvPr>
        </p:nvGraphicFramePr>
        <p:xfrm>
          <a:off x="6322870" y="1669473"/>
          <a:ext cx="43843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61">
                  <a:extLst>
                    <a:ext uri="{9D8B030D-6E8A-4147-A177-3AD203B41FA5}">
                      <a16:colId xmlns:a16="http://schemas.microsoft.com/office/drawing/2014/main" val="500708565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877012018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347027446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Acetamide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693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445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152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143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12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1AA5D-8661-9B77-6FBF-FFC51CB71955}"/>
              </a:ext>
            </a:extLst>
          </p:cNvPr>
          <p:cNvSpPr txBox="1"/>
          <p:nvPr/>
        </p:nvSpPr>
        <p:spPr>
          <a:xfrm>
            <a:off x="2914278" y="5001491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 each example: One “1” and the rest are “0”</a:t>
            </a:r>
          </a:p>
        </p:txBody>
      </p:sp>
    </p:spTree>
    <p:extLst>
      <p:ext uri="{BB962C8B-B14F-4D97-AF65-F5344CB8AC3E}">
        <p14:creationId xmlns:p14="http://schemas.microsoft.com/office/powerpoint/2010/main" val="2874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C12AEC-32A9-1A9C-EC35-B63FB72BC60F}"/>
              </a:ext>
            </a:extLst>
          </p:cNvPr>
          <p:cNvGrpSpPr/>
          <p:nvPr/>
        </p:nvGrpSpPr>
        <p:grpSpPr>
          <a:xfrm>
            <a:off x="4325961" y="1044109"/>
            <a:ext cx="3540078" cy="2012646"/>
            <a:chOff x="792886" y="1097893"/>
            <a:chExt cx="3540078" cy="20126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02AA27-65F7-E3EE-DB69-CEDECF8EC7A6}"/>
                </a:ext>
              </a:extLst>
            </p:cNvPr>
            <p:cNvSpPr txBox="1"/>
            <p:nvPr/>
          </p:nvSpPr>
          <p:spPr>
            <a:xfrm>
              <a:off x="1018807" y="27412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68694D-DBD7-C090-10F2-24270DE322CD}"/>
                </a:ext>
              </a:extLst>
            </p:cNvPr>
            <p:cNvSpPr txBox="1"/>
            <p:nvPr/>
          </p:nvSpPr>
          <p:spPr>
            <a:xfrm>
              <a:off x="4023264" y="274120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38569D-9EA3-24D8-9521-D07C39573CC8}"/>
                </a:ext>
              </a:extLst>
            </p:cNvPr>
            <p:cNvSpPr/>
            <p:nvPr/>
          </p:nvSpPr>
          <p:spPr>
            <a:xfrm>
              <a:off x="1250087" y="1097893"/>
              <a:ext cx="2701636" cy="1600201"/>
            </a:xfrm>
            <a:custGeom>
              <a:avLst/>
              <a:gdLst>
                <a:gd name="connsiteX0" fmla="*/ 0 w 1627909"/>
                <a:gd name="connsiteY0" fmla="*/ 1600201 h 1607129"/>
                <a:gd name="connsiteX1" fmla="*/ 568037 w 1627909"/>
                <a:gd name="connsiteY1" fmla="*/ 1 h 1607129"/>
                <a:gd name="connsiteX2" fmla="*/ 1627909 w 1627909"/>
                <a:gd name="connsiteY2" fmla="*/ 1607129 h 1607129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701636"/>
                <a:gd name="connsiteY0" fmla="*/ 1600201 h 1600201"/>
                <a:gd name="connsiteX1" fmla="*/ 568037 w 2701636"/>
                <a:gd name="connsiteY1" fmla="*/ 1 h 1600201"/>
                <a:gd name="connsiteX2" fmla="*/ 2701636 w 2701636"/>
                <a:gd name="connsiteY2" fmla="*/ 1593275 h 160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1636" h="1600201">
                  <a:moveTo>
                    <a:pt x="0" y="1600201"/>
                  </a:moveTo>
                  <a:cubicBezTo>
                    <a:pt x="148359" y="799523"/>
                    <a:pt x="296719" y="-1154"/>
                    <a:pt x="568037" y="1"/>
                  </a:cubicBezTo>
                  <a:cubicBezTo>
                    <a:pt x="839355" y="1156"/>
                    <a:pt x="1451263" y="1587502"/>
                    <a:pt x="2701636" y="1593275"/>
                  </a:cubicBezTo>
                </a:path>
              </a:pathLst>
            </a:cu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368DD9-6C16-493B-0E43-E2C99EB70B6C}"/>
                </a:ext>
              </a:extLst>
            </p:cNvPr>
            <p:cNvCxnSpPr>
              <a:cxnSpLocks/>
            </p:cNvCxnSpPr>
            <p:nvPr/>
          </p:nvCxnSpPr>
          <p:spPr>
            <a:xfrm>
              <a:off x="792886" y="2698094"/>
              <a:ext cx="354007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FB07E1-D585-AD13-9A1E-30C1E9EC95FB}"/>
              </a:ext>
            </a:extLst>
          </p:cNvPr>
          <p:cNvGrpSpPr/>
          <p:nvPr/>
        </p:nvGrpSpPr>
        <p:grpSpPr>
          <a:xfrm>
            <a:off x="6672118" y="3307899"/>
            <a:ext cx="3540078" cy="2703277"/>
            <a:chOff x="7271428" y="3179109"/>
            <a:chExt cx="3540078" cy="27032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52CC36-B617-5397-18EE-047740F81D35}"/>
                </a:ext>
              </a:extLst>
            </p:cNvPr>
            <p:cNvGrpSpPr/>
            <p:nvPr/>
          </p:nvGrpSpPr>
          <p:grpSpPr>
            <a:xfrm>
              <a:off x="7271428" y="3869740"/>
              <a:ext cx="3540078" cy="2012646"/>
              <a:chOff x="792886" y="1097893"/>
              <a:chExt cx="3540078" cy="201264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ACDF62-2A3D-79B8-8B02-0A4CFA09E831}"/>
                  </a:ext>
                </a:extLst>
              </p:cNvPr>
              <p:cNvSpPr txBox="1"/>
              <p:nvPr/>
            </p:nvSpPr>
            <p:spPr>
              <a:xfrm>
                <a:off x="178098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5CE7116-D6D1-5D75-2437-324F76BD204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A466607-0FC7-4E4F-CA96-B75418453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97F2D5-8D4F-A32F-9B78-19728BC090EC}"/>
                </a:ext>
              </a:extLst>
            </p:cNvPr>
            <p:cNvCxnSpPr/>
            <p:nvPr/>
          </p:nvCxnSpPr>
          <p:spPr>
            <a:xfrm>
              <a:off x="8497732" y="3657600"/>
              <a:ext cx="0" cy="1812341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17803A-0518-E6B6-B75D-641DE4E74413}"/>
                </a:ext>
              </a:extLst>
            </p:cNvPr>
            <p:cNvSpPr txBox="1"/>
            <p:nvPr/>
          </p:nvSpPr>
          <p:spPr>
            <a:xfrm>
              <a:off x="9021248" y="390607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F73358-8634-1260-C016-0544F23D1AD6}"/>
                </a:ext>
              </a:extLst>
            </p:cNvPr>
            <p:cNvCxnSpPr/>
            <p:nvPr/>
          </p:nvCxnSpPr>
          <p:spPr>
            <a:xfrm>
              <a:off x="8497732" y="4090737"/>
              <a:ext cx="543735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26FF0B-C4A7-EBE9-7253-7FE2A99BAD44}"/>
                </a:ext>
              </a:extLst>
            </p:cNvPr>
            <p:cNvSpPr txBox="1"/>
            <p:nvPr/>
          </p:nvSpPr>
          <p:spPr>
            <a:xfrm>
              <a:off x="7607331" y="3179109"/>
              <a:ext cx="2000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Standardized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365196-9570-7D56-0A7E-33D68469AB76}"/>
              </a:ext>
            </a:extLst>
          </p:cNvPr>
          <p:cNvSpPr txBox="1"/>
          <p:nvPr/>
        </p:nvSpPr>
        <p:spPr>
          <a:xfrm>
            <a:off x="5259395" y="402175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A30DC2-A02B-2B6D-2A99-000056F8D63F}"/>
              </a:ext>
            </a:extLst>
          </p:cNvPr>
          <p:cNvGrpSpPr/>
          <p:nvPr/>
        </p:nvGrpSpPr>
        <p:grpSpPr>
          <a:xfrm>
            <a:off x="2152470" y="3283313"/>
            <a:ext cx="3706790" cy="2726699"/>
            <a:chOff x="730901" y="3155687"/>
            <a:chExt cx="3706790" cy="27266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011C4A-F7D9-BF85-DBE7-0B8C84657A68}"/>
                </a:ext>
              </a:extLst>
            </p:cNvPr>
            <p:cNvGrpSpPr/>
            <p:nvPr/>
          </p:nvGrpSpPr>
          <p:grpSpPr>
            <a:xfrm>
              <a:off x="730901" y="3869740"/>
              <a:ext cx="3706790" cy="2012646"/>
              <a:chOff x="792886" y="1097893"/>
              <a:chExt cx="3706790" cy="20126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7FF42B-558F-F9D9-EE72-C8D6C1CEB223}"/>
                  </a:ext>
                </a:extLst>
              </p:cNvPr>
              <p:cNvSpPr txBox="1"/>
              <p:nvPr/>
            </p:nvSpPr>
            <p:spPr>
              <a:xfrm>
                <a:off x="1018807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0.0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7EE3F-9FC3-76E7-6D0D-BEF3E92692CE}"/>
                  </a:ext>
                </a:extLst>
              </p:cNvPr>
              <p:cNvSpPr txBox="1"/>
              <p:nvPr/>
            </p:nvSpPr>
            <p:spPr>
              <a:xfrm>
                <a:off x="402326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1.0</a:t>
                </a: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B062A0B-1BAF-D3CB-44B0-0898FC31D1F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D04893-5A85-D4F2-A6A3-F028A22D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31EC19-5075-D30C-9C7F-D2ABFF98E73D}"/>
                </a:ext>
              </a:extLst>
            </p:cNvPr>
            <p:cNvSpPr txBox="1"/>
            <p:nvPr/>
          </p:nvSpPr>
          <p:spPr>
            <a:xfrm>
              <a:off x="956822" y="3155687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Minmax Scaled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3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11C3B-7523-BA4F-97A3-75067721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12" y="2060870"/>
            <a:ext cx="11536419" cy="2736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355336-D1BC-81D2-8482-D97591D537AD}"/>
              </a:ext>
            </a:extLst>
          </p:cNvPr>
          <p:cNvCxnSpPr/>
          <p:nvPr/>
        </p:nvCxnSpPr>
        <p:spPr>
          <a:xfrm flipH="1">
            <a:off x="5630989" y="2316479"/>
            <a:ext cx="1389888" cy="2438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6BE64A-248C-1D3A-A12F-3106AC73727A}"/>
              </a:ext>
            </a:extLst>
          </p:cNvPr>
          <p:cNvSpPr txBox="1"/>
          <p:nvPr/>
        </p:nvSpPr>
        <p:spPr>
          <a:xfrm>
            <a:off x="7020877" y="206087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CC2D6-2C20-7E7E-7860-B5393F552ED6}"/>
              </a:ext>
            </a:extLst>
          </p:cNvPr>
          <p:cNvCxnSpPr>
            <a:cxnSpLocks/>
          </p:cNvCxnSpPr>
          <p:nvPr/>
        </p:nvCxnSpPr>
        <p:spPr>
          <a:xfrm flipH="1" flipV="1">
            <a:off x="5754814" y="3428998"/>
            <a:ext cx="1560386" cy="3857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D93877-6DC1-93F7-6BAF-A69728F8F9CD}"/>
              </a:ext>
            </a:extLst>
          </p:cNvPr>
          <p:cNvSpPr txBox="1"/>
          <p:nvPr/>
        </p:nvSpPr>
        <p:spPr>
          <a:xfrm>
            <a:off x="7438619" y="3621880"/>
            <a:ext cx="3910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ratio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HBD (OneHot encoded)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(OneHot encoded)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D8038-4CE5-A164-57BB-E096AE82647B}"/>
              </a:ext>
            </a:extLst>
          </p:cNvPr>
          <p:cNvSpPr/>
          <p:nvPr/>
        </p:nvSpPr>
        <p:spPr>
          <a:xfrm>
            <a:off x="2672508" y="3051313"/>
            <a:ext cx="3291840" cy="75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4E040-DF4C-3072-615B-0E0453CB2CF4}"/>
              </a:ext>
            </a:extLst>
          </p:cNvPr>
          <p:cNvSpPr/>
          <p:nvPr/>
        </p:nvSpPr>
        <p:spPr>
          <a:xfrm>
            <a:off x="6275774" y="3051313"/>
            <a:ext cx="3291840" cy="755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7F5A-3194-7828-C7FB-30CC8CF70FB2}"/>
              </a:ext>
            </a:extLst>
          </p:cNvPr>
          <p:cNvSpPr txBox="1"/>
          <p:nvPr/>
        </p:nvSpPr>
        <p:spPr>
          <a:xfrm>
            <a:off x="2672508" y="3806687"/>
            <a:ext cx="330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or estimate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nominal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reference for 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50EBB-5484-1255-C7FC-C4E69CBC5D69}"/>
              </a:ext>
            </a:extLst>
          </p:cNvPr>
          <p:cNvSpPr txBox="1"/>
          <p:nvPr/>
        </p:nvSpPr>
        <p:spPr>
          <a:xfrm>
            <a:off x="6264850" y="3806687"/>
            <a:ext cx="309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redundant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inconvenient feats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07AD408-CC10-30A4-4246-A486532E0E25}"/>
              </a:ext>
            </a:extLst>
          </p:cNvPr>
          <p:cNvSpPr/>
          <p:nvPr/>
        </p:nvSpPr>
        <p:spPr>
          <a:xfrm rot="5400000">
            <a:off x="5976274" y="-753385"/>
            <a:ext cx="278296" cy="7092563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083A8-C473-C29D-9895-217666340E57}"/>
              </a:ext>
            </a:extLst>
          </p:cNvPr>
          <p:cNvSpPr txBox="1"/>
          <p:nvPr/>
        </p:nvSpPr>
        <p:spPr>
          <a:xfrm>
            <a:off x="4552385" y="2070894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2896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zoyl chloride - Wikipedia">
            <a:extLst>
              <a:ext uri="{FF2B5EF4-FFF2-40B4-BE49-F238E27FC236}">
                <a16:creationId xmlns:a16="http://schemas.microsoft.com/office/drawing/2014/main" id="{FB526F1B-8C2F-69CD-1A84-67617FF1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73" y="422483"/>
            <a:ext cx="3150054" cy="27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7DA2C-FEB6-CEAB-9215-8FE706C0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75" y="4263697"/>
            <a:ext cx="3568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F70845-FCAE-C155-2C08-0BCF0428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38" y="1860331"/>
            <a:ext cx="5887392" cy="3439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7775F4-A4D4-7953-30D7-4A4D12743804}"/>
              </a:ext>
            </a:extLst>
          </p:cNvPr>
          <p:cNvSpPr/>
          <p:nvPr/>
        </p:nvSpPr>
        <p:spPr>
          <a:xfrm>
            <a:off x="4372303" y="4918841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FCBCA-D74F-C955-ABAB-10F249843B71}"/>
              </a:ext>
            </a:extLst>
          </p:cNvPr>
          <p:cNvSpPr/>
          <p:nvPr/>
        </p:nvSpPr>
        <p:spPr>
          <a:xfrm>
            <a:off x="6647793" y="4377558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72A5D-2C23-5671-3128-81AB8C87AF87}"/>
              </a:ext>
            </a:extLst>
          </p:cNvPr>
          <p:cNvSpPr/>
          <p:nvPr/>
        </p:nvSpPr>
        <p:spPr>
          <a:xfrm>
            <a:off x="6127531" y="2180896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8B277-52BE-CD6F-7CD6-4D767D3B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31" y="2137059"/>
            <a:ext cx="1902372" cy="297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4985F-AA23-2E77-3033-EAD076D2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92" y="4971392"/>
            <a:ext cx="310742" cy="2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D35BB-D54E-7990-2C5A-2320E6E4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9267" y="2664182"/>
            <a:ext cx="7262727" cy="43655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EE5D908-3F31-EFB2-558A-BACE5CB8BE36}"/>
              </a:ext>
            </a:extLst>
          </p:cNvPr>
          <p:cNvSpPr/>
          <p:nvPr/>
        </p:nvSpPr>
        <p:spPr>
          <a:xfrm rot="16200000">
            <a:off x="6657779" y="1975159"/>
            <a:ext cx="357352" cy="263915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/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Reducible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e.g., “our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could be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blipFill>
                <a:blip r:embed="rId3"/>
                <a:stretch>
                  <a:fillRect l="-1613" t="-1887" r="-40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8DE4FC-0419-0F32-66BE-C7275808659E}"/>
              </a:ext>
            </a:extLst>
          </p:cNvPr>
          <p:cNvSpPr txBox="1"/>
          <p:nvPr/>
        </p:nvSpPr>
        <p:spPr>
          <a:xfrm>
            <a:off x="7830207" y="3583251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0A80CE-4515-3E4F-4C9B-97F070C4B798}"/>
              </a:ext>
            </a:extLst>
          </p:cNvPr>
          <p:cNvSpPr/>
          <p:nvPr/>
        </p:nvSpPr>
        <p:spPr>
          <a:xfrm rot="16200000">
            <a:off x="9053349" y="2809685"/>
            <a:ext cx="357352" cy="107993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✓ Line of Best Fit Formula">
            <a:extLst>
              <a:ext uri="{FF2B5EF4-FFF2-40B4-BE49-F238E27FC236}">
                <a16:creationId xmlns:a16="http://schemas.microsoft.com/office/drawing/2014/main" id="{EC1F393B-8188-45FD-AE47-849C9C2E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2335720"/>
            <a:ext cx="5496560" cy="19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1687-9277-4545-30DD-A4C55D58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3210559"/>
            <a:ext cx="222390" cy="151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7146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388D1-F32F-D585-57D0-A7D2BD50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142240"/>
            <a:ext cx="5087200" cy="320616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96DBDA3-7B20-D358-5ABC-3C277C320361}"/>
              </a:ext>
            </a:extLst>
          </p:cNvPr>
          <p:cNvSpPr/>
          <p:nvPr/>
        </p:nvSpPr>
        <p:spPr>
          <a:xfrm>
            <a:off x="4673600" y="599440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627DC-F661-B58D-83CF-AED34E9D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2" y="3587855"/>
            <a:ext cx="5087200" cy="3206164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796E697-5ADC-1946-00FF-7E90AEB786C3}"/>
              </a:ext>
            </a:extLst>
          </p:cNvPr>
          <p:cNvSpPr/>
          <p:nvPr/>
        </p:nvSpPr>
        <p:spPr>
          <a:xfrm>
            <a:off x="1622162" y="4045055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CC878-AF3A-A3E0-0EFE-1FEFB6B6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246" y="3509596"/>
            <a:ext cx="5087200" cy="3206164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66328178-1B61-3CE9-16BD-687945DC2001}"/>
              </a:ext>
            </a:extLst>
          </p:cNvPr>
          <p:cNvSpPr/>
          <p:nvPr/>
        </p:nvSpPr>
        <p:spPr>
          <a:xfrm>
            <a:off x="7750175" y="4038600"/>
            <a:ext cx="215900" cy="1111250"/>
          </a:xfrm>
          <a:custGeom>
            <a:avLst/>
            <a:gdLst>
              <a:gd name="connsiteX0" fmla="*/ 0 w 215900"/>
              <a:gd name="connsiteY0" fmla="*/ 1111250 h 1111250"/>
              <a:gd name="connsiteX1" fmla="*/ 25400 w 215900"/>
              <a:gd name="connsiteY1" fmla="*/ 660400 h 1111250"/>
              <a:gd name="connsiteX2" fmla="*/ 31750 w 215900"/>
              <a:gd name="connsiteY2" fmla="*/ 457200 h 1111250"/>
              <a:gd name="connsiteX3" fmla="*/ 60325 w 215900"/>
              <a:gd name="connsiteY3" fmla="*/ 733425 h 1111250"/>
              <a:gd name="connsiteX4" fmla="*/ 66675 w 215900"/>
              <a:gd name="connsiteY4" fmla="*/ 511175 h 1111250"/>
              <a:gd name="connsiteX5" fmla="*/ 85725 w 215900"/>
              <a:gd name="connsiteY5" fmla="*/ 657225 h 1111250"/>
              <a:gd name="connsiteX6" fmla="*/ 92075 w 215900"/>
              <a:gd name="connsiteY6" fmla="*/ 422275 h 1111250"/>
              <a:gd name="connsiteX7" fmla="*/ 111125 w 215900"/>
              <a:gd name="connsiteY7" fmla="*/ 225425 h 1111250"/>
              <a:gd name="connsiteX8" fmla="*/ 136525 w 215900"/>
              <a:gd name="connsiteY8" fmla="*/ 603250 h 1111250"/>
              <a:gd name="connsiteX9" fmla="*/ 152400 w 215900"/>
              <a:gd name="connsiteY9" fmla="*/ 0 h 1111250"/>
              <a:gd name="connsiteX10" fmla="*/ 168275 w 215900"/>
              <a:gd name="connsiteY10" fmla="*/ 219075 h 1111250"/>
              <a:gd name="connsiteX11" fmla="*/ 168275 w 215900"/>
              <a:gd name="connsiteY11" fmla="*/ 733425 h 1111250"/>
              <a:gd name="connsiteX12" fmla="*/ 180975 w 215900"/>
              <a:gd name="connsiteY12" fmla="*/ 171450 h 1111250"/>
              <a:gd name="connsiteX13" fmla="*/ 184150 w 215900"/>
              <a:gd name="connsiteY13" fmla="*/ 244475 h 1111250"/>
              <a:gd name="connsiteX14" fmla="*/ 206375 w 215900"/>
              <a:gd name="connsiteY14" fmla="*/ 660400 h 1111250"/>
              <a:gd name="connsiteX15" fmla="*/ 215900 w 215900"/>
              <a:gd name="connsiteY15" fmla="*/ 4000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5900" h="1111250">
                <a:moveTo>
                  <a:pt x="0" y="1111250"/>
                </a:moveTo>
                <a:lnTo>
                  <a:pt x="25400" y="660400"/>
                </a:lnTo>
                <a:lnTo>
                  <a:pt x="31750" y="457200"/>
                </a:lnTo>
                <a:lnTo>
                  <a:pt x="60325" y="733425"/>
                </a:lnTo>
                <a:lnTo>
                  <a:pt x="66675" y="511175"/>
                </a:lnTo>
                <a:lnTo>
                  <a:pt x="85725" y="657225"/>
                </a:lnTo>
                <a:lnTo>
                  <a:pt x="92075" y="422275"/>
                </a:lnTo>
                <a:lnTo>
                  <a:pt x="111125" y="225425"/>
                </a:lnTo>
                <a:lnTo>
                  <a:pt x="136525" y="603250"/>
                </a:lnTo>
                <a:lnTo>
                  <a:pt x="152400" y="0"/>
                </a:lnTo>
                <a:lnTo>
                  <a:pt x="168275" y="219075"/>
                </a:lnTo>
                <a:lnTo>
                  <a:pt x="168275" y="733425"/>
                </a:lnTo>
                <a:lnTo>
                  <a:pt x="180975" y="171450"/>
                </a:lnTo>
                <a:lnTo>
                  <a:pt x="184150" y="244475"/>
                </a:lnTo>
                <a:lnTo>
                  <a:pt x="206375" y="660400"/>
                </a:lnTo>
                <a:lnTo>
                  <a:pt x="215900" y="40005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850FB-1305-33AE-992C-F03C5683FE90}"/>
              </a:ext>
            </a:extLst>
          </p:cNvPr>
          <p:cNvSpPr txBox="1"/>
          <p:nvPr/>
        </p:nvSpPr>
        <p:spPr>
          <a:xfrm>
            <a:off x="8695745" y="41677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99717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CEDE25-9046-BAF7-5816-633BDD7FE330}"/>
              </a:ext>
            </a:extLst>
          </p:cNvPr>
          <p:cNvCxnSpPr/>
          <p:nvPr/>
        </p:nvCxnSpPr>
        <p:spPr>
          <a:xfrm>
            <a:off x="1290320" y="2235200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781E53-B5DF-2E40-C3FA-82AA56F76440}"/>
              </a:ext>
            </a:extLst>
          </p:cNvPr>
          <p:cNvSpPr/>
          <p:nvPr/>
        </p:nvSpPr>
        <p:spPr>
          <a:xfrm>
            <a:off x="1290320" y="1676400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A3BEE-9553-F367-AEF0-DBA4CF6B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4245610"/>
            <a:ext cx="2413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C5E8C-E550-63DC-035B-4D10E779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0" y="4114799"/>
            <a:ext cx="7747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B75913-7C27-6754-259D-DA38515A6483}"/>
              </a:ext>
            </a:extLst>
          </p:cNvPr>
          <p:cNvCxnSpPr>
            <a:cxnSpLocks/>
          </p:cNvCxnSpPr>
          <p:nvPr/>
        </p:nvCxnSpPr>
        <p:spPr>
          <a:xfrm>
            <a:off x="4196080" y="2740660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4E5A0B-B50D-CD18-DC8C-FCD833627866}"/>
              </a:ext>
            </a:extLst>
          </p:cNvPr>
          <p:cNvCxnSpPr/>
          <p:nvPr/>
        </p:nvCxnSpPr>
        <p:spPr>
          <a:xfrm>
            <a:off x="4196080" y="2231389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C9FD-E459-F395-BDC5-3916CD7501A3}"/>
              </a:ext>
            </a:extLst>
          </p:cNvPr>
          <p:cNvSpPr/>
          <p:nvPr/>
        </p:nvSpPr>
        <p:spPr>
          <a:xfrm>
            <a:off x="4196080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15391F-4829-19C7-4492-9754DA65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4241799"/>
            <a:ext cx="241300" cy="21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20BF6-4B6A-6411-6C51-058DB5C41CB0}"/>
              </a:ext>
            </a:extLst>
          </p:cNvPr>
          <p:cNvSpPr txBox="1"/>
          <p:nvPr/>
        </p:nvSpPr>
        <p:spPr>
          <a:xfrm>
            <a:off x="4612862" y="1210924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Threshold?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BCF81-C51E-A6CC-FAFA-06514E31A061}"/>
              </a:ext>
            </a:extLst>
          </p:cNvPr>
          <p:cNvSpPr txBox="1"/>
          <p:nvPr/>
        </p:nvSpPr>
        <p:spPr>
          <a:xfrm>
            <a:off x="5833110" y="23573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2E6D1A-35CF-B79D-2B4C-DE58319AB91B}"/>
              </a:ext>
            </a:extLst>
          </p:cNvPr>
          <p:cNvSpPr txBox="1"/>
          <p:nvPr/>
        </p:nvSpPr>
        <p:spPr>
          <a:xfrm>
            <a:off x="5833110" y="27406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24729-1854-7AB7-3535-08C0C769D16A}"/>
              </a:ext>
            </a:extLst>
          </p:cNvPr>
          <p:cNvCxnSpPr>
            <a:cxnSpLocks/>
          </p:cNvCxnSpPr>
          <p:nvPr/>
        </p:nvCxnSpPr>
        <p:spPr>
          <a:xfrm>
            <a:off x="8570914" y="2876549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E57788-419B-5C9F-E72B-7B195B1BD8A7}"/>
              </a:ext>
            </a:extLst>
          </p:cNvPr>
          <p:cNvSpPr/>
          <p:nvPr/>
        </p:nvSpPr>
        <p:spPr>
          <a:xfrm>
            <a:off x="8570914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E6E80-B55D-282C-5B7F-DC62C5C3AD79}"/>
              </a:ext>
            </a:extLst>
          </p:cNvPr>
          <p:cNvSpPr txBox="1"/>
          <p:nvPr/>
        </p:nvSpPr>
        <p:spPr>
          <a:xfrm>
            <a:off x="10207944" y="23906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A6414-A99C-40F4-ECFB-CF24F42FF0A9}"/>
              </a:ext>
            </a:extLst>
          </p:cNvPr>
          <p:cNvSpPr txBox="1"/>
          <p:nvPr/>
        </p:nvSpPr>
        <p:spPr>
          <a:xfrm>
            <a:off x="10207944" y="29832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D0AF8E-4716-7D5F-E41E-A6EF89C2F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0" y="2505710"/>
            <a:ext cx="1371600" cy="4699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AAC15-1165-0FFF-F504-4A2906405115}"/>
              </a:ext>
            </a:extLst>
          </p:cNvPr>
          <p:cNvSpPr/>
          <p:nvPr/>
        </p:nvSpPr>
        <p:spPr>
          <a:xfrm>
            <a:off x="8564880" y="1757660"/>
            <a:ext cx="2550160" cy="2255540"/>
          </a:xfrm>
          <a:custGeom>
            <a:avLst/>
            <a:gdLst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45 h 2255545"/>
              <a:gd name="connsiteX1" fmla="*/ 1310640 w 2550160"/>
              <a:gd name="connsiteY1" fmla="*/ 1137945 h 2255545"/>
              <a:gd name="connsiteX2" fmla="*/ 2550160 w 2550160"/>
              <a:gd name="connsiteY2" fmla="*/ 25 h 2255545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0 h 2255540"/>
              <a:gd name="connsiteX1" fmla="*/ 1310640 w 2550160"/>
              <a:gd name="connsiteY1" fmla="*/ 1137940 h 2255540"/>
              <a:gd name="connsiteX2" fmla="*/ 2550160 w 2550160"/>
              <a:gd name="connsiteY2" fmla="*/ 20 h 225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2255540">
                <a:moveTo>
                  <a:pt x="0" y="2255540"/>
                </a:moveTo>
                <a:cubicBezTo>
                  <a:pt x="1093046" y="2250460"/>
                  <a:pt x="1251373" y="1270020"/>
                  <a:pt x="1310640" y="1137940"/>
                </a:cubicBezTo>
                <a:cubicBezTo>
                  <a:pt x="1369907" y="1005860"/>
                  <a:pt x="1482513" y="-5060"/>
                  <a:pt x="2550160" y="2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2D09C3-0B60-8D8F-9459-4E72CEE7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97996"/>
            <a:ext cx="7747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A76453-F99B-F48D-4BEE-2E2939A49CD3}"/>
              </a:ext>
            </a:extLst>
          </p:cNvPr>
          <p:cNvSpPr txBox="1"/>
          <p:nvPr/>
        </p:nvSpPr>
        <p:spPr>
          <a:xfrm>
            <a:off x="8490765" y="11683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probability</a:t>
            </a:r>
          </a:p>
        </p:txBody>
      </p:sp>
    </p:spTree>
    <p:extLst>
      <p:ext uri="{BB962C8B-B14F-4D97-AF65-F5344CB8AC3E}">
        <p14:creationId xmlns:p14="http://schemas.microsoft.com/office/powerpoint/2010/main" val="21249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E455EBCC-ED34-F186-7D28-FF3B97E95BC2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70C87E58-73A7-6AF3-BC38-D803E4127104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CEBDBE4-29DE-824C-AE0B-DAB76D98A96E}"/>
              </a:ext>
            </a:extLst>
          </p:cNvPr>
          <p:cNvSpPr/>
          <p:nvPr/>
        </p:nvSpPr>
        <p:spPr>
          <a:xfrm>
            <a:off x="2966556" y="364844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268610B3-AF3E-7165-EA42-97839AB3D30C}"/>
              </a:ext>
            </a:extLst>
          </p:cNvPr>
          <p:cNvSpPr txBox="1"/>
          <p:nvPr/>
        </p:nvSpPr>
        <p:spPr>
          <a:xfrm>
            <a:off x="3057996" y="3099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9375C640-2A30-3EAA-0CB9-83A0876B40AD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Line 12">
            <a:extLst>
              <a:ext uri="{FF2B5EF4-FFF2-40B4-BE49-F238E27FC236}">
                <a16:creationId xmlns:a16="http://schemas.microsoft.com/office/drawing/2014/main" id="{8E0F53DC-8888-E096-E769-E310A6CFA36F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3">
            <a:extLst>
              <a:ext uri="{FF2B5EF4-FFF2-40B4-BE49-F238E27FC236}">
                <a16:creationId xmlns:a16="http://schemas.microsoft.com/office/drawing/2014/main" id="{1A869F04-CFB9-566F-FBDD-6F9B17314049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" name="Line 14">
            <a:extLst>
              <a:ext uri="{FF2B5EF4-FFF2-40B4-BE49-F238E27FC236}">
                <a16:creationId xmlns:a16="http://schemas.microsoft.com/office/drawing/2014/main" id="{10F4C985-2AA0-A409-15F8-3DB1C8C59B95}"/>
              </a:ext>
            </a:extLst>
          </p:cNvPr>
          <p:cNvCxnSpPr>
            <a:stCxn id="6" idx="6"/>
          </p:cNvCxnSpPr>
          <p:nvPr/>
        </p:nvCxnSpPr>
        <p:spPr>
          <a:xfrm flipV="1">
            <a:off x="3515196" y="2825480"/>
            <a:ext cx="914760" cy="10976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" name="Line 15">
            <a:extLst>
              <a:ext uri="{FF2B5EF4-FFF2-40B4-BE49-F238E27FC236}">
                <a16:creationId xmlns:a16="http://schemas.microsoft.com/office/drawing/2014/main" id="{1473FC79-D81A-631B-686A-395BCC2047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1B082-B181-2569-A0B5-09025D8B7FA5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9C8AD1-F633-9DD8-930C-0BEBA1C95F2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Shape 3">
              <a:extLst>
                <a:ext uri="{FF2B5EF4-FFF2-40B4-BE49-F238E27FC236}">
                  <a16:creationId xmlns:a16="http://schemas.microsoft.com/office/drawing/2014/main" id="{74BDA68F-4D13-FBCC-AFF7-2E3AF94A8E11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9" name="TextShape 17">
            <a:extLst>
              <a:ext uri="{FF2B5EF4-FFF2-40B4-BE49-F238E27FC236}">
                <a16:creationId xmlns:a16="http://schemas.microsoft.com/office/drawing/2014/main" id="{3745FD12-2A2F-DE8F-4EB9-EF2C41FA3D0E}"/>
              </a:ext>
            </a:extLst>
          </p:cNvPr>
          <p:cNvSpPr txBox="1"/>
          <p:nvPr/>
        </p:nvSpPr>
        <p:spPr>
          <a:xfrm>
            <a:off x="9366996" y="2267013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y</a:t>
            </a: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21" name="TextShape 17">
            <a:extLst>
              <a:ext uri="{FF2B5EF4-FFF2-40B4-BE49-F238E27FC236}">
                <a16:creationId xmlns:a16="http://schemas.microsoft.com/office/drawing/2014/main" id="{B442AB3C-1BA9-4C23-9AE3-EFE12F8B77F2}"/>
              </a:ext>
            </a:extLst>
          </p:cNvPr>
          <p:cNvSpPr txBox="1"/>
          <p:nvPr/>
        </p:nvSpPr>
        <p:spPr>
          <a:xfrm>
            <a:off x="512885" y="233515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X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AB114-B851-35B5-4C07-E6BAB099FE55}"/>
              </a:ext>
            </a:extLst>
          </p:cNvPr>
          <p:cNvGrpSpPr/>
          <p:nvPr/>
        </p:nvGrpSpPr>
        <p:grpSpPr>
          <a:xfrm>
            <a:off x="1383941" y="4355366"/>
            <a:ext cx="10363507" cy="2392427"/>
            <a:chOff x="1383941" y="4355366"/>
            <a:chExt cx="10363507" cy="2392427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CA2CD02-2248-234C-3106-24E3EA6F23B3}"/>
                </a:ext>
              </a:extLst>
            </p:cNvPr>
            <p:cNvSpPr/>
            <p:nvPr/>
          </p:nvSpPr>
          <p:spPr>
            <a:xfrm rot="16200000">
              <a:off x="5999393" y="1053774"/>
              <a:ext cx="405984" cy="7009168"/>
            </a:xfrm>
            <a:prstGeom prst="rightBrace">
              <a:avLst>
                <a:gd name="adj1" fmla="val 78487"/>
                <a:gd name="adj2" fmla="val 50000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B2581-35BE-BF6D-D307-5BA355BF72B4}"/>
                </a:ext>
              </a:extLst>
            </p:cNvPr>
            <p:cNvSpPr txBox="1"/>
            <p:nvPr/>
          </p:nvSpPr>
          <p:spPr>
            <a:xfrm>
              <a:off x="1383941" y="4904005"/>
              <a:ext cx="2448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Are the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 the math</a:t>
              </a:r>
            </a:p>
            <a:p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D4BA80-E2B3-6C09-F37C-643054364605}"/>
                </a:ext>
              </a:extLst>
            </p:cNvPr>
            <p:cNvSpPr txBox="1"/>
            <p:nvPr/>
          </p:nvSpPr>
          <p:spPr>
            <a:xfrm>
              <a:off x="8452956" y="4901134"/>
              <a:ext cx="329449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Format of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Dictate the final parameters</a:t>
              </a:r>
            </a:p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FF9D2E-0DE4-F1D3-3962-14DF4FB1391F}"/>
              </a:ext>
            </a:extLst>
          </p:cNvPr>
          <p:cNvGrpSpPr/>
          <p:nvPr/>
        </p:nvGrpSpPr>
        <p:grpSpPr>
          <a:xfrm>
            <a:off x="923033" y="5306518"/>
            <a:ext cx="10185690" cy="1167147"/>
            <a:chOff x="923033" y="5306518"/>
            <a:chExt cx="10185690" cy="11671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89DD6A-7FE6-48D8-5260-FDF74DDE0DC7}"/>
                </a:ext>
              </a:extLst>
            </p:cNvPr>
            <p:cNvSpPr/>
            <p:nvPr/>
          </p:nvSpPr>
          <p:spPr>
            <a:xfrm>
              <a:off x="1383941" y="5306518"/>
              <a:ext cx="9724782" cy="1167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600669-2FA4-9EC0-7348-EE9A4F6B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033" y="5559309"/>
              <a:ext cx="29083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9B94A-D614-11D0-2B97-47CCE124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2892" y="5472935"/>
              <a:ext cx="1905000" cy="4318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EC98B4-34F1-8312-6CC0-E312A65D9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83EB36-A44C-39B7-86E1-D6F87F09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269" y="4865408"/>
            <a:ext cx="3962400" cy="1104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E49495-B4D5-7992-F09F-9F60DAE992EC}"/>
              </a:ext>
            </a:extLst>
          </p:cNvPr>
          <p:cNvSpPr txBox="1"/>
          <p:nvPr/>
        </p:nvSpPr>
        <p:spPr>
          <a:xfrm>
            <a:off x="5713789" y="455835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8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66344C-EF66-BA4E-204B-B3E59507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42" y="2296313"/>
            <a:ext cx="6795367" cy="20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5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200F6-325D-DC63-3A51-8FBCDDCC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788865"/>
            <a:ext cx="5309507" cy="35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BCC91-1C2D-4744-A07E-F4E27FCF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72" y="1140265"/>
            <a:ext cx="45212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04E49-2AB7-33C4-FB24-497E16C1068A}"/>
              </a:ext>
            </a:extLst>
          </p:cNvPr>
          <p:cNvSpPr txBox="1"/>
          <p:nvPr/>
        </p:nvSpPr>
        <p:spPr>
          <a:xfrm>
            <a:off x="3868699" y="146873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L2 Regularization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85FC3D7-8EC0-8BD2-95DD-039154D1D520}"/>
              </a:ext>
            </a:extLst>
          </p:cNvPr>
          <p:cNvSpPr/>
          <p:nvPr/>
        </p:nvSpPr>
        <p:spPr>
          <a:xfrm rot="16200000">
            <a:off x="5641270" y="1342463"/>
            <a:ext cx="357352" cy="120801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D5433-1888-3FC1-C3B7-9727057D0D39}"/>
              </a:ext>
            </a:extLst>
          </p:cNvPr>
          <p:cNvSpPr txBox="1"/>
          <p:nvPr/>
        </p:nvSpPr>
        <p:spPr>
          <a:xfrm>
            <a:off x="4251275" y="2125146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Error on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D0C3-488A-9BE9-F20A-9AFB48139429}"/>
                  </a:ext>
                </a:extLst>
              </p:cNvPr>
              <p:cNvSpPr txBox="1"/>
              <p:nvPr/>
            </p:nvSpPr>
            <p:spPr>
              <a:xfrm>
                <a:off x="6741955" y="2171312"/>
                <a:ext cx="27724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Caution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on model parameters.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hyperparameter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D0C3-488A-9BE9-F20A-9AFB4813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55" y="2171312"/>
                <a:ext cx="2772435" cy="923330"/>
              </a:xfrm>
              <a:prstGeom prst="rect">
                <a:avLst/>
              </a:prstGeom>
              <a:blipFill>
                <a:blip r:embed="rId3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1216B079-2BAC-9321-2006-4436177FCD90}"/>
              </a:ext>
            </a:extLst>
          </p:cNvPr>
          <p:cNvSpPr/>
          <p:nvPr/>
        </p:nvSpPr>
        <p:spPr>
          <a:xfrm rot="16200000">
            <a:off x="7471286" y="1212907"/>
            <a:ext cx="357352" cy="132132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4A8D33-20B2-41BB-610E-2654DE336FB2}"/>
              </a:ext>
            </a:extLst>
          </p:cNvPr>
          <p:cNvSpPr/>
          <p:nvPr/>
        </p:nvSpPr>
        <p:spPr>
          <a:xfrm>
            <a:off x="3515210" y="2492969"/>
            <a:ext cx="2077500" cy="962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63619E-3502-CED0-79DF-DDF1EEC4F3E0}"/>
              </a:ext>
            </a:extLst>
          </p:cNvPr>
          <p:cNvSpPr/>
          <p:nvPr/>
        </p:nvSpPr>
        <p:spPr>
          <a:xfrm>
            <a:off x="7034332" y="2492969"/>
            <a:ext cx="2077500" cy="96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A16FC-A4AE-DC04-D4F8-9F3EC0AD6A37}"/>
              </a:ext>
            </a:extLst>
          </p:cNvPr>
          <p:cNvSpPr txBox="1"/>
          <p:nvPr/>
        </p:nvSpPr>
        <p:spPr>
          <a:xfrm>
            <a:off x="3717769" y="1646278"/>
            <a:ext cx="167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93A3A-68E9-C11C-01A2-17D4599A0840}"/>
              </a:ext>
            </a:extLst>
          </p:cNvPr>
          <p:cNvSpPr txBox="1"/>
          <p:nvPr/>
        </p:nvSpPr>
        <p:spPr>
          <a:xfrm>
            <a:off x="9546872" y="277420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BE9FC-B162-18E7-DC26-BB716789F01A}"/>
              </a:ext>
            </a:extLst>
          </p:cNvPr>
          <p:cNvSpPr txBox="1"/>
          <p:nvPr/>
        </p:nvSpPr>
        <p:spPr>
          <a:xfrm>
            <a:off x="7289630" y="1646278"/>
            <a:ext cx="156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50E7E-BF8B-164B-3FD4-C9C0B9BCB302}"/>
              </a:ext>
            </a:extLst>
          </p:cNvPr>
          <p:cNvSpPr txBox="1"/>
          <p:nvPr/>
        </p:nvSpPr>
        <p:spPr>
          <a:xfrm>
            <a:off x="439267" y="2466425"/>
            <a:ext cx="2355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choices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586AE-E17A-F0C0-3656-39CD9FE6E30E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794399" y="2974257"/>
            <a:ext cx="7208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EDE5D0-69B7-291D-E1C7-32CFD289D58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53960" y="2025570"/>
            <a:ext cx="0" cy="467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DA1C5D-C00B-4897-DCC4-237023D2EED1}"/>
              </a:ext>
            </a:extLst>
          </p:cNvPr>
          <p:cNvCxnSpPr>
            <a:cxnSpLocks/>
          </p:cNvCxnSpPr>
          <p:nvPr/>
        </p:nvCxnSpPr>
        <p:spPr>
          <a:xfrm>
            <a:off x="8073082" y="2046387"/>
            <a:ext cx="0" cy="420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C724F-640A-C910-D082-A3AA832432E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92710" y="2974256"/>
            <a:ext cx="1441622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1DDBD-5A3B-4D04-DCC1-DA69AD6F3D9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111832" y="2974255"/>
            <a:ext cx="43504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6488296-6234-6428-6F5B-F3ABEF112D81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>
            <a:off x="5840818" y="-1049674"/>
            <a:ext cx="307777" cy="8755746"/>
          </a:xfrm>
          <a:prstGeom prst="curvedConnector3">
            <a:avLst>
              <a:gd name="adj1" fmla="val 356212"/>
            </a:avLst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7F2176-08E0-0F03-C9B6-48FEB191891E}"/>
              </a:ext>
            </a:extLst>
          </p:cNvPr>
          <p:cNvSpPr txBox="1"/>
          <p:nvPr/>
        </p:nvSpPr>
        <p:spPr>
          <a:xfrm>
            <a:off x="2555120" y="4388282"/>
            <a:ext cx="751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hyperparameters to improve model</a:t>
            </a:r>
          </a:p>
        </p:txBody>
      </p:sp>
    </p:spTree>
    <p:extLst>
      <p:ext uri="{BB962C8B-B14F-4D97-AF65-F5344CB8AC3E}">
        <p14:creationId xmlns:p14="http://schemas.microsoft.com/office/powerpoint/2010/main" val="357137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712E9F-8E43-B2E1-FFF4-C136951ACD5B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37F1F-F23A-69FE-6964-55A95E08B552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CB81-CE07-4A22-B43D-BD5DF1EF31F0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DCC6D-77BB-C7E0-AFF7-B34E0FBF738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69E121-DAEB-34DC-B309-C89459F31985}"/>
              </a:ext>
            </a:extLst>
          </p:cNvPr>
          <p:cNvSpPr/>
          <p:nvPr/>
        </p:nvSpPr>
        <p:spPr>
          <a:xfrm>
            <a:off x="1904999" y="3530278"/>
            <a:ext cx="4414778" cy="328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1CDD4-9818-D425-A6AE-3850893D77E2}"/>
              </a:ext>
            </a:extLst>
          </p:cNvPr>
          <p:cNvSpPr/>
          <p:nvPr/>
        </p:nvSpPr>
        <p:spPr>
          <a:xfrm>
            <a:off x="6319777" y="3530278"/>
            <a:ext cx="1653514" cy="328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F336-5ADD-AF88-AC5F-2F347544300B}"/>
              </a:ext>
            </a:extLst>
          </p:cNvPr>
          <p:cNvSpPr txBox="1"/>
          <p:nvPr/>
        </p:nvSpPr>
        <p:spPr>
          <a:xfrm>
            <a:off x="1653051" y="3866319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fitting model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DCF98-7902-BAA9-7407-D72DD8975F0F}"/>
              </a:ext>
            </a:extLst>
          </p:cNvPr>
          <p:cNvSpPr txBox="1"/>
          <p:nvPr/>
        </p:nvSpPr>
        <p:spPr>
          <a:xfrm>
            <a:off x="5705431" y="3858491"/>
            <a:ext cx="2882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estimate model performance while optimizing model </a:t>
            </a:r>
          </a:p>
        </p:txBody>
      </p:sp>
    </p:spTree>
    <p:extLst>
      <p:ext uri="{BB962C8B-B14F-4D97-AF65-F5344CB8AC3E}">
        <p14:creationId xmlns:p14="http://schemas.microsoft.com/office/powerpoint/2010/main" val="336268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ECB5FE-A8D7-8E79-E704-FD12262D5DC3}"/>
              </a:ext>
            </a:extLst>
          </p:cNvPr>
          <p:cNvSpPr/>
          <p:nvPr/>
        </p:nvSpPr>
        <p:spPr>
          <a:xfrm>
            <a:off x="3515210" y="2492969"/>
            <a:ext cx="2077500" cy="962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0BB9BE-1A98-8E62-ACF0-902FC6063A86}"/>
              </a:ext>
            </a:extLst>
          </p:cNvPr>
          <p:cNvSpPr/>
          <p:nvPr/>
        </p:nvSpPr>
        <p:spPr>
          <a:xfrm>
            <a:off x="7034332" y="2492969"/>
            <a:ext cx="2077500" cy="96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B44022-1489-0197-C295-8E0125D877EB}"/>
              </a:ext>
            </a:extLst>
          </p:cNvPr>
          <p:cNvSpPr txBox="1"/>
          <p:nvPr/>
        </p:nvSpPr>
        <p:spPr>
          <a:xfrm>
            <a:off x="3717769" y="1646278"/>
            <a:ext cx="167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77C3C-9E2B-1233-3526-6FD858B13607}"/>
              </a:ext>
            </a:extLst>
          </p:cNvPr>
          <p:cNvSpPr txBox="1"/>
          <p:nvPr/>
        </p:nvSpPr>
        <p:spPr>
          <a:xfrm>
            <a:off x="9546872" y="277420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FBA25B-1B45-A566-411B-08EEAE742EA3}"/>
              </a:ext>
            </a:extLst>
          </p:cNvPr>
          <p:cNvSpPr txBox="1"/>
          <p:nvPr/>
        </p:nvSpPr>
        <p:spPr>
          <a:xfrm>
            <a:off x="7289630" y="1646278"/>
            <a:ext cx="156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4FDC-1073-331B-6F06-999D4412C595}"/>
              </a:ext>
            </a:extLst>
          </p:cNvPr>
          <p:cNvSpPr txBox="1"/>
          <p:nvPr/>
        </p:nvSpPr>
        <p:spPr>
          <a:xfrm>
            <a:off x="439267" y="2466425"/>
            <a:ext cx="2355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choices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FF2516-8A68-1589-B411-E6A2882E0754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2794399" y="2974257"/>
            <a:ext cx="7208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DBEAE1-27C7-0694-387C-E018D192AB3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53960" y="2025570"/>
            <a:ext cx="0" cy="467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A5250-13F0-BA77-6728-D92DC4D6564F}"/>
              </a:ext>
            </a:extLst>
          </p:cNvPr>
          <p:cNvCxnSpPr>
            <a:cxnSpLocks/>
          </p:cNvCxnSpPr>
          <p:nvPr/>
        </p:nvCxnSpPr>
        <p:spPr>
          <a:xfrm>
            <a:off x="8073082" y="2046387"/>
            <a:ext cx="0" cy="420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C7A034-EB9E-0A1C-4476-C419D5CB57E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92710" y="2974256"/>
            <a:ext cx="1441622" cy="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3D1556-644A-4FCA-F692-FBCB42E2976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111832" y="2974255"/>
            <a:ext cx="435040" cy="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DC44502-DDFD-75ED-5226-1CA6F7071B6D}"/>
              </a:ext>
            </a:extLst>
          </p:cNvPr>
          <p:cNvCxnSpPr>
            <a:cxnSpLocks/>
            <a:stCxn id="39" idx="1"/>
            <a:endCxn id="22" idx="2"/>
          </p:cNvCxnSpPr>
          <p:nvPr/>
        </p:nvCxnSpPr>
        <p:spPr>
          <a:xfrm rot="10800000">
            <a:off x="1616833" y="3482089"/>
            <a:ext cx="3690106" cy="936031"/>
          </a:xfrm>
          <a:prstGeom prst="curvedConnector2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003EF-7BD6-02C2-FBA5-EDAEDB5A9ABF}"/>
              </a:ext>
            </a:extLst>
          </p:cNvPr>
          <p:cNvSpPr txBox="1"/>
          <p:nvPr/>
        </p:nvSpPr>
        <p:spPr>
          <a:xfrm>
            <a:off x="1718681" y="4572008"/>
            <a:ext cx="331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hyperparameters to improve model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72F8847-C816-90B7-B10F-CAAA13CDD7E9}"/>
              </a:ext>
            </a:extLst>
          </p:cNvPr>
          <p:cNvSpPr/>
          <p:nvPr/>
        </p:nvSpPr>
        <p:spPr>
          <a:xfrm>
            <a:off x="5306939" y="3936831"/>
            <a:ext cx="1727393" cy="9625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B27062-2BB6-48FD-3265-A01BDA42AF05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4553960" y="3455544"/>
            <a:ext cx="1616676" cy="481287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EC5077-9705-9C07-8E7A-01415A9C0ACF}"/>
              </a:ext>
            </a:extLst>
          </p:cNvPr>
          <p:cNvSpPr txBox="1"/>
          <p:nvPr/>
        </p:nvSpPr>
        <p:spPr>
          <a:xfrm>
            <a:off x="5617343" y="5380693"/>
            <a:ext cx="110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B47135-911F-A321-15D8-F0ED4B10CB3B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6170636" y="4899406"/>
            <a:ext cx="0" cy="481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8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F6F09-9A54-6C05-2EBC-C6FF920E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4" y="1285103"/>
            <a:ext cx="11777056" cy="3651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89E7F-050B-1DF9-4156-3EFD1C794614}"/>
              </a:ext>
            </a:extLst>
          </p:cNvPr>
          <p:cNvSpPr txBox="1"/>
          <p:nvPr/>
        </p:nvSpPr>
        <p:spPr>
          <a:xfrm>
            <a:off x="5869459" y="1359243"/>
            <a:ext cx="716863" cy="246221"/>
          </a:xfrm>
          <a:prstGeom prst="rect">
            <a:avLst/>
          </a:prstGeom>
          <a:solidFill>
            <a:srgbClr val="EFEDEE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Dev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30C9-FEBB-2C32-F5CA-8ACFF804B476}"/>
              </a:ext>
            </a:extLst>
          </p:cNvPr>
          <p:cNvSpPr txBox="1"/>
          <p:nvPr/>
        </p:nvSpPr>
        <p:spPr>
          <a:xfrm>
            <a:off x="7405816" y="1771135"/>
            <a:ext cx="673582" cy="246221"/>
          </a:xfrm>
          <a:prstGeom prst="rect">
            <a:avLst/>
          </a:prstGeom>
          <a:solidFill>
            <a:srgbClr val="85CAFF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04F06-A437-E7F3-FFC8-756F4B99CA99}"/>
              </a:ext>
            </a:extLst>
          </p:cNvPr>
          <p:cNvSpPr txBox="1"/>
          <p:nvPr/>
        </p:nvSpPr>
        <p:spPr>
          <a:xfrm>
            <a:off x="4596866" y="674812"/>
            <a:ext cx="326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79415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59C24-3B1D-9132-8072-2E21CEE38C43}"/>
              </a:ext>
            </a:extLst>
          </p:cNvPr>
          <p:cNvSpPr/>
          <p:nvPr/>
        </p:nvSpPr>
        <p:spPr>
          <a:xfrm>
            <a:off x="2619634" y="1692875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1133F-0BE6-1CFA-8381-6DDCD60355BE}"/>
              </a:ext>
            </a:extLst>
          </p:cNvPr>
          <p:cNvSpPr txBox="1"/>
          <p:nvPr/>
        </p:nvSpPr>
        <p:spPr>
          <a:xfrm>
            <a:off x="5148464" y="129276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 datapoints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FAF1E-00B6-2D8E-CA79-0BC4BD8BB673}"/>
              </a:ext>
            </a:extLst>
          </p:cNvPr>
          <p:cNvSpPr txBox="1"/>
          <p:nvPr/>
        </p:nvSpPr>
        <p:spPr>
          <a:xfrm>
            <a:off x="3104159" y="275503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C8259-7101-CD53-F12B-C9D3111FD414}"/>
              </a:ext>
            </a:extLst>
          </p:cNvPr>
          <p:cNvSpPr/>
          <p:nvPr/>
        </p:nvSpPr>
        <p:spPr>
          <a:xfrm>
            <a:off x="2619634" y="2524785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4FFAF-E3CF-0717-82F9-BFDC8830F732}"/>
              </a:ext>
            </a:extLst>
          </p:cNvPr>
          <p:cNvSpPr txBox="1"/>
          <p:nvPr/>
        </p:nvSpPr>
        <p:spPr>
          <a:xfrm>
            <a:off x="1470455" y="255716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Fold 0: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4E2B8-77DF-9824-B631-09ADA35B5320}"/>
              </a:ext>
            </a:extLst>
          </p:cNvPr>
          <p:cNvSpPr/>
          <p:nvPr/>
        </p:nvSpPr>
        <p:spPr>
          <a:xfrm>
            <a:off x="2669063" y="2594233"/>
            <a:ext cx="284204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E3CB96-4609-57E4-16D4-7E12C1CEE8FA}"/>
              </a:ext>
            </a:extLst>
          </p:cNvPr>
          <p:cNvSpPr/>
          <p:nvPr/>
        </p:nvSpPr>
        <p:spPr>
          <a:xfrm>
            <a:off x="6095999" y="911365"/>
            <a:ext cx="284204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88B43-3640-BFCA-6390-AA21405A0104}"/>
              </a:ext>
            </a:extLst>
          </p:cNvPr>
          <p:cNvSpPr txBox="1"/>
          <p:nvPr/>
        </p:nvSpPr>
        <p:spPr>
          <a:xfrm>
            <a:off x="6396466" y="850203"/>
            <a:ext cx="129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D2B66-99C7-3349-476D-50F3A32CF9B8}"/>
              </a:ext>
            </a:extLst>
          </p:cNvPr>
          <p:cNvSpPr/>
          <p:nvPr/>
        </p:nvSpPr>
        <p:spPr>
          <a:xfrm>
            <a:off x="5665679" y="911365"/>
            <a:ext cx="284204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EF86D-22CF-26F7-8B68-2402F4C83810}"/>
              </a:ext>
            </a:extLst>
          </p:cNvPr>
          <p:cNvSpPr txBox="1"/>
          <p:nvPr/>
        </p:nvSpPr>
        <p:spPr>
          <a:xfrm>
            <a:off x="4489306" y="850203"/>
            <a:ext cx="1103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FCE2E-0C57-9868-BCCE-183F61BAD088}"/>
              </a:ext>
            </a:extLst>
          </p:cNvPr>
          <p:cNvSpPr/>
          <p:nvPr/>
        </p:nvSpPr>
        <p:spPr>
          <a:xfrm>
            <a:off x="2991808" y="2594233"/>
            <a:ext cx="6634105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2E7521-EE8B-8D57-4D27-94A3F9503241}"/>
              </a:ext>
            </a:extLst>
          </p:cNvPr>
          <p:cNvSpPr/>
          <p:nvPr/>
        </p:nvSpPr>
        <p:spPr>
          <a:xfrm>
            <a:off x="2619634" y="3138622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CAB19-D855-DB33-56A6-1310EAD0474A}"/>
              </a:ext>
            </a:extLst>
          </p:cNvPr>
          <p:cNvSpPr txBox="1"/>
          <p:nvPr/>
        </p:nvSpPr>
        <p:spPr>
          <a:xfrm>
            <a:off x="1470455" y="3170999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Fold 1: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3D5351-7CF0-A054-53A4-391612BFDF72}"/>
              </a:ext>
            </a:extLst>
          </p:cNvPr>
          <p:cNvSpPr/>
          <p:nvPr/>
        </p:nvSpPr>
        <p:spPr>
          <a:xfrm>
            <a:off x="3017403" y="3208070"/>
            <a:ext cx="193882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C96A7A-7820-5D00-501E-8CC1F7C51183}"/>
              </a:ext>
            </a:extLst>
          </p:cNvPr>
          <p:cNvSpPr/>
          <p:nvPr/>
        </p:nvSpPr>
        <p:spPr>
          <a:xfrm>
            <a:off x="3249827" y="3208070"/>
            <a:ext cx="6376086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C753D-BE83-7822-E1F7-34C85F63489E}"/>
              </a:ext>
            </a:extLst>
          </p:cNvPr>
          <p:cNvSpPr/>
          <p:nvPr/>
        </p:nvSpPr>
        <p:spPr>
          <a:xfrm>
            <a:off x="2642876" y="3206240"/>
            <a:ext cx="284204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7D1631-266C-F255-AE8A-17E69916AC7A}"/>
              </a:ext>
            </a:extLst>
          </p:cNvPr>
          <p:cNvSpPr/>
          <p:nvPr/>
        </p:nvSpPr>
        <p:spPr>
          <a:xfrm>
            <a:off x="2619634" y="4073499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65BD6-2C48-C2E9-FD54-49768E187D3B}"/>
              </a:ext>
            </a:extLst>
          </p:cNvPr>
          <p:cNvSpPr txBox="1"/>
          <p:nvPr/>
        </p:nvSpPr>
        <p:spPr>
          <a:xfrm>
            <a:off x="1470455" y="410587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Fold N: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8C6CD-466B-CB2E-AAE4-6F7D6E56AF0E}"/>
              </a:ext>
            </a:extLst>
          </p:cNvPr>
          <p:cNvSpPr/>
          <p:nvPr/>
        </p:nvSpPr>
        <p:spPr>
          <a:xfrm>
            <a:off x="9241549" y="4141116"/>
            <a:ext cx="284204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F4FB18-251C-40F7-7F9E-584C9F824494}"/>
              </a:ext>
            </a:extLst>
          </p:cNvPr>
          <p:cNvSpPr/>
          <p:nvPr/>
        </p:nvSpPr>
        <p:spPr>
          <a:xfrm>
            <a:off x="2642876" y="4141117"/>
            <a:ext cx="6498513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DF0651-38EC-9B77-CB87-4D6F9C22AEA1}"/>
              </a:ext>
            </a:extLst>
          </p:cNvPr>
          <p:cNvSpPr txBox="1"/>
          <p:nvPr/>
        </p:nvSpPr>
        <p:spPr>
          <a:xfrm>
            <a:off x="5807781" y="3421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494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611516-6DD0-CD21-D4AC-393EF7E38871}"/>
              </a:ext>
            </a:extLst>
          </p:cNvPr>
          <p:cNvCxnSpPr/>
          <p:nvPr/>
        </p:nvCxnSpPr>
        <p:spPr>
          <a:xfrm>
            <a:off x="3131128" y="4530436"/>
            <a:ext cx="4419600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2978E8-7E6F-6BF3-37FB-3C79CAFB67E3}"/>
              </a:ext>
            </a:extLst>
          </p:cNvPr>
          <p:cNvCxnSpPr>
            <a:cxnSpLocks/>
          </p:cNvCxnSpPr>
          <p:nvPr/>
        </p:nvCxnSpPr>
        <p:spPr>
          <a:xfrm flipV="1">
            <a:off x="3262745" y="1392382"/>
            <a:ext cx="0" cy="329045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351E19-3776-4E9E-4F21-E2E15EC9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8" y="4793095"/>
            <a:ext cx="43180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D2409-ED4D-0265-9394-3C29C5D6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04" y="2820555"/>
            <a:ext cx="419100" cy="27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9FD556-1C6D-4E4C-CE59-CA41FA0F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04" y="1641764"/>
            <a:ext cx="215900" cy="30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B4FFFA-C6AB-2290-F6FF-81A9C9612E7F}"/>
              </a:ext>
            </a:extLst>
          </p:cNvPr>
          <p:cNvSpPr/>
          <p:nvPr/>
        </p:nvSpPr>
        <p:spPr>
          <a:xfrm>
            <a:off x="8174182" y="217516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2C2F6-C01E-4594-8AEF-69BBC2165DDC}"/>
              </a:ext>
            </a:extLst>
          </p:cNvPr>
          <p:cNvSpPr/>
          <p:nvPr/>
        </p:nvSpPr>
        <p:spPr>
          <a:xfrm>
            <a:off x="4343400" y="327775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5726F-CFC3-C26A-B72C-DE5E7EBBCCBD}"/>
              </a:ext>
            </a:extLst>
          </p:cNvPr>
          <p:cNvSpPr txBox="1"/>
          <p:nvPr/>
        </p:nvSpPr>
        <p:spPr>
          <a:xfrm>
            <a:off x="8539406" y="20378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F4F65-7364-13B9-E01E-95DFB80641E0}"/>
              </a:ext>
            </a:extLst>
          </p:cNvPr>
          <p:cNvSpPr txBox="1"/>
          <p:nvPr/>
        </p:nvSpPr>
        <p:spPr>
          <a:xfrm>
            <a:off x="8539406" y="2485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8F27D-745E-FD88-A7A7-8109A59E8B3A}"/>
              </a:ext>
            </a:extLst>
          </p:cNvPr>
          <p:cNvSpPr/>
          <p:nvPr/>
        </p:nvSpPr>
        <p:spPr>
          <a:xfrm>
            <a:off x="4003964" y="360449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7CE893-C3C1-0F18-8D9E-D556F6164756}"/>
              </a:ext>
            </a:extLst>
          </p:cNvPr>
          <p:cNvSpPr/>
          <p:nvPr/>
        </p:nvSpPr>
        <p:spPr>
          <a:xfrm>
            <a:off x="4433454" y="3988956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06D0E3-91CB-32F9-BAE2-7450166306FD}"/>
              </a:ext>
            </a:extLst>
          </p:cNvPr>
          <p:cNvSpPr/>
          <p:nvPr/>
        </p:nvSpPr>
        <p:spPr>
          <a:xfrm>
            <a:off x="4208896" y="26269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3628F-5461-71BF-093F-9EC75D5B92B9}"/>
              </a:ext>
            </a:extLst>
          </p:cNvPr>
          <p:cNvSpPr/>
          <p:nvPr/>
        </p:nvSpPr>
        <p:spPr>
          <a:xfrm>
            <a:off x="4776931" y="4135582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0FD144-46E8-6F14-AF93-9A80963AFF49}"/>
              </a:ext>
            </a:extLst>
          </p:cNvPr>
          <p:cNvSpPr/>
          <p:nvPr/>
        </p:nvSpPr>
        <p:spPr>
          <a:xfrm>
            <a:off x="4860059" y="3454401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690BE4-409B-BF0A-57F1-FC453676D339}"/>
              </a:ext>
            </a:extLst>
          </p:cNvPr>
          <p:cNvSpPr/>
          <p:nvPr/>
        </p:nvSpPr>
        <p:spPr>
          <a:xfrm>
            <a:off x="4679950" y="3059547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392D05-57B1-4DAF-3B0D-1B9F5A8A6306}"/>
              </a:ext>
            </a:extLst>
          </p:cNvPr>
          <p:cNvSpPr/>
          <p:nvPr/>
        </p:nvSpPr>
        <p:spPr>
          <a:xfrm>
            <a:off x="5335156" y="380192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1BDDEF-87FB-A091-3C03-9985FF156989}"/>
              </a:ext>
            </a:extLst>
          </p:cNvPr>
          <p:cNvSpPr/>
          <p:nvPr/>
        </p:nvSpPr>
        <p:spPr>
          <a:xfrm>
            <a:off x="3771900" y="40062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E7573-AA22-BF2A-1604-CE60828D8038}"/>
              </a:ext>
            </a:extLst>
          </p:cNvPr>
          <p:cNvSpPr/>
          <p:nvPr/>
        </p:nvSpPr>
        <p:spPr>
          <a:xfrm>
            <a:off x="5165652" y="315306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F5295-FF51-7110-F0AB-6ABA882C1F75}"/>
              </a:ext>
            </a:extLst>
          </p:cNvPr>
          <p:cNvSpPr/>
          <p:nvPr/>
        </p:nvSpPr>
        <p:spPr>
          <a:xfrm>
            <a:off x="3698009" y="31005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99E5AC-53B5-5BD5-F8EF-5542514CDDEC}"/>
              </a:ext>
            </a:extLst>
          </p:cNvPr>
          <p:cNvSpPr/>
          <p:nvPr/>
        </p:nvSpPr>
        <p:spPr>
          <a:xfrm>
            <a:off x="8174181" y="264766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CA5D0-17A3-33A9-0B28-232A12E034BE}"/>
              </a:ext>
            </a:extLst>
          </p:cNvPr>
          <p:cNvSpPr/>
          <p:nvPr/>
        </p:nvSpPr>
        <p:spPr>
          <a:xfrm>
            <a:off x="6259847" y="160712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09F62-8AF1-13BE-12B4-6144B91CD7D1}"/>
              </a:ext>
            </a:extLst>
          </p:cNvPr>
          <p:cNvSpPr/>
          <p:nvPr/>
        </p:nvSpPr>
        <p:spPr>
          <a:xfrm>
            <a:off x="5538354" y="19892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C07B7A-AADF-E8F4-B708-4FACA98FBB36}"/>
              </a:ext>
            </a:extLst>
          </p:cNvPr>
          <p:cNvSpPr/>
          <p:nvPr/>
        </p:nvSpPr>
        <p:spPr>
          <a:xfrm>
            <a:off x="5916360" y="348408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1DCF34-F50D-0059-9C2E-719F30711420}"/>
              </a:ext>
            </a:extLst>
          </p:cNvPr>
          <p:cNvSpPr/>
          <p:nvPr/>
        </p:nvSpPr>
        <p:spPr>
          <a:xfrm>
            <a:off x="5196610" y="261959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A1B6F4-8515-8449-CA3A-A95895645C0D}"/>
              </a:ext>
            </a:extLst>
          </p:cNvPr>
          <p:cNvSpPr/>
          <p:nvPr/>
        </p:nvSpPr>
        <p:spPr>
          <a:xfrm>
            <a:off x="5791682" y="289011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6937DB-91EA-209E-EF27-6B70CFF34CFE}"/>
              </a:ext>
            </a:extLst>
          </p:cNvPr>
          <p:cNvSpPr/>
          <p:nvPr/>
        </p:nvSpPr>
        <p:spPr>
          <a:xfrm>
            <a:off x="5801690" y="240903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B98B74-71D5-4645-949B-E6770165DE73}"/>
              </a:ext>
            </a:extLst>
          </p:cNvPr>
          <p:cNvSpPr/>
          <p:nvPr/>
        </p:nvSpPr>
        <p:spPr>
          <a:xfrm>
            <a:off x="6621512" y="331080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C61E12-CEE5-4839-25AF-C7FD3D703840}"/>
              </a:ext>
            </a:extLst>
          </p:cNvPr>
          <p:cNvSpPr/>
          <p:nvPr/>
        </p:nvSpPr>
        <p:spPr>
          <a:xfrm>
            <a:off x="7030221" y="267349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A814A0-F6C5-7F92-5C71-0791A98F1D98}"/>
              </a:ext>
            </a:extLst>
          </p:cNvPr>
          <p:cNvSpPr/>
          <p:nvPr/>
        </p:nvSpPr>
        <p:spPr>
          <a:xfrm>
            <a:off x="6391325" y="244806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AA575C-D2C1-1D72-9B3D-27C4603F0A70}"/>
              </a:ext>
            </a:extLst>
          </p:cNvPr>
          <p:cNvSpPr/>
          <p:nvPr/>
        </p:nvSpPr>
        <p:spPr>
          <a:xfrm>
            <a:off x="4901045" y="20630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3FAA99-A444-F78B-3631-73FC3DDEB823}"/>
              </a:ext>
            </a:extLst>
          </p:cNvPr>
          <p:cNvSpPr/>
          <p:nvPr/>
        </p:nvSpPr>
        <p:spPr>
          <a:xfrm>
            <a:off x="5915891" y="193469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EF42B-A550-109B-6189-4AA50991E4E7}"/>
              </a:ext>
            </a:extLst>
          </p:cNvPr>
          <p:cNvSpPr/>
          <p:nvPr/>
        </p:nvSpPr>
        <p:spPr>
          <a:xfrm>
            <a:off x="7765473" y="1558636"/>
            <a:ext cx="1530927" cy="1541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18B37D-4916-CC07-DF59-67794C935202}"/>
              </a:ext>
            </a:extLst>
          </p:cNvPr>
          <p:cNvCxnSpPr>
            <a:cxnSpLocks/>
          </p:cNvCxnSpPr>
          <p:nvPr/>
        </p:nvCxnSpPr>
        <p:spPr>
          <a:xfrm>
            <a:off x="3880296" y="1408514"/>
            <a:ext cx="2561215" cy="2934886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76F1C0-4CEB-1782-3073-FE8EFCF3A353}"/>
                  </a:ext>
                </a:extLst>
              </p:cNvPr>
              <p:cNvSpPr txBox="1"/>
              <p:nvPr/>
            </p:nvSpPr>
            <p:spPr>
              <a:xfrm>
                <a:off x="3184967" y="883638"/>
                <a:ext cx="1716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Hyperplane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76F1C0-4CEB-1782-3073-FE8EFCF3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967" y="883638"/>
                <a:ext cx="1716432" cy="369332"/>
              </a:xfrm>
              <a:prstGeom prst="rect">
                <a:avLst/>
              </a:prstGeom>
              <a:blipFill>
                <a:blip r:embed="rId5"/>
                <a:stretch>
                  <a:fillRect l="-294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2F300D-40E9-4844-D0D1-062FDF9190EB}"/>
              </a:ext>
            </a:extLst>
          </p:cNvPr>
          <p:cNvCxnSpPr>
            <a:cxnSpLocks/>
          </p:cNvCxnSpPr>
          <p:nvPr/>
        </p:nvCxnSpPr>
        <p:spPr>
          <a:xfrm>
            <a:off x="4057410" y="1363202"/>
            <a:ext cx="2561215" cy="2934886"/>
          </a:xfrm>
          <a:prstGeom prst="line">
            <a:avLst/>
          </a:prstGeom>
          <a:ln w="158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9EFAC0-ADE4-774D-31E2-D9FB0EFF6E90}"/>
              </a:ext>
            </a:extLst>
          </p:cNvPr>
          <p:cNvCxnSpPr>
            <a:cxnSpLocks/>
          </p:cNvCxnSpPr>
          <p:nvPr/>
        </p:nvCxnSpPr>
        <p:spPr>
          <a:xfrm>
            <a:off x="3666106" y="1392032"/>
            <a:ext cx="2561215" cy="2934886"/>
          </a:xfrm>
          <a:prstGeom prst="line">
            <a:avLst/>
          </a:prstGeom>
          <a:ln w="158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3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F78D4DA-BF74-0098-C341-E65391428840}"/>
              </a:ext>
            </a:extLst>
          </p:cNvPr>
          <p:cNvGrpSpPr/>
          <p:nvPr/>
        </p:nvGrpSpPr>
        <p:grpSpPr>
          <a:xfrm>
            <a:off x="7491662" y="1367419"/>
            <a:ext cx="3459892" cy="2020446"/>
            <a:chOff x="6635578" y="1093455"/>
            <a:chExt cx="3459892" cy="202044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A7A3B4-7BAA-9732-4287-B192EA4B95CF}"/>
                </a:ext>
              </a:extLst>
            </p:cNvPr>
            <p:cNvSpPr/>
            <p:nvPr/>
          </p:nvSpPr>
          <p:spPr>
            <a:xfrm>
              <a:off x="6635578" y="1093455"/>
              <a:ext cx="3459892" cy="202044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A4BFAAA-C346-8512-AFAD-DC35BFD46CEE}"/>
                </a:ext>
              </a:extLst>
            </p:cNvPr>
            <p:cNvSpPr/>
            <p:nvPr/>
          </p:nvSpPr>
          <p:spPr>
            <a:xfrm>
              <a:off x="8081319" y="1118169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081E25A-C53B-2408-5FBA-C11CE3F893ED}"/>
                </a:ext>
              </a:extLst>
            </p:cNvPr>
            <p:cNvSpPr/>
            <p:nvPr/>
          </p:nvSpPr>
          <p:spPr>
            <a:xfrm>
              <a:off x="7306962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6565049-682D-8653-C87E-B82082860379}"/>
                </a:ext>
              </a:extLst>
            </p:cNvPr>
            <p:cNvSpPr/>
            <p:nvPr/>
          </p:nvSpPr>
          <p:spPr>
            <a:xfrm>
              <a:off x="8868375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11AADD9-F62B-EF7D-1DD2-7076F97E77BF}"/>
                </a:ext>
              </a:extLst>
            </p:cNvPr>
            <p:cNvSpPr/>
            <p:nvPr/>
          </p:nvSpPr>
          <p:spPr>
            <a:xfrm>
              <a:off x="837410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086794-D92C-5C2A-0C51-F9A451B51EBD}"/>
                </a:ext>
              </a:extLst>
            </p:cNvPr>
            <p:cNvSpPr/>
            <p:nvPr/>
          </p:nvSpPr>
          <p:spPr>
            <a:xfrm>
              <a:off x="936264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9AD608-FE98-AAA4-70A6-B665C5F08647}"/>
                </a:ext>
              </a:extLst>
            </p:cNvPr>
            <p:cNvSpPr/>
            <p:nvPr/>
          </p:nvSpPr>
          <p:spPr>
            <a:xfrm>
              <a:off x="778475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C4A312A-0BF0-CB89-15FB-729205575DE3}"/>
                </a:ext>
              </a:extLst>
            </p:cNvPr>
            <p:cNvSpPr/>
            <p:nvPr/>
          </p:nvSpPr>
          <p:spPr>
            <a:xfrm>
              <a:off x="679621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E856FC1-6BFD-19F0-A10E-F3AAECA75FF6}"/>
                </a:ext>
              </a:extLst>
            </p:cNvPr>
            <p:cNvCxnSpPr>
              <a:stCxn id="106" idx="4"/>
              <a:endCxn id="107" idx="0"/>
            </p:cNvCxnSpPr>
            <p:nvPr/>
          </p:nvCxnSpPr>
          <p:spPr>
            <a:xfrm flipH="1">
              <a:off x="7554097" y="1579834"/>
              <a:ext cx="774357" cy="308571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8094113-A0F7-491F-9176-D91662664A37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>
            <a:xfrm>
              <a:off x="8328454" y="1579834"/>
              <a:ext cx="787056" cy="308571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8D86051-0C96-9048-D44A-E232EAFF1ECB}"/>
                </a:ext>
              </a:extLst>
            </p:cNvPr>
            <p:cNvCxnSpPr>
              <a:cxnSpLocks/>
              <a:stCxn id="107" idx="4"/>
              <a:endCxn id="112" idx="0"/>
            </p:cNvCxnSpPr>
            <p:nvPr/>
          </p:nvCxnSpPr>
          <p:spPr>
            <a:xfrm flipH="1">
              <a:off x="7043351" y="2350070"/>
              <a:ext cx="510746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D10A870-72F1-AFCA-563F-3A0A8B7C293F}"/>
                </a:ext>
              </a:extLst>
            </p:cNvPr>
            <p:cNvCxnSpPr>
              <a:cxnSpLocks/>
              <a:stCxn id="107" idx="4"/>
              <a:endCxn id="111" idx="0"/>
            </p:cNvCxnSpPr>
            <p:nvPr/>
          </p:nvCxnSpPr>
          <p:spPr>
            <a:xfrm>
              <a:off x="7554097" y="2350070"/>
              <a:ext cx="477794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7E6590B-767A-14D4-FAD5-02B88DD214B7}"/>
                </a:ext>
              </a:extLst>
            </p:cNvPr>
            <p:cNvCxnSpPr>
              <a:cxnSpLocks/>
              <a:stCxn id="108" idx="4"/>
              <a:endCxn id="109" idx="0"/>
            </p:cNvCxnSpPr>
            <p:nvPr/>
          </p:nvCxnSpPr>
          <p:spPr>
            <a:xfrm flipH="1">
              <a:off x="8621240" y="2350070"/>
              <a:ext cx="494270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F6A11A9-80D6-D27B-F77B-A88FB1CC4724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>
            <a:xfrm>
              <a:off x="9115510" y="2350070"/>
              <a:ext cx="494270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1C7E8EB-DF3A-602E-7671-9B59E475B18B}"/>
              </a:ext>
            </a:extLst>
          </p:cNvPr>
          <p:cNvGrpSpPr/>
          <p:nvPr/>
        </p:nvGrpSpPr>
        <p:grpSpPr>
          <a:xfrm>
            <a:off x="7242091" y="1598252"/>
            <a:ext cx="3459892" cy="2020446"/>
            <a:chOff x="6635578" y="1093455"/>
            <a:chExt cx="3459892" cy="202044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84416A2-C139-0C5D-0591-5893B3DB46BD}"/>
                </a:ext>
              </a:extLst>
            </p:cNvPr>
            <p:cNvSpPr/>
            <p:nvPr/>
          </p:nvSpPr>
          <p:spPr>
            <a:xfrm>
              <a:off x="6635578" y="1093455"/>
              <a:ext cx="3459892" cy="202044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9CCDC4A-C39D-77CE-F0C8-C49B280153FE}"/>
                </a:ext>
              </a:extLst>
            </p:cNvPr>
            <p:cNvSpPr/>
            <p:nvPr/>
          </p:nvSpPr>
          <p:spPr>
            <a:xfrm>
              <a:off x="8081319" y="1118169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2347EAF-8E98-1245-DCE2-6E739566F423}"/>
                </a:ext>
              </a:extLst>
            </p:cNvPr>
            <p:cNvSpPr/>
            <p:nvPr/>
          </p:nvSpPr>
          <p:spPr>
            <a:xfrm>
              <a:off x="7306962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DEE8FC2-2D62-14F6-4E3E-54601A560B3B}"/>
                </a:ext>
              </a:extLst>
            </p:cNvPr>
            <p:cNvSpPr/>
            <p:nvPr/>
          </p:nvSpPr>
          <p:spPr>
            <a:xfrm>
              <a:off x="8868375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43904E7-23E9-FF4C-0314-156E40D44C6A}"/>
                </a:ext>
              </a:extLst>
            </p:cNvPr>
            <p:cNvSpPr/>
            <p:nvPr/>
          </p:nvSpPr>
          <p:spPr>
            <a:xfrm>
              <a:off x="837410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A8E0F81-403D-72BC-9252-089C008F118A}"/>
                </a:ext>
              </a:extLst>
            </p:cNvPr>
            <p:cNvSpPr/>
            <p:nvPr/>
          </p:nvSpPr>
          <p:spPr>
            <a:xfrm>
              <a:off x="936264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EB4E0F3-7BD8-B932-1E6B-4E5B3BA713F6}"/>
                </a:ext>
              </a:extLst>
            </p:cNvPr>
            <p:cNvSpPr/>
            <p:nvPr/>
          </p:nvSpPr>
          <p:spPr>
            <a:xfrm>
              <a:off x="778475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CF53D1A-7331-3542-F411-AFB928062681}"/>
                </a:ext>
              </a:extLst>
            </p:cNvPr>
            <p:cNvSpPr/>
            <p:nvPr/>
          </p:nvSpPr>
          <p:spPr>
            <a:xfrm>
              <a:off x="679621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CCB5FAF-3717-77BF-9344-213304E94622}"/>
                </a:ext>
              </a:extLst>
            </p:cNvPr>
            <p:cNvCxnSpPr>
              <a:stCxn id="91" idx="4"/>
              <a:endCxn id="92" idx="0"/>
            </p:cNvCxnSpPr>
            <p:nvPr/>
          </p:nvCxnSpPr>
          <p:spPr>
            <a:xfrm flipH="1">
              <a:off x="7554097" y="1579834"/>
              <a:ext cx="774357" cy="308571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6A2F8D9-97E4-0331-4F4B-3A15264535F2}"/>
                </a:ext>
              </a:extLst>
            </p:cNvPr>
            <p:cNvCxnSpPr>
              <a:cxnSpLocks/>
              <a:stCxn id="91" idx="4"/>
              <a:endCxn id="93" idx="0"/>
            </p:cNvCxnSpPr>
            <p:nvPr/>
          </p:nvCxnSpPr>
          <p:spPr>
            <a:xfrm>
              <a:off x="8328454" y="1579834"/>
              <a:ext cx="787056" cy="308571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4F8DA4D-0483-A6CB-151A-B90A86095F83}"/>
                </a:ext>
              </a:extLst>
            </p:cNvPr>
            <p:cNvCxnSpPr>
              <a:cxnSpLocks/>
              <a:stCxn id="92" idx="4"/>
              <a:endCxn id="97" idx="0"/>
            </p:cNvCxnSpPr>
            <p:nvPr/>
          </p:nvCxnSpPr>
          <p:spPr>
            <a:xfrm flipH="1">
              <a:off x="7043351" y="2350070"/>
              <a:ext cx="510746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4333189-C45C-F429-7E11-800344C59286}"/>
                </a:ext>
              </a:extLst>
            </p:cNvPr>
            <p:cNvCxnSpPr>
              <a:cxnSpLocks/>
              <a:stCxn id="92" idx="4"/>
              <a:endCxn id="96" idx="0"/>
            </p:cNvCxnSpPr>
            <p:nvPr/>
          </p:nvCxnSpPr>
          <p:spPr>
            <a:xfrm>
              <a:off x="7554097" y="2350070"/>
              <a:ext cx="477794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3458DF4-4691-453F-9D26-B2B1EA805FA0}"/>
                </a:ext>
              </a:extLst>
            </p:cNvPr>
            <p:cNvCxnSpPr>
              <a:cxnSpLocks/>
              <a:stCxn id="93" idx="4"/>
              <a:endCxn id="94" idx="0"/>
            </p:cNvCxnSpPr>
            <p:nvPr/>
          </p:nvCxnSpPr>
          <p:spPr>
            <a:xfrm flipH="1">
              <a:off x="8621240" y="2350070"/>
              <a:ext cx="494270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72D150C-FD11-89F3-1F01-3036D2AE2AA3}"/>
                </a:ext>
              </a:extLst>
            </p:cNvPr>
            <p:cNvCxnSpPr>
              <a:cxnSpLocks/>
              <a:stCxn id="93" idx="4"/>
              <a:endCxn id="95" idx="0"/>
            </p:cNvCxnSpPr>
            <p:nvPr/>
          </p:nvCxnSpPr>
          <p:spPr>
            <a:xfrm>
              <a:off x="9115510" y="2350070"/>
              <a:ext cx="494270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92517A-FDA7-5139-AE2C-740E2CA1E670}"/>
              </a:ext>
            </a:extLst>
          </p:cNvPr>
          <p:cNvGrpSpPr/>
          <p:nvPr/>
        </p:nvGrpSpPr>
        <p:grpSpPr>
          <a:xfrm>
            <a:off x="6988811" y="1839491"/>
            <a:ext cx="3459892" cy="2020446"/>
            <a:chOff x="6635578" y="1093455"/>
            <a:chExt cx="3459892" cy="20204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4D056F-FF18-107A-AB97-21B7D62BE29C}"/>
                </a:ext>
              </a:extLst>
            </p:cNvPr>
            <p:cNvSpPr/>
            <p:nvPr/>
          </p:nvSpPr>
          <p:spPr>
            <a:xfrm>
              <a:off x="6635578" y="1093455"/>
              <a:ext cx="3459892" cy="202044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4C3D80-7E87-1AA7-B509-3D96F96EB4F6}"/>
                </a:ext>
              </a:extLst>
            </p:cNvPr>
            <p:cNvSpPr/>
            <p:nvPr/>
          </p:nvSpPr>
          <p:spPr>
            <a:xfrm>
              <a:off x="8081319" y="1118169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83A939-9601-05D1-BE15-E5E6540A0738}"/>
                </a:ext>
              </a:extLst>
            </p:cNvPr>
            <p:cNvSpPr/>
            <p:nvPr/>
          </p:nvSpPr>
          <p:spPr>
            <a:xfrm>
              <a:off x="7306962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7315A30-8CEB-82FD-4AEF-3AC2A6EEFA04}"/>
                </a:ext>
              </a:extLst>
            </p:cNvPr>
            <p:cNvSpPr/>
            <p:nvPr/>
          </p:nvSpPr>
          <p:spPr>
            <a:xfrm>
              <a:off x="8868375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961916C-66F1-7D26-CAF3-72EA45C9ABBC}"/>
                </a:ext>
              </a:extLst>
            </p:cNvPr>
            <p:cNvSpPr/>
            <p:nvPr/>
          </p:nvSpPr>
          <p:spPr>
            <a:xfrm>
              <a:off x="837410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8F2EEE7-A902-CEAA-5268-272EF7A45208}"/>
                </a:ext>
              </a:extLst>
            </p:cNvPr>
            <p:cNvSpPr/>
            <p:nvPr/>
          </p:nvSpPr>
          <p:spPr>
            <a:xfrm>
              <a:off x="936264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34F5730-1F92-29F4-52BD-665297158B6D}"/>
                </a:ext>
              </a:extLst>
            </p:cNvPr>
            <p:cNvSpPr/>
            <p:nvPr/>
          </p:nvSpPr>
          <p:spPr>
            <a:xfrm>
              <a:off x="778475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231ACA2-D467-6699-DFB8-4B477DBD4989}"/>
                </a:ext>
              </a:extLst>
            </p:cNvPr>
            <p:cNvSpPr/>
            <p:nvPr/>
          </p:nvSpPr>
          <p:spPr>
            <a:xfrm>
              <a:off x="679621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2253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419E66-8D0C-F48A-BD1C-DC25B8BFF8E0}"/>
                </a:ext>
              </a:extLst>
            </p:cNvPr>
            <p:cNvCxnSpPr>
              <a:stCxn id="61" idx="4"/>
              <a:endCxn id="62" idx="0"/>
            </p:cNvCxnSpPr>
            <p:nvPr/>
          </p:nvCxnSpPr>
          <p:spPr>
            <a:xfrm flipH="1">
              <a:off x="7554097" y="1579834"/>
              <a:ext cx="774357" cy="308571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45D1EAF-2095-0131-ECBB-BBD6B550D186}"/>
                </a:ext>
              </a:extLst>
            </p:cNvPr>
            <p:cNvCxnSpPr>
              <a:cxnSpLocks/>
              <a:stCxn id="61" idx="4"/>
              <a:endCxn id="63" idx="0"/>
            </p:cNvCxnSpPr>
            <p:nvPr/>
          </p:nvCxnSpPr>
          <p:spPr>
            <a:xfrm>
              <a:off x="8328454" y="1579834"/>
              <a:ext cx="787056" cy="308571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5620EB3-650F-5230-4AE0-F4DE6F1F765C}"/>
                </a:ext>
              </a:extLst>
            </p:cNvPr>
            <p:cNvCxnSpPr>
              <a:cxnSpLocks/>
              <a:stCxn id="62" idx="4"/>
              <a:endCxn id="67" idx="0"/>
            </p:cNvCxnSpPr>
            <p:nvPr/>
          </p:nvCxnSpPr>
          <p:spPr>
            <a:xfrm flipH="1">
              <a:off x="7043351" y="2350070"/>
              <a:ext cx="510746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19C4434-8FF3-225E-D607-D5C4AFF11DC5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>
            <a:xfrm>
              <a:off x="7554097" y="2350070"/>
              <a:ext cx="477794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0438B3A-D960-6006-6E00-70F7811BEC57}"/>
                </a:ext>
              </a:extLst>
            </p:cNvPr>
            <p:cNvCxnSpPr>
              <a:cxnSpLocks/>
              <a:stCxn id="63" idx="4"/>
              <a:endCxn id="64" idx="0"/>
            </p:cNvCxnSpPr>
            <p:nvPr/>
          </p:nvCxnSpPr>
          <p:spPr>
            <a:xfrm flipH="1">
              <a:off x="8621240" y="2350070"/>
              <a:ext cx="494270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BC8259-EA48-82F9-0B3F-32BF116C84BC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>
              <a:off x="9115510" y="2350070"/>
              <a:ext cx="494270" cy="22036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22531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2AE5B6-AB44-8363-4B3E-7B12DCD89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5281"/>
              </p:ext>
            </p:extLst>
          </p:nvPr>
        </p:nvGraphicFramePr>
        <p:xfrm>
          <a:off x="709827" y="1579834"/>
          <a:ext cx="3961028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257">
                  <a:extLst>
                    <a:ext uri="{9D8B030D-6E8A-4147-A177-3AD203B41FA5}">
                      <a16:colId xmlns:a16="http://schemas.microsoft.com/office/drawing/2014/main" val="2609749881"/>
                    </a:ext>
                  </a:extLst>
                </a:gridCol>
                <a:gridCol w="990257">
                  <a:extLst>
                    <a:ext uri="{9D8B030D-6E8A-4147-A177-3AD203B41FA5}">
                      <a16:colId xmlns:a16="http://schemas.microsoft.com/office/drawing/2014/main" val="242046263"/>
                    </a:ext>
                  </a:extLst>
                </a:gridCol>
                <a:gridCol w="990257">
                  <a:extLst>
                    <a:ext uri="{9D8B030D-6E8A-4147-A177-3AD203B41FA5}">
                      <a16:colId xmlns:a16="http://schemas.microsoft.com/office/drawing/2014/main" val="3224241495"/>
                    </a:ext>
                  </a:extLst>
                </a:gridCol>
                <a:gridCol w="990257">
                  <a:extLst>
                    <a:ext uri="{9D8B030D-6E8A-4147-A177-3AD203B41FA5}">
                      <a16:colId xmlns:a16="http://schemas.microsoft.com/office/drawing/2014/main" val="3925517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8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1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2084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489304E-23F8-88BB-506E-A32C896A0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57447"/>
              </p:ext>
            </p:extLst>
          </p:nvPr>
        </p:nvGraphicFramePr>
        <p:xfrm>
          <a:off x="5002427" y="1579834"/>
          <a:ext cx="990257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257">
                  <a:extLst>
                    <a:ext uri="{9D8B030D-6E8A-4147-A177-3AD203B41FA5}">
                      <a16:colId xmlns:a16="http://schemas.microsoft.com/office/drawing/2014/main" val="1268386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3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1857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04051EC-2A91-1562-A653-1096DFB747C4}"/>
              </a:ext>
            </a:extLst>
          </p:cNvPr>
          <p:cNvSpPr txBox="1"/>
          <p:nvPr/>
        </p:nvSpPr>
        <p:spPr>
          <a:xfrm>
            <a:off x="709827" y="766119"/>
            <a:ext cx="526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training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tree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CE7EB5-3A31-3CA0-4708-3600EBE5543D}"/>
              </a:ext>
            </a:extLst>
          </p:cNvPr>
          <p:cNvSpPr/>
          <p:nvPr/>
        </p:nvSpPr>
        <p:spPr>
          <a:xfrm>
            <a:off x="1709695" y="1579834"/>
            <a:ext cx="948038" cy="1981200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E20CE-9CF5-296B-3840-3CB7411F813C}"/>
              </a:ext>
            </a:extLst>
          </p:cNvPr>
          <p:cNvSpPr/>
          <p:nvPr/>
        </p:nvSpPr>
        <p:spPr>
          <a:xfrm>
            <a:off x="3682315" y="1579834"/>
            <a:ext cx="948038" cy="1981200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98F4F8-A8B8-D87C-4F83-C5CCB71A6BD1}"/>
              </a:ext>
            </a:extLst>
          </p:cNvPr>
          <p:cNvSpPr/>
          <p:nvPr/>
        </p:nvSpPr>
        <p:spPr>
          <a:xfrm>
            <a:off x="721155" y="2350071"/>
            <a:ext cx="5267788" cy="78854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0E4D33-A7AB-2965-44B8-7498E5847C44}"/>
              </a:ext>
            </a:extLst>
          </p:cNvPr>
          <p:cNvSpPr/>
          <p:nvPr/>
        </p:nvSpPr>
        <p:spPr>
          <a:xfrm>
            <a:off x="1709695" y="2350071"/>
            <a:ext cx="948038" cy="788545"/>
          </a:xfrm>
          <a:prstGeom prst="rect">
            <a:avLst/>
          </a:prstGeom>
          <a:solidFill>
            <a:schemeClr val="accent1">
              <a:alpha val="63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2424F-0B52-4CA4-F464-BF0FB19EF34A}"/>
              </a:ext>
            </a:extLst>
          </p:cNvPr>
          <p:cNvSpPr/>
          <p:nvPr/>
        </p:nvSpPr>
        <p:spPr>
          <a:xfrm>
            <a:off x="3682315" y="2350070"/>
            <a:ext cx="948038" cy="788545"/>
          </a:xfrm>
          <a:prstGeom prst="rect">
            <a:avLst/>
          </a:prstGeom>
          <a:solidFill>
            <a:schemeClr val="accent1">
              <a:alpha val="63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37AA5-079C-FDEF-EA28-D25F64FBD013}"/>
              </a:ext>
            </a:extLst>
          </p:cNvPr>
          <p:cNvSpPr/>
          <p:nvPr/>
        </p:nvSpPr>
        <p:spPr>
          <a:xfrm>
            <a:off x="5029578" y="2350070"/>
            <a:ext cx="948038" cy="788545"/>
          </a:xfrm>
          <a:prstGeom prst="rect">
            <a:avLst/>
          </a:prstGeom>
          <a:solidFill>
            <a:schemeClr val="accent1">
              <a:alpha val="63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266769-F573-61B4-8D4D-72B3CEB7ABBE}"/>
              </a:ext>
            </a:extLst>
          </p:cNvPr>
          <p:cNvGrpSpPr/>
          <p:nvPr/>
        </p:nvGrpSpPr>
        <p:grpSpPr>
          <a:xfrm>
            <a:off x="6693588" y="2122096"/>
            <a:ext cx="3459892" cy="2020446"/>
            <a:chOff x="6635578" y="1093455"/>
            <a:chExt cx="3459892" cy="20204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D9E839-5072-C00C-E8B3-2C817E6DBCC4}"/>
                </a:ext>
              </a:extLst>
            </p:cNvPr>
            <p:cNvSpPr/>
            <p:nvPr/>
          </p:nvSpPr>
          <p:spPr>
            <a:xfrm>
              <a:off x="6635578" y="1093455"/>
              <a:ext cx="3459892" cy="2020446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8009A3-777D-B77D-10CC-007944C61876}"/>
                </a:ext>
              </a:extLst>
            </p:cNvPr>
            <p:cNvSpPr/>
            <p:nvPr/>
          </p:nvSpPr>
          <p:spPr>
            <a:xfrm>
              <a:off x="8081319" y="1118169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1B907E-EF3B-E4DD-79C0-2EA7DCAE45CE}"/>
                </a:ext>
              </a:extLst>
            </p:cNvPr>
            <p:cNvSpPr/>
            <p:nvPr/>
          </p:nvSpPr>
          <p:spPr>
            <a:xfrm>
              <a:off x="7306962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FCD043B-453B-5C98-4CA3-F0C64BDF4282}"/>
                </a:ext>
              </a:extLst>
            </p:cNvPr>
            <p:cNvSpPr/>
            <p:nvPr/>
          </p:nvSpPr>
          <p:spPr>
            <a:xfrm>
              <a:off x="8868375" y="1888405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10CC5A-EE88-5F9E-546D-B51369ADFBC4}"/>
                </a:ext>
              </a:extLst>
            </p:cNvPr>
            <p:cNvSpPr/>
            <p:nvPr/>
          </p:nvSpPr>
          <p:spPr>
            <a:xfrm>
              <a:off x="837410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2D0098-0815-E072-67A4-979C382DC3A2}"/>
                </a:ext>
              </a:extLst>
            </p:cNvPr>
            <p:cNvSpPr/>
            <p:nvPr/>
          </p:nvSpPr>
          <p:spPr>
            <a:xfrm>
              <a:off x="9362645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40FBA9-5F3E-EC53-6B94-7624301FFF6E}"/>
                </a:ext>
              </a:extLst>
            </p:cNvPr>
            <p:cNvSpPr/>
            <p:nvPr/>
          </p:nvSpPr>
          <p:spPr>
            <a:xfrm>
              <a:off x="778475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907441-9C2B-669D-8C68-62E3E13E2248}"/>
                </a:ext>
              </a:extLst>
            </p:cNvPr>
            <p:cNvSpPr/>
            <p:nvPr/>
          </p:nvSpPr>
          <p:spPr>
            <a:xfrm>
              <a:off x="6796216" y="2570434"/>
              <a:ext cx="494270" cy="46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30F139F-1770-4F35-97A0-6382BACD48C2}"/>
                </a:ext>
              </a:extLst>
            </p:cNvPr>
            <p:cNvCxnSpPr>
              <a:stCxn id="32" idx="4"/>
              <a:endCxn id="33" idx="0"/>
            </p:cNvCxnSpPr>
            <p:nvPr/>
          </p:nvCxnSpPr>
          <p:spPr>
            <a:xfrm flipH="1">
              <a:off x="7554097" y="1579834"/>
              <a:ext cx="774357" cy="308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D7AB3E-9779-50A9-0B6B-E302325A122D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>
            <a:xfrm>
              <a:off x="8328454" y="1579834"/>
              <a:ext cx="787056" cy="308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C7F8F9-5DB0-48F8-DDC5-BBA39EA58807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 flipH="1">
              <a:off x="7043351" y="2350070"/>
              <a:ext cx="510746" cy="220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A66B06C-B707-C358-D6F3-F2D928B6B683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>
              <a:off x="7554097" y="2350070"/>
              <a:ext cx="477794" cy="220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199F423-120E-C3D3-2ECD-F66AA45E6C07}"/>
                </a:ext>
              </a:extLst>
            </p:cNvPr>
            <p:cNvCxnSpPr>
              <a:cxnSpLocks/>
              <a:stCxn id="34" idx="4"/>
              <a:endCxn id="35" idx="0"/>
            </p:cNvCxnSpPr>
            <p:nvPr/>
          </p:nvCxnSpPr>
          <p:spPr>
            <a:xfrm flipH="1">
              <a:off x="8621240" y="2350070"/>
              <a:ext cx="494270" cy="220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8891525-2534-21BF-E8E5-E2BCD8519642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>
              <a:off x="9115510" y="2350070"/>
              <a:ext cx="494270" cy="220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>
            <a:extLst>
              <a:ext uri="{FF2B5EF4-FFF2-40B4-BE49-F238E27FC236}">
                <a16:creationId xmlns:a16="http://schemas.microsoft.com/office/drawing/2014/main" id="{A6FDD24B-E1D4-70D4-102A-D65E2023D27D}"/>
              </a:ext>
            </a:extLst>
          </p:cNvPr>
          <p:cNvSpPr/>
          <p:nvPr/>
        </p:nvSpPr>
        <p:spPr>
          <a:xfrm>
            <a:off x="6127269" y="2458066"/>
            <a:ext cx="494270" cy="684658"/>
          </a:xfrm>
          <a:prstGeom prst="rightArrow">
            <a:avLst>
              <a:gd name="adj1" fmla="val 536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E0936D-DBDE-7B27-F073-82465FB83549}"/>
              </a:ext>
            </a:extLst>
          </p:cNvPr>
          <p:cNvSpPr txBox="1"/>
          <p:nvPr/>
        </p:nvSpPr>
        <p:spPr>
          <a:xfrm>
            <a:off x="1094695" y="3678019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Bag data and features randomly</a:t>
            </a:r>
          </a:p>
        </p:txBody>
      </p:sp>
      <p:pic>
        <p:nvPicPr>
          <p:cNvPr id="121" name="Graphic 120" descr="Repeat with solid fill">
            <a:extLst>
              <a:ext uri="{FF2B5EF4-FFF2-40B4-BE49-F238E27FC236}">
                <a16:creationId xmlns:a16="http://schemas.microsoft.com/office/drawing/2014/main" id="{2EC5C01A-D14B-E8E9-7DAA-EC6D1572F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385" y="1020026"/>
            <a:ext cx="914400" cy="91440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986DD60-1CC6-28A4-BB4B-C9B8EEE027C1}"/>
              </a:ext>
            </a:extLst>
          </p:cNvPr>
          <p:cNvSpPr txBox="1"/>
          <p:nvPr/>
        </p:nvSpPr>
        <p:spPr>
          <a:xfrm>
            <a:off x="9745555" y="1049314"/>
            <a:ext cx="270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 to make more trees</a:t>
            </a:r>
          </a:p>
        </p:txBody>
      </p:sp>
    </p:spTree>
    <p:extLst>
      <p:ext uri="{BB962C8B-B14F-4D97-AF65-F5344CB8AC3E}">
        <p14:creationId xmlns:p14="http://schemas.microsoft.com/office/powerpoint/2010/main" val="117571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149DF-1BF5-7377-CDA6-6E2B4F94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83" y="2080893"/>
            <a:ext cx="990600" cy="55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3B94F-5861-2519-DF6A-EF83D3712D85}"/>
              </a:ext>
            </a:extLst>
          </p:cNvPr>
          <p:cNvSpPr/>
          <p:nvPr/>
        </p:nvSpPr>
        <p:spPr>
          <a:xfrm>
            <a:off x="2728946" y="2080893"/>
            <a:ext cx="407096" cy="5588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BA7E-2597-ADB0-E87E-B153FD4DF6F5}"/>
              </a:ext>
            </a:extLst>
          </p:cNvPr>
          <p:cNvSpPr/>
          <p:nvPr/>
        </p:nvSpPr>
        <p:spPr>
          <a:xfrm>
            <a:off x="3278264" y="2080893"/>
            <a:ext cx="407096" cy="558800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59D05-9301-2D4B-141E-867D3F26B557}"/>
              </a:ext>
            </a:extLst>
          </p:cNvPr>
          <p:cNvSpPr/>
          <p:nvPr/>
        </p:nvSpPr>
        <p:spPr>
          <a:xfrm>
            <a:off x="3969805" y="1724944"/>
            <a:ext cx="2885162" cy="635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CE0B9-F9EF-4400-350B-6333440FC7C6}"/>
              </a:ext>
            </a:extLst>
          </p:cNvPr>
          <p:cNvSpPr/>
          <p:nvPr/>
        </p:nvSpPr>
        <p:spPr>
          <a:xfrm>
            <a:off x="3969805" y="2534612"/>
            <a:ext cx="2885162" cy="635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FA1A1CD-EF1F-9859-3348-FE021D7A8642}"/>
              </a:ext>
            </a:extLst>
          </p:cNvPr>
          <p:cNvSpPr/>
          <p:nvPr/>
        </p:nvSpPr>
        <p:spPr>
          <a:xfrm flipV="1">
            <a:off x="3279077" y="2536521"/>
            <a:ext cx="683623" cy="622285"/>
          </a:xfrm>
          <a:custGeom>
            <a:avLst/>
            <a:gdLst>
              <a:gd name="connsiteX0" fmla="*/ 0 w 687977"/>
              <a:gd name="connsiteY0" fmla="*/ 361405 h 644434"/>
              <a:gd name="connsiteX1" fmla="*/ 687977 w 687977"/>
              <a:gd name="connsiteY1" fmla="*/ 0 h 644434"/>
              <a:gd name="connsiteX2" fmla="*/ 683623 w 687977"/>
              <a:gd name="connsiteY2" fmla="*/ 644434 h 644434"/>
              <a:gd name="connsiteX3" fmla="*/ 400594 w 687977"/>
              <a:gd name="connsiteY3" fmla="*/ 361405 h 644434"/>
              <a:gd name="connsiteX4" fmla="*/ 0 w 687977"/>
              <a:gd name="connsiteY4" fmla="*/ 361405 h 644434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3" h="631183">
                <a:moveTo>
                  <a:pt x="0" y="524817"/>
                </a:moveTo>
                <a:cubicBezTo>
                  <a:pt x="682171" y="-6389"/>
                  <a:pt x="10160" y="526791"/>
                  <a:pt x="683623" y="0"/>
                </a:cubicBezTo>
                <a:cubicBezTo>
                  <a:pt x="682172" y="214811"/>
                  <a:pt x="680720" y="416372"/>
                  <a:pt x="679269" y="631183"/>
                </a:cubicBezTo>
                <a:lnTo>
                  <a:pt x="400594" y="524817"/>
                </a:lnTo>
                <a:lnTo>
                  <a:pt x="0" y="524817"/>
                </a:lnTo>
                <a:close/>
              </a:path>
            </a:pathLst>
          </a:cu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E85AB98-A54E-51B6-FBAF-F9C7DCDB3E62}"/>
              </a:ext>
            </a:extLst>
          </p:cNvPr>
          <p:cNvSpPr/>
          <p:nvPr/>
        </p:nvSpPr>
        <p:spPr>
          <a:xfrm>
            <a:off x="2730437" y="1730979"/>
            <a:ext cx="1240971" cy="618308"/>
          </a:xfrm>
          <a:custGeom>
            <a:avLst/>
            <a:gdLst>
              <a:gd name="connsiteX0" fmla="*/ 0 w 1240971"/>
              <a:gd name="connsiteY0" fmla="*/ 348342 h 618308"/>
              <a:gd name="connsiteX1" fmla="*/ 1240971 w 1240971"/>
              <a:gd name="connsiteY1" fmla="*/ 0 h 618308"/>
              <a:gd name="connsiteX2" fmla="*/ 1240971 w 1240971"/>
              <a:gd name="connsiteY2" fmla="*/ 618308 h 618308"/>
              <a:gd name="connsiteX3" fmla="*/ 953588 w 1240971"/>
              <a:gd name="connsiteY3" fmla="*/ 230777 h 618308"/>
              <a:gd name="connsiteX4" fmla="*/ 404948 w 1240971"/>
              <a:gd name="connsiteY4" fmla="*/ 348342 h 618308"/>
              <a:gd name="connsiteX5" fmla="*/ 0 w 1240971"/>
              <a:gd name="connsiteY5" fmla="*/ 348342 h 6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971" h="618308">
                <a:moveTo>
                  <a:pt x="0" y="348342"/>
                </a:moveTo>
                <a:lnTo>
                  <a:pt x="1240971" y="0"/>
                </a:lnTo>
                <a:lnTo>
                  <a:pt x="1240971" y="618308"/>
                </a:lnTo>
                <a:lnTo>
                  <a:pt x="953588" y="230777"/>
                </a:lnTo>
                <a:lnTo>
                  <a:pt x="404948" y="348342"/>
                </a:lnTo>
                <a:lnTo>
                  <a:pt x="0" y="348342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BA2CDF6-5039-F43E-A27B-176608501742}"/>
              </a:ext>
            </a:extLst>
          </p:cNvPr>
          <p:cNvSpPr/>
          <p:nvPr/>
        </p:nvSpPr>
        <p:spPr>
          <a:xfrm flipH="1">
            <a:off x="6952178" y="1692178"/>
            <a:ext cx="187234" cy="14777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A8398-9FB7-0A2B-8478-3069ED317445}"/>
              </a:ext>
            </a:extLst>
          </p:cNvPr>
          <p:cNvSpPr txBox="1"/>
          <p:nvPr/>
        </p:nvSpPr>
        <p:spPr>
          <a:xfrm>
            <a:off x="7087295" y="2246403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choices we make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48C9B15B-E44E-7B73-C616-3E9697DA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841" y="261707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3F88C3-3E7E-9BA1-69D7-683A0AB5F57A}"/>
              </a:ext>
            </a:extLst>
          </p:cNvPr>
          <p:cNvSpPr/>
          <p:nvPr/>
        </p:nvSpPr>
        <p:spPr>
          <a:xfrm>
            <a:off x="3481811" y="3488200"/>
            <a:ext cx="3373155" cy="635349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learned through training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286796-87A7-C6EB-67E9-32EFAED02A82}"/>
              </a:ext>
            </a:extLst>
          </p:cNvPr>
          <p:cNvSpPr/>
          <p:nvPr/>
        </p:nvSpPr>
        <p:spPr>
          <a:xfrm>
            <a:off x="2978631" y="2562647"/>
            <a:ext cx="505097" cy="1567543"/>
          </a:xfrm>
          <a:custGeom>
            <a:avLst/>
            <a:gdLst>
              <a:gd name="connsiteX0" fmla="*/ 0 w 505097"/>
              <a:gd name="connsiteY0" fmla="*/ 0 h 1567543"/>
              <a:gd name="connsiteX1" fmla="*/ 505097 w 505097"/>
              <a:gd name="connsiteY1" fmla="*/ 940526 h 1567543"/>
              <a:gd name="connsiteX2" fmla="*/ 496389 w 505097"/>
              <a:gd name="connsiteY2" fmla="*/ 1567543 h 1567543"/>
              <a:gd name="connsiteX3" fmla="*/ 0 w 505097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" h="1567543">
                <a:moveTo>
                  <a:pt x="0" y="0"/>
                </a:moveTo>
                <a:lnTo>
                  <a:pt x="505097" y="940526"/>
                </a:lnTo>
                <a:lnTo>
                  <a:pt x="496389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94E39130-6379-BCBA-4E75-11A20166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694" y="3338015"/>
            <a:ext cx="914400" cy="914400"/>
          </a:xfrm>
          <a:prstGeom prst="rect">
            <a:avLst/>
          </a:prstGeom>
        </p:spPr>
      </p:pic>
      <p:pic>
        <p:nvPicPr>
          <p:cNvPr id="21" name="Graphic 20" descr="Scientist female with solid fill">
            <a:extLst>
              <a:ext uri="{FF2B5EF4-FFF2-40B4-BE49-F238E27FC236}">
                <a16:creationId xmlns:a16="http://schemas.microsoft.com/office/drawing/2014/main" id="{D8E1DBEB-9848-5ADA-758D-9FA3606A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3637" y="2105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1610-3E4C-1062-5ED9-1DBB2071DC2B}"/>
              </a:ext>
            </a:extLst>
          </p:cNvPr>
          <p:cNvSpPr txBox="1"/>
          <p:nvPr/>
        </p:nvSpPr>
        <p:spPr>
          <a:xfrm>
            <a:off x="2260275" y="1221459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DDE8-431D-8B13-D0A0-95B576A069A2}"/>
              </a:ext>
            </a:extLst>
          </p:cNvPr>
          <p:cNvSpPr txBox="1"/>
          <p:nvPr/>
        </p:nvSpPr>
        <p:spPr>
          <a:xfrm>
            <a:off x="7252689" y="1229526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100826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67" t="-3448" r="-1667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C3401E-4380-9313-4002-87B8BFB2175D}"/>
              </a:ext>
            </a:extLst>
          </p:cNvPr>
          <p:cNvSpPr txBox="1"/>
          <p:nvPr/>
        </p:nvSpPr>
        <p:spPr>
          <a:xfrm>
            <a:off x="1721783" y="3498782"/>
            <a:ext cx="336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Accuracy on this data: 66%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1653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67" t="-3448" r="-25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8BD38-6196-C57B-DA02-709F391C043F}"/>
              </a:ext>
            </a:extLst>
          </p:cNvPr>
          <p:cNvSpPr txBox="1"/>
          <p:nvPr/>
        </p:nvSpPr>
        <p:spPr>
          <a:xfrm>
            <a:off x="6298323" y="3498782"/>
            <a:ext cx="422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on this data: 0.2 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966AAF42-7600-DE54-AF7A-AEA57856B00D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C7AA328E-2AD9-9D17-3477-9878F38DC6A5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DACFB76-8C3C-4D0F-E155-F0EF2317E247}"/>
              </a:ext>
            </a:extLst>
          </p:cNvPr>
          <p:cNvSpPr/>
          <p:nvPr/>
        </p:nvSpPr>
        <p:spPr>
          <a:xfrm>
            <a:off x="2966556" y="3242572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36D317D4-6509-0A17-DFAB-73BC43D04B51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" name="Line 12">
            <a:extLst>
              <a:ext uri="{FF2B5EF4-FFF2-40B4-BE49-F238E27FC236}">
                <a16:creationId xmlns:a16="http://schemas.microsoft.com/office/drawing/2014/main" id="{758586D0-FDED-F1CE-18BD-6180D3635A19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Line 13">
            <a:extLst>
              <a:ext uri="{FF2B5EF4-FFF2-40B4-BE49-F238E27FC236}">
                <a16:creationId xmlns:a16="http://schemas.microsoft.com/office/drawing/2014/main" id="{5FB75041-731B-4BCF-BEA4-F3838586EA3D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" name="Line 14">
            <a:extLst>
              <a:ext uri="{FF2B5EF4-FFF2-40B4-BE49-F238E27FC236}">
                <a16:creationId xmlns:a16="http://schemas.microsoft.com/office/drawing/2014/main" id="{5D03E928-6332-A970-8B8E-BC7E033FA34C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3515196" y="2825480"/>
            <a:ext cx="914400" cy="69141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5">
            <a:extLst>
              <a:ext uri="{FF2B5EF4-FFF2-40B4-BE49-F238E27FC236}">
                <a16:creationId xmlns:a16="http://schemas.microsoft.com/office/drawing/2014/main" id="{589567B0-9834-3F1C-4B66-3C89BA2B2DA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46196-6929-CE16-6BF6-F09D29C1ED39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035E73-0D66-DD9C-C28F-E2D839A1F35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Shape 3">
              <a:extLst>
                <a:ext uri="{FF2B5EF4-FFF2-40B4-BE49-F238E27FC236}">
                  <a16:creationId xmlns:a16="http://schemas.microsoft.com/office/drawing/2014/main" id="{FA18D8D9-038A-8E5B-DE20-3B70148BB44C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6" name="TextShape 17">
            <a:extLst>
              <a:ext uri="{FF2B5EF4-FFF2-40B4-BE49-F238E27FC236}">
                <a16:creationId xmlns:a16="http://schemas.microsoft.com/office/drawing/2014/main" id="{F2AC331F-0312-B810-308B-0ACDD7D92740}"/>
              </a:ext>
            </a:extLst>
          </p:cNvPr>
          <p:cNvSpPr txBox="1"/>
          <p:nvPr/>
        </p:nvSpPr>
        <p:spPr>
          <a:xfrm>
            <a:off x="9366996" y="2267013"/>
            <a:ext cx="2243113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</a:t>
            </a:r>
            <a:r>
              <a:rPr lang="en-US" sz="2400" spc="-1" dirty="0">
                <a:latin typeface="Arial"/>
              </a:rPr>
              <a:t>is the sample solid?</a:t>
            </a:r>
            <a:endParaRPr lang="en-US" sz="2400" b="0" strike="noStrike" spc="-1" dirty="0">
              <a:latin typeface="Arial"/>
            </a:endParaRP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7" name="TextShape 17">
            <a:extLst>
              <a:ext uri="{FF2B5EF4-FFF2-40B4-BE49-F238E27FC236}">
                <a16:creationId xmlns:a16="http://schemas.microsoft.com/office/drawing/2014/main" id="{9E9CB17E-2438-E82E-B75B-2EF9C2654C0C}"/>
              </a:ext>
            </a:extLst>
          </p:cNvPr>
          <p:cNvSpPr txBox="1"/>
          <p:nvPr/>
        </p:nvSpPr>
        <p:spPr>
          <a:xfrm>
            <a:off x="600604" y="191108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</a:t>
            </a:r>
            <a:endParaRPr lang="en-US" sz="2400" spc="-1" dirty="0">
              <a:latin typeface="Arial"/>
            </a:endParaRP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QAF used</a:t>
            </a:r>
          </a:p>
          <a:p>
            <a:pPr marL="342900" indent="-342900" algn="ctr">
              <a:buFontTx/>
              <a:buChar char="-"/>
            </a:pPr>
            <a:r>
              <a:rPr lang="en-US" sz="2400" spc="-1" dirty="0">
                <a:latin typeface="Arial"/>
              </a:rPr>
              <a:t>HBD used</a:t>
            </a: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Molar ratio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6A520-FF90-886A-7FB2-6FB3BF13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07DE9-240A-67E2-AA77-EAE59EE17D4C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F5FC-4316-D4F7-D140-EA215268EBA9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959F-0122-92FA-B491-BFA0636E704E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B8E14-E405-5CB1-D546-1D9D4E925CE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812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F4744-2E6A-9DB4-2EA7-A26CDE7F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71826"/>
            <a:ext cx="914400" cy="27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A29D-9357-13ED-41B8-3CB0A80A8063}"/>
              </a:ext>
            </a:extLst>
          </p:cNvPr>
          <p:cNvSpPr txBox="1"/>
          <p:nvPr/>
        </p:nvSpPr>
        <p:spPr>
          <a:xfrm>
            <a:off x="3962400" y="438189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 fraction QAS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34E0-F947-658E-9DA0-59CC5DEDCD24}"/>
              </a:ext>
            </a:extLst>
          </p:cNvPr>
          <p:cNvSpPr txBox="1"/>
          <p:nvPr/>
        </p:nvSpPr>
        <p:spPr>
          <a:xfrm>
            <a:off x="2352594" y="4102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D2AF8-1189-846E-DB95-76D753E5B0A7}"/>
              </a:ext>
            </a:extLst>
          </p:cNvPr>
          <p:cNvSpPr txBox="1"/>
          <p:nvPr/>
        </p:nvSpPr>
        <p:spPr>
          <a:xfrm>
            <a:off x="6010194" y="4108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8C77076-4BCF-85C8-4106-2F40E029FAA2}"/>
              </a:ext>
            </a:extLst>
          </p:cNvPr>
          <p:cNvSpPr/>
          <p:nvPr/>
        </p:nvSpPr>
        <p:spPr>
          <a:xfrm>
            <a:off x="2583874" y="2459180"/>
            <a:ext cx="2701636" cy="1600201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701636"/>
              <a:gd name="connsiteY0" fmla="*/ 1600201 h 1600201"/>
              <a:gd name="connsiteX1" fmla="*/ 568037 w 2701636"/>
              <a:gd name="connsiteY1" fmla="*/ 1 h 1600201"/>
              <a:gd name="connsiteX2" fmla="*/ 2701636 w 2701636"/>
              <a:gd name="connsiteY2" fmla="*/ 1593275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636" h="1600201">
                <a:moveTo>
                  <a:pt x="0" y="1600201"/>
                </a:moveTo>
                <a:cubicBezTo>
                  <a:pt x="148359" y="799523"/>
                  <a:pt x="296719" y="-1154"/>
                  <a:pt x="568037" y="1"/>
                </a:cubicBezTo>
                <a:cubicBezTo>
                  <a:pt x="839355" y="1156"/>
                  <a:pt x="1451263" y="1587502"/>
                  <a:pt x="2701636" y="1593275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61B7C7-F612-FA9F-4DAF-7F3604718CD6}"/>
              </a:ext>
            </a:extLst>
          </p:cNvPr>
          <p:cNvSpPr/>
          <p:nvPr/>
        </p:nvSpPr>
        <p:spPr>
          <a:xfrm>
            <a:off x="3927764" y="2324461"/>
            <a:ext cx="2265217" cy="1738750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766473 h 1766473"/>
              <a:gd name="connsiteX1" fmla="*/ 1219200 w 2244436"/>
              <a:gd name="connsiteY1" fmla="*/ 18 h 1766473"/>
              <a:gd name="connsiteX2" fmla="*/ 2244436 w 2244436"/>
              <a:gd name="connsiteY2" fmla="*/ 1738765 h 1766473"/>
              <a:gd name="connsiteX0" fmla="*/ 0 w 2265217"/>
              <a:gd name="connsiteY0" fmla="*/ 1724894 h 1738750"/>
              <a:gd name="connsiteX1" fmla="*/ 1239981 w 2265217"/>
              <a:gd name="connsiteY1" fmla="*/ 3 h 1738750"/>
              <a:gd name="connsiteX2" fmla="*/ 2265217 w 2265217"/>
              <a:gd name="connsiteY2" fmla="*/ 1738750 h 17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7" h="1738750">
                <a:moveTo>
                  <a:pt x="0" y="1724894"/>
                </a:moveTo>
                <a:cubicBezTo>
                  <a:pt x="882651" y="1713925"/>
                  <a:pt x="862445" y="-2306"/>
                  <a:pt x="1239981" y="3"/>
                </a:cubicBezTo>
                <a:cubicBezTo>
                  <a:pt x="1617517" y="2312"/>
                  <a:pt x="1977734" y="846286"/>
                  <a:pt x="2265217" y="1738750"/>
                </a:cubicBezTo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A42C3-0D9C-6170-A51C-58889060F409}"/>
              </a:ext>
            </a:extLst>
          </p:cNvPr>
          <p:cNvCxnSpPr/>
          <p:nvPr/>
        </p:nvCxnSpPr>
        <p:spPr>
          <a:xfrm>
            <a:off x="2126673" y="4059381"/>
            <a:ext cx="44196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7AB2-1603-38E3-2557-425A8D26A116}"/>
              </a:ext>
            </a:extLst>
          </p:cNvPr>
          <p:cNvSpPr txBox="1"/>
          <p:nvPr/>
        </p:nvSpPr>
        <p:spPr>
          <a:xfrm>
            <a:off x="1785166" y="1971596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distro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6607E-6040-6643-B693-97ABF38C5B5C}"/>
              </a:ext>
            </a:extLst>
          </p:cNvPr>
          <p:cNvSpPr txBox="1"/>
          <p:nvPr/>
        </p:nvSpPr>
        <p:spPr>
          <a:xfrm>
            <a:off x="5134505" y="1899729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distro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F9E7A-D193-B4B8-9014-363061698E82}"/>
              </a:ext>
            </a:extLst>
          </p:cNvPr>
          <p:cNvCxnSpPr>
            <a:cxnSpLocks/>
          </p:cNvCxnSpPr>
          <p:nvPr/>
        </p:nvCxnSpPr>
        <p:spPr>
          <a:xfrm flipH="1">
            <a:off x="5986732" y="3193836"/>
            <a:ext cx="1550139" cy="78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9EEC4-10B0-C6DF-02BB-68C124B9D54C}"/>
              </a:ext>
            </a:extLst>
          </p:cNvPr>
          <p:cNvSpPr txBox="1"/>
          <p:nvPr/>
        </p:nvSpPr>
        <p:spPr>
          <a:xfrm>
            <a:off x="7474527" y="2399414"/>
            <a:ext cx="3061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is unfamiliar with mixtures with high mol fraction. Not a fair test.</a:t>
            </a:r>
          </a:p>
        </p:txBody>
      </p:sp>
    </p:spTree>
    <p:extLst>
      <p:ext uri="{BB962C8B-B14F-4D97-AF65-F5344CB8AC3E}">
        <p14:creationId xmlns:p14="http://schemas.microsoft.com/office/powerpoint/2010/main" val="22936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EBADD-CC5C-7E00-20AB-6DFF85424A52}"/>
              </a:ext>
            </a:extLst>
          </p:cNvPr>
          <p:cNvCxnSpPr/>
          <p:nvPr/>
        </p:nvCxnSpPr>
        <p:spPr>
          <a:xfrm>
            <a:off x="3131128" y="4530436"/>
            <a:ext cx="4419600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B1870-585C-3D07-EF3D-266079B37B65}"/>
              </a:ext>
            </a:extLst>
          </p:cNvPr>
          <p:cNvCxnSpPr>
            <a:cxnSpLocks/>
          </p:cNvCxnSpPr>
          <p:nvPr/>
        </p:nvCxnSpPr>
        <p:spPr>
          <a:xfrm flipV="1">
            <a:off x="3262745" y="1392382"/>
            <a:ext cx="0" cy="329045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A23C97-F153-56EA-BBCF-DAAC83A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8" y="4793095"/>
            <a:ext cx="4318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3B0A6-EE0B-9652-E4A7-5EA9452D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04" y="2820555"/>
            <a:ext cx="419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E1658-DA25-8C9A-AFA0-9E4FEEA0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04" y="1641764"/>
            <a:ext cx="215900" cy="304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1694C5-1517-0FDB-BC5B-C9BE62706A50}"/>
              </a:ext>
            </a:extLst>
          </p:cNvPr>
          <p:cNvSpPr/>
          <p:nvPr/>
        </p:nvSpPr>
        <p:spPr>
          <a:xfrm>
            <a:off x="8174182" y="217516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0E80-C730-AE27-310A-260267C8242B}"/>
              </a:ext>
            </a:extLst>
          </p:cNvPr>
          <p:cNvSpPr/>
          <p:nvPr/>
        </p:nvSpPr>
        <p:spPr>
          <a:xfrm>
            <a:off x="4343400" y="327775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56E6D-BD25-28D0-6BE5-4AC98EFD7434}"/>
              </a:ext>
            </a:extLst>
          </p:cNvPr>
          <p:cNvSpPr txBox="1"/>
          <p:nvPr/>
        </p:nvSpPr>
        <p:spPr>
          <a:xfrm>
            <a:off x="8539406" y="20378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BDAB8-FD6D-3950-2927-DAE30AAA9FB7}"/>
              </a:ext>
            </a:extLst>
          </p:cNvPr>
          <p:cNvSpPr txBox="1"/>
          <p:nvPr/>
        </p:nvSpPr>
        <p:spPr>
          <a:xfrm>
            <a:off x="8539406" y="2485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042BA-787B-9F1D-9337-A1FA03BEB347}"/>
              </a:ext>
            </a:extLst>
          </p:cNvPr>
          <p:cNvSpPr/>
          <p:nvPr/>
        </p:nvSpPr>
        <p:spPr>
          <a:xfrm>
            <a:off x="4003964" y="360449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C144C-39C3-CFBF-CEC5-ED95F25FB004}"/>
              </a:ext>
            </a:extLst>
          </p:cNvPr>
          <p:cNvSpPr/>
          <p:nvPr/>
        </p:nvSpPr>
        <p:spPr>
          <a:xfrm>
            <a:off x="4433454" y="3988956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D123D-B2C6-7636-959A-A156698CA927}"/>
              </a:ext>
            </a:extLst>
          </p:cNvPr>
          <p:cNvSpPr/>
          <p:nvPr/>
        </p:nvSpPr>
        <p:spPr>
          <a:xfrm>
            <a:off x="6071754" y="318193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7BB5-CEE1-4DE1-0629-A58386DE3D0C}"/>
              </a:ext>
            </a:extLst>
          </p:cNvPr>
          <p:cNvSpPr/>
          <p:nvPr/>
        </p:nvSpPr>
        <p:spPr>
          <a:xfrm>
            <a:off x="5376719" y="324196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202B3-733C-DB1D-CD7D-6A0E69B15F38}"/>
              </a:ext>
            </a:extLst>
          </p:cNvPr>
          <p:cNvSpPr/>
          <p:nvPr/>
        </p:nvSpPr>
        <p:spPr>
          <a:xfrm>
            <a:off x="4860059" y="3454401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5351D-917E-F042-F606-7970056422EE}"/>
              </a:ext>
            </a:extLst>
          </p:cNvPr>
          <p:cNvSpPr/>
          <p:nvPr/>
        </p:nvSpPr>
        <p:spPr>
          <a:xfrm>
            <a:off x="4679950" y="3059547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60AAA-964F-ED50-AA31-97209ED84946}"/>
              </a:ext>
            </a:extLst>
          </p:cNvPr>
          <p:cNvSpPr/>
          <p:nvPr/>
        </p:nvSpPr>
        <p:spPr>
          <a:xfrm>
            <a:off x="5335156" y="380192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D1CC3-637B-7D93-1EDE-0B994C43AFA8}"/>
              </a:ext>
            </a:extLst>
          </p:cNvPr>
          <p:cNvSpPr/>
          <p:nvPr/>
        </p:nvSpPr>
        <p:spPr>
          <a:xfrm>
            <a:off x="3771900" y="40062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A8E7A8-9CF7-82D9-0ACF-8F69612DC6C3}"/>
              </a:ext>
            </a:extLst>
          </p:cNvPr>
          <p:cNvSpPr/>
          <p:nvPr/>
        </p:nvSpPr>
        <p:spPr>
          <a:xfrm>
            <a:off x="4686877" y="23425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430E9-3B63-AF79-F719-BDCA7811AEDC}"/>
              </a:ext>
            </a:extLst>
          </p:cNvPr>
          <p:cNvSpPr/>
          <p:nvPr/>
        </p:nvSpPr>
        <p:spPr>
          <a:xfrm>
            <a:off x="3698009" y="31005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2CB43-0243-F066-2FA3-0B0D0D1C3867}"/>
              </a:ext>
            </a:extLst>
          </p:cNvPr>
          <p:cNvSpPr/>
          <p:nvPr/>
        </p:nvSpPr>
        <p:spPr>
          <a:xfrm>
            <a:off x="8174181" y="264766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7281F5-3422-AF33-1FDC-CBEC8C288C35}"/>
              </a:ext>
            </a:extLst>
          </p:cNvPr>
          <p:cNvSpPr/>
          <p:nvPr/>
        </p:nvSpPr>
        <p:spPr>
          <a:xfrm>
            <a:off x="6259847" y="160712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BD23B-E151-37FF-405E-AABD0AF11D0E}"/>
              </a:ext>
            </a:extLst>
          </p:cNvPr>
          <p:cNvSpPr/>
          <p:nvPr/>
        </p:nvSpPr>
        <p:spPr>
          <a:xfrm>
            <a:off x="5538354" y="19892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DD1FB-0AD0-C616-350E-344943840B5E}"/>
              </a:ext>
            </a:extLst>
          </p:cNvPr>
          <p:cNvSpPr/>
          <p:nvPr/>
        </p:nvSpPr>
        <p:spPr>
          <a:xfrm>
            <a:off x="5118774" y="350245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6F0E2-E16D-0166-BBB5-F9DA44E911A5}"/>
              </a:ext>
            </a:extLst>
          </p:cNvPr>
          <p:cNvSpPr/>
          <p:nvPr/>
        </p:nvSpPr>
        <p:spPr>
          <a:xfrm>
            <a:off x="5196610" y="261959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42B66-5A39-B364-D272-00BA1C292052}"/>
              </a:ext>
            </a:extLst>
          </p:cNvPr>
          <p:cNvSpPr/>
          <p:nvPr/>
        </p:nvSpPr>
        <p:spPr>
          <a:xfrm>
            <a:off x="5791682" y="289011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FB16C4-0FDE-DB48-EFE1-7370E8282D24}"/>
              </a:ext>
            </a:extLst>
          </p:cNvPr>
          <p:cNvSpPr/>
          <p:nvPr/>
        </p:nvSpPr>
        <p:spPr>
          <a:xfrm>
            <a:off x="5801690" y="240903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9E68E-B794-BF27-605D-32D5B5EE7F7B}"/>
              </a:ext>
            </a:extLst>
          </p:cNvPr>
          <p:cNvSpPr/>
          <p:nvPr/>
        </p:nvSpPr>
        <p:spPr>
          <a:xfrm>
            <a:off x="6621512" y="331080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32F385-4995-947E-372B-AE22DAB6DC03}"/>
              </a:ext>
            </a:extLst>
          </p:cNvPr>
          <p:cNvSpPr/>
          <p:nvPr/>
        </p:nvSpPr>
        <p:spPr>
          <a:xfrm>
            <a:off x="7030221" y="267349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0CA6F-8CED-A7ED-9015-F869C9585070}"/>
              </a:ext>
            </a:extLst>
          </p:cNvPr>
          <p:cNvSpPr/>
          <p:nvPr/>
        </p:nvSpPr>
        <p:spPr>
          <a:xfrm>
            <a:off x="6391325" y="244806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78FB4-6EA7-0D81-F447-9245B68DC4A2}"/>
              </a:ext>
            </a:extLst>
          </p:cNvPr>
          <p:cNvSpPr/>
          <p:nvPr/>
        </p:nvSpPr>
        <p:spPr>
          <a:xfrm>
            <a:off x="4773469" y="2667725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577D4-3E1E-C3A5-C481-7CB0CAC2EC0F}"/>
              </a:ext>
            </a:extLst>
          </p:cNvPr>
          <p:cNvSpPr/>
          <p:nvPr/>
        </p:nvSpPr>
        <p:spPr>
          <a:xfrm>
            <a:off x="5915891" y="193469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24836-E8F7-03BA-164C-77C80ABC001A}"/>
              </a:ext>
            </a:extLst>
          </p:cNvPr>
          <p:cNvSpPr/>
          <p:nvPr/>
        </p:nvSpPr>
        <p:spPr>
          <a:xfrm>
            <a:off x="8169757" y="3153065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DCB483-2690-6C84-81CF-0211864CBB75}"/>
              </a:ext>
            </a:extLst>
          </p:cNvPr>
          <p:cNvSpPr txBox="1"/>
          <p:nvPr/>
        </p:nvSpPr>
        <p:spPr>
          <a:xfrm>
            <a:off x="8537479" y="3011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3AD1F-796E-04F4-340D-1133B2970E65}"/>
              </a:ext>
            </a:extLst>
          </p:cNvPr>
          <p:cNvSpPr/>
          <p:nvPr/>
        </p:nvSpPr>
        <p:spPr>
          <a:xfrm>
            <a:off x="6349901" y="2041313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C95DF-B460-80C4-A7E4-609863632C1E}"/>
              </a:ext>
            </a:extLst>
          </p:cNvPr>
          <p:cNvSpPr/>
          <p:nvPr/>
        </p:nvSpPr>
        <p:spPr>
          <a:xfrm>
            <a:off x="7765473" y="1558636"/>
            <a:ext cx="1530927" cy="1989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236DD-ED83-66DA-0454-726BA9B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71920"/>
            <a:ext cx="14097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7B0E9-D068-9BD4-627F-DA331B0E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86" y="1697761"/>
            <a:ext cx="14097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38BCE-FFE3-324D-173E-90913C0038A2}"/>
              </a:ext>
            </a:extLst>
          </p:cNvPr>
          <p:cNvSpPr/>
          <p:nvPr/>
        </p:nvSpPr>
        <p:spPr>
          <a:xfrm>
            <a:off x="3352800" y="3505200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FA48-6E85-2F17-DE7C-AF716BBA87C1}"/>
              </a:ext>
            </a:extLst>
          </p:cNvPr>
          <p:cNvSpPr/>
          <p:nvPr/>
        </p:nvSpPr>
        <p:spPr>
          <a:xfrm>
            <a:off x="6284768" y="2424546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970FA-0717-3B3F-42E9-3B82207894F0}"/>
              </a:ext>
            </a:extLst>
          </p:cNvPr>
          <p:cNvCxnSpPr/>
          <p:nvPr/>
        </p:nvCxnSpPr>
        <p:spPr>
          <a:xfrm flipV="1">
            <a:off x="3505200" y="2572040"/>
            <a:ext cx="2931968" cy="10806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FC67A0-AF74-6098-9B36-76D1BE32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18" y="3239944"/>
            <a:ext cx="5943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619</Words>
  <Application>Microsoft Macintosh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7</cp:revision>
  <dcterms:created xsi:type="dcterms:W3CDTF">2022-12-19T18:27:51Z</dcterms:created>
  <dcterms:modified xsi:type="dcterms:W3CDTF">2022-12-29T18:52:36Z</dcterms:modified>
</cp:coreProperties>
</file>