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6" r:id="rId2"/>
    <p:sldId id="446" r:id="rId3"/>
    <p:sldId id="447" r:id="rId4"/>
    <p:sldId id="409" r:id="rId5"/>
    <p:sldId id="448" r:id="rId6"/>
    <p:sldId id="449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Objects="1">
      <p:cViewPr varScale="1">
        <p:scale>
          <a:sx n="120" d="100"/>
          <a:sy n="120" d="100"/>
        </p:scale>
        <p:origin x="2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06D610-183D-4C4A-9CA8-459C1E3C28BB}" type="datetimeFigureOut">
              <a:rPr lang="en-US" altLang="x-none"/>
              <a:pPr>
                <a:defRPr/>
              </a:pPr>
              <a:t>2/5/20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72A6AF-EEBB-5C40-8B12-D6BA982B219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C928411-347A-074D-BBAE-C86A29D675D0}" type="datetimeFigureOut">
              <a:rPr lang="en-US" altLang="x-none"/>
              <a:pPr>
                <a:defRPr/>
              </a:pPr>
              <a:t>2/5/20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DB0F00B-9060-A340-9685-05FB4228DC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2D4976-298B-2546-B88B-33FD07E772F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68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479F2-461D-6741-A974-AF98FEAFA71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02E1-9F71-F84B-A17D-F3A568C03A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982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1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325F3-5DBF-E348-B641-2F5C3A4C29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9F2C2-8D27-B74A-8FAC-D25B729CE2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321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B93E-90D7-CD45-9639-7F773D207A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527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0C1EB-F393-DB42-8873-694BABB3D5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81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E8431-E21B-0F4B-A4C0-A0CF24B11DC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82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793D-0D75-AB4E-AD62-4AD638F53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46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7CB2487-CF85-FD47-9849-6E55AC66B8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066800"/>
            <a:ext cx="82296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Use cases &amp; functional design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9050"/>
            <a:ext cx="44958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6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Get cash</a:t>
            </a:r>
          </a:p>
          <a:p>
            <a:r>
              <a:rPr lang="en-US" altLang="en-US">
                <a:ea typeface="ＭＳ Ｐゴシック" charset="-128"/>
              </a:rPr>
              <a:t>Deposit checks</a:t>
            </a:r>
          </a:p>
          <a:p>
            <a:r>
              <a:rPr lang="en-US" altLang="en-US">
                <a:ea typeface="ＭＳ Ｐゴシック" charset="-128"/>
              </a:rPr>
              <a:t>Check balances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Implied use case – User authentication.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73063"/>
            <a:ext cx="863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304800" y="381000"/>
            <a:ext cx="84582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</a:t>
            </a:r>
          </a:p>
        </p:txBody>
      </p:sp>
      <p:sp>
        <p:nvSpPr>
          <p:cNvPr id="29698" name="Content Placeholder 4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144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Tell a user story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E.g. who is the user, what is their job role, etc.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What information the user provides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E.g., command entered with its options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What responses the system provides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charset="-128"/>
              </a:rPr>
              <a:t>E.g., prompts, plots, error messages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6452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0175" y="4416339"/>
            <a:ext cx="6067425" cy="2246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User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ATM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28800" y="3773401"/>
            <a:ext cx="4897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b="1">
                <a:latin typeface="Calibri" charset="0"/>
              </a:rPr>
              <a:t>Authenticate User Use Case</a:t>
            </a:r>
            <a:endParaRPr lang="en-US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 bwMode="auto">
          <a:xfrm>
            <a:off x="228600" y="1066800"/>
            <a:ext cx="82296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9600" dirty="0">
                <a:ea typeface="ＭＳ Ｐゴシック" charset="-128"/>
              </a:rPr>
              <a:t>Project proposal summaries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9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Project proposal summaries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57200" y="1371599"/>
            <a:ext cx="8229600" cy="53007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One minute pitch of the project overview</a:t>
            </a:r>
          </a:p>
          <a:p>
            <a:r>
              <a:rPr lang="en-US" altLang="en-US" dirty="0">
                <a:ea typeface="ＭＳ Ｐゴシック" charset="-128"/>
              </a:rPr>
              <a:t>Who are the potential users</a:t>
            </a:r>
          </a:p>
          <a:p>
            <a:r>
              <a:rPr lang="en-US" altLang="en-US" dirty="0">
                <a:ea typeface="ＭＳ Ｐゴシック" charset="-128"/>
              </a:rPr>
              <a:t>What are the primary use cases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What are the stretch use cases</a:t>
            </a:r>
          </a:p>
          <a:p>
            <a:r>
              <a:rPr lang="en-US" altLang="en-US" dirty="0">
                <a:ea typeface="ＭＳ Ｐゴシック" charset="-128"/>
              </a:rPr>
              <a:t>What data will you be using?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How much data do you have?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Where are the data coming from?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Are they available now?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Are the data labeled</a:t>
            </a:r>
            <a:r>
              <a:rPr lang="en-US" altLang="en-US">
                <a:ea typeface="ＭＳ Ｐゴシック" charset="-128"/>
              </a:rPr>
              <a:t>, unlabeled, etc.?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30722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dirty="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33081</TotalTime>
  <Words>198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Theme</vt:lpstr>
      <vt:lpstr>Use cases &amp; functional design</vt:lpstr>
      <vt:lpstr>Running Example: Design of ATM</vt:lpstr>
      <vt:lpstr>What Do We Do With ATMs?</vt:lpstr>
      <vt:lpstr>Describing a Use Case</vt:lpstr>
      <vt:lpstr>Project proposal summaries</vt:lpstr>
      <vt:lpstr>Project proposal summaries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A. C. Beck</cp:lastModifiedBy>
  <cp:revision>1078</cp:revision>
  <cp:lastPrinted>2017-10-29T20:36:24Z</cp:lastPrinted>
  <dcterms:created xsi:type="dcterms:W3CDTF">2008-11-04T22:35:39Z</dcterms:created>
  <dcterms:modified xsi:type="dcterms:W3CDTF">2020-02-05T19:27:02Z</dcterms:modified>
</cp:coreProperties>
</file>