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31" r:id="rId3"/>
    <p:sldId id="432" r:id="rId4"/>
    <p:sldId id="434" r:id="rId5"/>
    <p:sldId id="435" r:id="rId6"/>
    <p:sldId id="433" r:id="rId7"/>
    <p:sldId id="436" r:id="rId8"/>
    <p:sldId id="437" r:id="rId9"/>
    <p:sldId id="438" r:id="rId10"/>
    <p:sldId id="439" r:id="rId11"/>
    <p:sldId id="440" r:id="rId12"/>
    <p:sldId id="568" r:id="rId13"/>
    <p:sldId id="569" r:id="rId14"/>
    <p:sldId id="445" r:id="rId15"/>
    <p:sldId id="446" r:id="rId16"/>
    <p:sldId id="441" r:id="rId17"/>
    <p:sldId id="44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0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xelbeat.org/cmd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 Engineering for </a:t>
            </a:r>
            <a:br>
              <a:rPr lang="en-US" sz="3600" dirty="0"/>
            </a:br>
            <a:r>
              <a:rPr lang="en-US" sz="3600" dirty="0"/>
              <a:t>Molecular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(Data Intensive Research Enabling Cutting-edge Tech)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a file arguments</a:t>
            </a:r>
          </a:p>
          <a:p>
            <a:pPr lvl="1"/>
            <a:r>
              <a:rPr lang="en-US" dirty="0"/>
              <a:t>When entering directory </a:t>
            </a:r>
            <a:r>
              <a:rPr lang="en-US" dirty="0" err="1"/>
              <a:t>pathes</a:t>
            </a:r>
            <a:endParaRPr lang="en-US" dirty="0"/>
          </a:p>
          <a:p>
            <a:pPr lvl="1"/>
            <a:r>
              <a:rPr lang="en-US" dirty="0"/>
              <a:t>Hitting tab will autocomplete the filename!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will pester you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20" y="3804634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files &amp; </a:t>
            </a:r>
            <a:r>
              <a:rPr lang="en-US" altLang="x-none" dirty="0" err="1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>
                <a:latin typeface="Courier New" charset="0"/>
              </a:rPr>
              <a:t>cp</a:t>
            </a:r>
            <a:r>
              <a:rPr lang="en-US" altLang="x-none" dirty="0">
                <a:latin typeface="Courier New" charset="0"/>
              </a:rPr>
              <a:t>, touch</a:t>
            </a:r>
            <a:r>
              <a:rPr lang="en-US" altLang="x-none" dirty="0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Quick review from Tue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What do the following commands do?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ls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mkdir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cp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rm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touch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rmdir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more / less</a:t>
            </a:r>
          </a:p>
        </p:txBody>
      </p:sp>
    </p:spTree>
    <p:extLst>
      <p:ext uri="{BB962C8B-B14F-4D97-AF65-F5344CB8AC3E}">
        <p14:creationId xmlns:p14="http://schemas.microsoft.com/office/powerpoint/2010/main" val="34526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Web from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Can we interact with the web from the CLI?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YES!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curl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Stands for “Copy URL”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URL = uniform resource locator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E.g. http://, https://, file://, ftp://, …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Let’s play with </a:t>
            </a:r>
            <a:r>
              <a:rPr lang="en-US" altLang="x-none" dirty="0">
                <a:latin typeface="Courier" pitchFamily="2" charset="0"/>
              </a:rPr>
              <a:t>curl</a:t>
            </a:r>
            <a:r>
              <a:rPr lang="en-US" altLang="x-none" dirty="0"/>
              <a:t>!</a:t>
            </a:r>
          </a:p>
          <a:p>
            <a:pPr marL="857250" lvl="1" indent="-457200">
              <a:buFont typeface="Arial" charset="0"/>
              <a:buChar char="•"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64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148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location</a:t>
            </a:r>
          </a:p>
          <a:p>
            <a:r>
              <a:rPr lang="en-US" dirty="0"/>
              <a:t>Create a project directory</a:t>
            </a:r>
          </a:p>
          <a:p>
            <a:pPr lvl="1"/>
            <a:r>
              <a:rPr lang="en-US" dirty="0"/>
              <a:t>Create a README</a:t>
            </a:r>
          </a:p>
          <a:p>
            <a:pPr lvl="1"/>
            <a:r>
              <a:rPr lang="en-US" dirty="0"/>
              <a:t>Download the HCEP data</a:t>
            </a:r>
          </a:p>
          <a:p>
            <a:pPr lvl="1"/>
            <a:r>
              <a:rPr lang="en-US" dirty="0"/>
              <a:t>Unpack the data</a:t>
            </a:r>
          </a:p>
          <a:p>
            <a:pPr lvl="1"/>
            <a:r>
              <a:rPr lang="en-US" dirty="0"/>
              <a:t>Look at the data</a:t>
            </a:r>
          </a:p>
          <a:p>
            <a:r>
              <a:rPr lang="en-US" dirty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http://www.pixelbeat.org/cmdline.html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23290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/>
              <a:t>Sub-d</a:t>
            </a:r>
            <a:r>
              <a:rPr lang="en-US" altLang="x-none">
                <a:solidFill>
                  <a:schemeClr val="tx1"/>
                </a:solidFill>
              </a:rPr>
              <a:t>irectory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Directory (AKA </a:t>
            </a:r>
            <a:r>
              <a:rPr lang="en-US" altLang="x-none" dirty="0" err="1">
                <a:solidFill>
                  <a:schemeClr val="tx1"/>
                </a:solidFill>
              </a:rPr>
              <a:t>dir</a:t>
            </a:r>
            <a:r>
              <a:rPr lang="en-US" altLang="x-non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vs. Command line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pointy </a:t>
            </a:r>
            <a:r>
              <a:rPr lang="en-US" dirty="0" err="1"/>
              <a:t>clicky</a:t>
            </a:r>
            <a:r>
              <a:rPr lang="en-US" dirty="0"/>
              <a:t> bad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preserve a record of your actions?</a:t>
            </a:r>
          </a:p>
          <a:p>
            <a:endParaRPr lang="en-US" dirty="0"/>
          </a:p>
          <a:p>
            <a:r>
              <a:rPr lang="en-US" dirty="0"/>
              <a:t>Using the command line you get history</a:t>
            </a:r>
          </a:p>
          <a:p>
            <a:endParaRPr lang="en-US" dirty="0"/>
          </a:p>
          <a:p>
            <a:r>
              <a:rPr lang="en-US" dirty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/>
              <a:t>Bourne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Ken Thompson</a:t>
            </a:r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  <a:p>
            <a:pPr lvl="1"/>
            <a:r>
              <a:rPr lang="en-US" dirty="0"/>
              <a:t>Give it a go!  Open a shell window.</a:t>
            </a:r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take ‘arguments’ </a:t>
            </a:r>
          </a:p>
          <a:p>
            <a:pPr lvl="1"/>
            <a:r>
              <a:rPr lang="en-US" dirty="0"/>
              <a:t>Stuff after the command name</a:t>
            </a:r>
          </a:p>
          <a:p>
            <a:pPr lvl="1"/>
            <a:r>
              <a:rPr lang="en-US" dirty="0"/>
              <a:t>Arguments alter the function of the command</a:t>
            </a:r>
          </a:p>
          <a:p>
            <a:pPr lvl="2"/>
            <a:r>
              <a:rPr lang="en-US" dirty="0"/>
              <a:t>E.g. specify what file to use as input or output</a:t>
            </a:r>
          </a:p>
          <a:p>
            <a:pPr lvl="1"/>
            <a:r>
              <a:rPr lang="en-US" dirty="0"/>
              <a:t>Many commands accept the special argument to return help, usually one of</a:t>
            </a:r>
          </a:p>
          <a:p>
            <a:pPr lvl="2"/>
            <a:r>
              <a:rPr lang="en-US" dirty="0"/>
              <a:t>--help</a:t>
            </a:r>
          </a:p>
          <a:p>
            <a:pPr lvl="2"/>
            <a:r>
              <a:rPr lang="en-US" dirty="0"/>
              <a:t>-help</a:t>
            </a:r>
          </a:p>
          <a:p>
            <a:pPr lvl="2"/>
            <a:r>
              <a:rPr lang="en-US" dirty="0"/>
              <a:t>-h</a:t>
            </a:r>
          </a:p>
          <a:p>
            <a:pPr lvl="2"/>
            <a:r>
              <a:rPr lang="en-US" strike="sngStrike" dirty="0"/>
              <a:t>-</a:t>
            </a:r>
            <a:r>
              <a:rPr lang="en-US" strike="sngStrike" dirty="0" err="1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982</Words>
  <Application>Microsoft Macintosh PowerPoint</Application>
  <PresentationFormat>On-screen Show (4:3)</PresentationFormat>
  <Paragraphs>291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Office Theme</vt:lpstr>
      <vt:lpstr>Software Engineering for  Molecular Data Scientists</vt:lpstr>
      <vt:lpstr>Data!</vt:lpstr>
      <vt:lpstr>Data schema</vt:lpstr>
      <vt:lpstr>File system basics</vt:lpstr>
      <vt:lpstr>GUI vs. Command line</vt:lpstr>
      <vt:lpstr>Why pointy 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Quick review from Tue</vt:lpstr>
      <vt:lpstr>Web from the command line?</vt:lpstr>
      <vt:lpstr>Data!</vt:lpstr>
      <vt:lpstr>Data schema</vt:lpstr>
      <vt:lpstr>Demo</vt:lpstr>
      <vt:lpstr>Useful shell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495</cp:revision>
  <dcterms:created xsi:type="dcterms:W3CDTF">2015-01-21T04:58:27Z</dcterms:created>
  <dcterms:modified xsi:type="dcterms:W3CDTF">2021-01-07T19:20:26Z</dcterms:modified>
</cp:coreProperties>
</file>