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Communication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Code review</a:t>
            </a:r>
          </a:p>
          <a:p>
            <a:r>
              <a:rPr lang="en-US" altLang="en-US" dirty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week on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Sabiha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13227</TotalTime>
  <Words>439</Words>
  <Application>Microsoft Macintosh PowerPoint</Application>
  <PresentationFormat>On-screen Show (4:3)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Software Engineering for Data Scientists</vt:lpstr>
      <vt:lpstr>Communication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552</cp:revision>
  <dcterms:created xsi:type="dcterms:W3CDTF">2015-01-21T04:58:27Z</dcterms:created>
  <dcterms:modified xsi:type="dcterms:W3CDTF">2021-02-09T21:55:58Z</dcterms:modified>
</cp:coreProperties>
</file>