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9" r:id="rId4"/>
    <p:sldId id="298" r:id="rId5"/>
    <p:sldId id="300" r:id="rId6"/>
    <p:sldId id="282" r:id="rId7"/>
    <p:sldId id="285" r:id="rId8"/>
    <p:sldId id="283" r:id="rId9"/>
    <p:sldId id="284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2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(Daringly Insisting Real Elephants Can Tango)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Open a terminal!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Thank you for filling in the GitHub to Student survey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ABC0A-84C2-884E-B25D-870DF809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2" y="2583960"/>
            <a:ext cx="7534030" cy="42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Thank you for taking the class organization survey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4CBA3-275A-CB4B-B56D-C9B42605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91" y="2590800"/>
            <a:ext cx="76515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8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bits and bytes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4489A-4C55-DC4A-A898-5337F131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54" y="1994210"/>
            <a:ext cx="8229600" cy="1841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29AE9C-8A2B-2541-9DF4-6F4F6D2D972F}"/>
              </a:ext>
            </a:extLst>
          </p:cNvPr>
          <p:cNvSpPr/>
          <p:nvPr/>
        </p:nvSpPr>
        <p:spPr>
          <a:xfrm>
            <a:off x="2297723" y="1994210"/>
            <a:ext cx="304800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DC1DF-EC58-8945-BA49-AA505AFC5DDD}"/>
              </a:ext>
            </a:extLst>
          </p:cNvPr>
          <p:cNvSpPr/>
          <p:nvPr/>
        </p:nvSpPr>
        <p:spPr>
          <a:xfrm>
            <a:off x="586154" y="1994210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9A803-0299-244D-AE60-177E2F878610}"/>
              </a:ext>
            </a:extLst>
          </p:cNvPr>
          <p:cNvSpPr/>
          <p:nvPr/>
        </p:nvSpPr>
        <p:spPr>
          <a:xfrm>
            <a:off x="597877" y="3147038"/>
            <a:ext cx="1793631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2CBE6-7AB9-F641-95BC-8196B5C5E8DB}"/>
              </a:ext>
            </a:extLst>
          </p:cNvPr>
          <p:cNvSpPr/>
          <p:nvPr/>
        </p:nvSpPr>
        <p:spPr>
          <a:xfrm>
            <a:off x="3176955" y="3147038"/>
            <a:ext cx="257908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2DDFF-F2C4-AB48-B9DC-6E03CFFDFD31}"/>
              </a:ext>
            </a:extLst>
          </p:cNvPr>
          <p:cNvSpPr/>
          <p:nvPr/>
        </p:nvSpPr>
        <p:spPr>
          <a:xfrm>
            <a:off x="316523" y="2618645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8C980-914C-6E4D-81B6-063FC3DCC9C2}"/>
              </a:ext>
            </a:extLst>
          </p:cNvPr>
          <p:cNvSpPr/>
          <p:nvPr/>
        </p:nvSpPr>
        <p:spPr>
          <a:xfrm>
            <a:off x="252046" y="3412216"/>
            <a:ext cx="410307" cy="722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B1FAAE-90E6-2247-8392-2429AEC2DC9F}"/>
              </a:ext>
            </a:extLst>
          </p:cNvPr>
          <p:cNvGrpSpPr/>
          <p:nvPr/>
        </p:nvGrpSpPr>
        <p:grpSpPr>
          <a:xfrm>
            <a:off x="586154" y="4325170"/>
            <a:ext cx="8229600" cy="1929034"/>
            <a:chOff x="586154" y="4325170"/>
            <a:chExt cx="8229600" cy="19290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134B87-6143-EC41-9AF6-2A5F1EA1A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54" y="4412342"/>
              <a:ext cx="8229600" cy="184186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12B0-BC99-2B4B-9DAA-EB8F3DE0CC0B}"/>
                </a:ext>
              </a:extLst>
            </p:cNvPr>
            <p:cNvSpPr/>
            <p:nvPr/>
          </p:nvSpPr>
          <p:spPr>
            <a:xfrm>
              <a:off x="586154" y="4325170"/>
              <a:ext cx="832338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2A14B9-151A-7448-9D81-A333B7385270}"/>
                </a:ext>
              </a:extLst>
            </p:cNvPr>
            <p:cNvSpPr/>
            <p:nvPr/>
          </p:nvSpPr>
          <p:spPr>
            <a:xfrm>
              <a:off x="586154" y="5545066"/>
              <a:ext cx="1793631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274AA3-3C4B-ED4D-8CFB-6DAA8DFF2FD5}"/>
                </a:ext>
              </a:extLst>
            </p:cNvPr>
            <p:cNvSpPr/>
            <p:nvPr/>
          </p:nvSpPr>
          <p:spPr>
            <a:xfrm>
              <a:off x="3165233" y="5575782"/>
              <a:ext cx="257908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E7F5A-A851-2942-B577-C792A7C5359B}"/>
                </a:ext>
              </a:extLst>
            </p:cNvPr>
            <p:cNvSpPr/>
            <p:nvPr/>
          </p:nvSpPr>
          <p:spPr>
            <a:xfrm>
              <a:off x="2297723" y="4405283"/>
              <a:ext cx="304800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F02BB0-3BC3-D944-9328-6EB85D1BDB1C}"/>
              </a:ext>
            </a:extLst>
          </p:cNvPr>
          <p:cNvSpPr txBox="1"/>
          <p:nvPr/>
        </p:nvSpPr>
        <p:spPr>
          <a:xfrm>
            <a:off x="8086745" y="1695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8421</a:t>
            </a:r>
          </a:p>
        </p:txBody>
      </p:sp>
    </p:spTree>
    <p:extLst>
      <p:ext uri="{BB962C8B-B14F-4D97-AF65-F5344CB8AC3E}">
        <p14:creationId xmlns:p14="http://schemas.microsoft.com/office/powerpoint/2010/main" val="7519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0FE7C-4B21-F245-9DBB-D63E3831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8164"/>
            <a:ext cx="9144000" cy="1561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dirty="0"/>
              <a:t>-1 for </a:t>
            </a:r>
            <a:r>
              <a:rPr lang="en-US" i="1" dirty="0"/>
              <a:t>x</a:t>
            </a:r>
            <a:r>
              <a:rPr lang="en-US" dirty="0"/>
              <a:t>=10</a:t>
            </a:r>
            <a:r>
              <a:rPr lang="en-US" baseline="30000" dirty="0"/>
              <a:t>-20</a:t>
            </a:r>
          </a:p>
        </p:txBody>
      </p:sp>
    </p:spTree>
    <p:extLst>
      <p:ext uri="{BB962C8B-B14F-4D97-AF65-F5344CB8AC3E}">
        <p14:creationId xmlns:p14="http://schemas.microsoft.com/office/powerpoint/2010/main" val="18774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12921</TotalTime>
  <Words>397</Words>
  <Application>Microsoft Macintosh PowerPoint</Application>
  <PresentationFormat>On-screen Show (4:3)</PresentationFormat>
  <Paragraphs>71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</vt:lpstr>
      <vt:lpstr>Office Theme</vt:lpstr>
      <vt:lpstr>Software Engineering for Data Scientists</vt:lpstr>
      <vt:lpstr>Before we begin…</vt:lpstr>
      <vt:lpstr>Before we begin…</vt:lpstr>
      <vt:lpstr>On bits and bytes</vt:lpstr>
      <vt:lpstr>ex-1 for x=10-20</vt:lpstr>
      <vt:lpstr>What is version control?</vt:lpstr>
      <vt:lpstr>PowerPoint Presentation</vt:lpstr>
      <vt:lpstr>What is version control</vt:lpstr>
      <vt:lpstr>What is version control?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Hands on demo!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515</cp:revision>
  <dcterms:created xsi:type="dcterms:W3CDTF">2015-01-21T04:58:27Z</dcterms:created>
  <dcterms:modified xsi:type="dcterms:W3CDTF">2021-01-12T19:22:54Z</dcterms:modified>
</cp:coreProperties>
</file>