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3641-E406-DE56-F627-B78082614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ED52-5EB5-2D35-7197-3C6A2014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D303-D79B-1B0B-FA29-7353569E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17B-24E9-CE33-CAF1-5F3AD2DF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2899-C8C0-E556-3215-E6D02222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1441-D23D-A53C-92D5-1EF86DAE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06012-D354-52BD-0760-EE07DAA9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5CAC-BAD7-B798-1D59-264763B7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7B5E-A254-EC89-6E7B-3178EB1E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997C-D981-7A94-CDB0-FAB38ED7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D27B5-CA8B-DA76-42F2-87559E350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FC8-24E7-94DC-613D-47BECB304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F750-D0A1-9DFF-71C7-DC7E07A5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8BC2-58EA-B325-0A93-67334992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CF7A-403F-4838-EF61-211F029E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2591-0461-0DDC-9C43-7C722893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7CFD-B157-4F07-1EEB-D74D4AAA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A650-9F6B-ABE4-7AB7-471D04BE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8012-2C7F-E32E-6C6E-55F32D80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096C-D3E1-8559-B8E5-ACEDD732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5243-CB01-0B9C-0393-832920A8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746E-C46F-4639-4C67-0372D35C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2DBA-A119-CB5D-3E55-7A04E299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F088-AD13-5093-12DA-E35CEEE6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A83F-6803-1607-F89A-E389C5F1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EDFF-89D2-67C3-BDB1-749FD83B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B1F7-0B94-1E61-584B-45E0197A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C131-138F-16C7-2F0E-9AE14036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47EC9-76FE-F5A1-6BC3-14E9B984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4BFD-BFA3-E362-0FDB-FB9609A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43DF-A1A0-BDD7-B610-75F2D8E4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3490-A517-2E35-B2A6-2418DF57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94B0-DED0-1786-82CB-4FBAC5FD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CE151-060E-FD7C-8DB2-4F9C200E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A659D-441D-2434-7B08-2E9B24423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C9BC9-A737-4F4B-BB49-3C67EEF73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E4E28-F92A-F4EF-8C46-F802B778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1B465-1D27-EE26-70CD-FE5DB807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AB420-66FE-73BA-5FAE-9549ADE0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E28D-28E2-BA81-B396-2715F383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4FB99-FB09-4559-A7DE-3D5DD84A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08578-B1A5-881F-5E70-D3462A9A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4B3EE-F054-EC73-9B5D-A790D768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B49BA-1F18-C925-B760-135B2DE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54617-41BA-7FC3-0240-D7BC828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BFAC-3D93-D587-9CEB-9FA9316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F24-E146-4B08-52B9-AAE8CAAB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5D57-5F25-6FC9-1994-705A1145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C9AAA-70DC-130D-E659-1E5904917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ABDD1-5675-4669-FCD7-7972CFF2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217DC-3A39-F185-ADEF-61384F4E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325F-A411-5ECD-D0D0-85EA49AC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2AB7-309B-9254-9106-C54C4C39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09306-0657-513E-1DAC-E8AB224C2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FFBE-BA10-6EC6-2AA9-6A34F41BA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DD477-4277-24EC-B785-34ECF4CC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5F7C1-E7F7-7820-2886-6FA2E2CA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1A46-264D-FB85-7A0C-AA211E9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24D2A-05CD-FA9A-CEAD-9CBF9297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17F2-680B-2AC9-BFCF-C206DAFC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7FBA-2961-750D-1A5D-3AAF36531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C2248-DEC3-3847-95F5-CE7F927769E0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A8C7-61ED-9BEF-FB7B-F72C0FF01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8A93-1AFB-7327-1E06-2A40EC51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FADC-0188-2540-805C-CA64091A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0B96-BEC2-4550-12C9-D4F2C4CB3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EEBF5-F44F-8972-0048-014BA7020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1</cp:revision>
  <dcterms:created xsi:type="dcterms:W3CDTF">2022-12-14T00:26:32Z</dcterms:created>
  <dcterms:modified xsi:type="dcterms:W3CDTF">2022-12-14T00:27:03Z</dcterms:modified>
</cp:coreProperties>
</file>