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61" r:id="rId2"/>
    <p:sldId id="263"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A. Beck" initials="DAB" lastIdx="1" clrIdx="0"/>
  <p:cmAuthor id="2" name="David A. Beck" initials="DAB [2]" lastIdx="1" clrIdx="1"/>
  <p:cmAuthor id="3" name="David A. Beck" initials="DAB [2] [2]" lastIdx="1" clrIdx="2"/>
  <p:cmAuthor id="4" name="David A. Beck" initials="DAB [3]" lastIdx="1" clrIdx="3"/>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77"/>
    <p:restoredTop sz="84288"/>
  </p:normalViewPr>
  <p:slideViewPr>
    <p:cSldViewPr snapToGrid="0" snapToObjects="1">
      <p:cViewPr varScale="1">
        <p:scale>
          <a:sx n="78" d="100"/>
          <a:sy n="78" d="100"/>
        </p:scale>
        <p:origin x="1116"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F62E20-B1AA-3442-B8F1-F4A56998389D}" type="datetimeFigureOut">
              <a:rPr lang="en-US" smtClean="0"/>
              <a:t>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C4E4C1-AC8F-D74E-8D15-CAC414F5A92D}" type="slidenum">
              <a:rPr lang="en-US" smtClean="0"/>
              <a:t>‹#›</a:t>
            </a:fld>
            <a:endParaRPr lang="en-US"/>
          </a:p>
        </p:txBody>
      </p:sp>
    </p:spTree>
    <p:extLst>
      <p:ext uri="{BB962C8B-B14F-4D97-AF65-F5344CB8AC3E}">
        <p14:creationId xmlns:p14="http://schemas.microsoft.com/office/powerpoint/2010/main" val="7170424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959371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2609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5991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6" name="Text Placeholder 9"/>
          <p:cNvSpPr>
            <a:spLocks noGrp="1"/>
          </p:cNvSpPr>
          <p:nvPr>
            <p:ph type="body" sz="quarter" idx="11" hasCustomPrompt="1"/>
          </p:nvPr>
        </p:nvSpPr>
        <p:spPr>
          <a:xfrm>
            <a:off x="659305" y="1736725"/>
            <a:ext cx="8196210"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9" name="Picture 8"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7" name="Picture 6"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2075370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9854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681507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7304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8263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0026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989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1420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69461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966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50571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14"/>
          <a:stretch>
            <a:fillRect/>
          </a:stretch>
        </p:blipFill>
        <p:spPr>
          <a:xfrm>
            <a:off x="0" y="274638"/>
            <a:ext cx="965200" cy="952500"/>
          </a:xfrm>
          <a:prstGeom prst="rect">
            <a:avLst/>
          </a:prstGeom>
        </p:spPr>
      </p:pic>
      <p:pic>
        <p:nvPicPr>
          <p:cNvPr id="8" name="Picture 7"/>
          <p:cNvPicPr>
            <a:picLocks noChangeAspect="1"/>
          </p:cNvPicPr>
          <p:nvPr userDrawn="1"/>
        </p:nvPicPr>
        <p:blipFill>
          <a:blip r:embed="rId15"/>
          <a:stretch>
            <a:fillRect/>
          </a:stretch>
        </p:blipFill>
        <p:spPr>
          <a:xfrm>
            <a:off x="8248650" y="274638"/>
            <a:ext cx="876300" cy="967282"/>
          </a:xfrm>
          <a:prstGeom prst="rect">
            <a:avLst/>
          </a:prstGeom>
        </p:spPr>
      </p:pic>
      <p:sp>
        <p:nvSpPr>
          <p:cNvPr id="11" name="Rectangle 10"/>
          <p:cNvSpPr/>
          <p:nvPr userDrawn="1"/>
        </p:nvSpPr>
        <p:spPr>
          <a:xfrm>
            <a:off x="228600" y="1300554"/>
            <a:ext cx="8705850" cy="107950"/>
          </a:xfrm>
          <a:prstGeom prst="rect">
            <a:avLst/>
          </a:prstGeom>
          <a:gradFill flip="none" rotWithShape="1">
            <a:gsLst>
              <a:gs pos="0">
                <a:srgbClr val="599BD1"/>
              </a:gs>
              <a:gs pos="100000">
                <a:srgbClr val="9BBB59"/>
              </a:gs>
              <a:gs pos="50000">
                <a:srgbClr val="E58B43"/>
              </a:gs>
              <a:gs pos="60000">
                <a:srgbClr val="FFC82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spTree>
    <p:extLst>
      <p:ext uri="{BB962C8B-B14F-4D97-AF65-F5344CB8AC3E}">
        <p14:creationId xmlns:p14="http://schemas.microsoft.com/office/powerpoint/2010/main" val="4062866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ea typeface="ＭＳ Ｐゴシック" charset="-128"/>
              </a:rPr>
              <a:t>Project overview</a:t>
            </a:r>
          </a:p>
        </p:txBody>
      </p:sp>
      <p:sp>
        <p:nvSpPr>
          <p:cNvPr id="16386" name="Content Placeholder 2"/>
          <p:cNvSpPr>
            <a:spLocks noGrp="1"/>
          </p:cNvSpPr>
          <p:nvPr>
            <p:ph idx="4294967295"/>
          </p:nvPr>
        </p:nvSpPr>
        <p:spPr bwMode="auto">
          <a:xfrm>
            <a:off x="457200" y="1447800"/>
            <a:ext cx="8229600" cy="504712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0000" lnSpcReduction="20000"/>
          </a:bodyPr>
          <a:lstStyle/>
          <a:p>
            <a:r>
              <a:rPr lang="en-US" altLang="en-US" dirty="0">
                <a:ea typeface="ＭＳ Ｐゴシック" charset="-128"/>
              </a:rPr>
              <a:t>Project description and requirement: Your DIRECT course project will be performed in teams of 4 (there may be one team of 3) with a goal of giving you practical experience in software development and application of Data Science tools to a problem of practical interest.  </a:t>
            </a:r>
          </a:p>
          <a:p>
            <a:endParaRPr lang="en-US" altLang="en-US" dirty="0">
              <a:ea typeface="ＭＳ Ｐゴシック" charset="-128"/>
            </a:endParaRPr>
          </a:p>
          <a:p>
            <a:r>
              <a:rPr lang="en-US" altLang="en-US" dirty="0">
                <a:ea typeface="ＭＳ Ｐゴシック" charset="-128"/>
              </a:rPr>
              <a:t>The projects are nearly completely open-ended! You could work with some of the data sets we have talked about it class, find your own data, use data from research.  What you do with the data is up to you as well!  Outcome:  A team based piece of software (written in Python and developed on GitHub) that uses SEDS and DSMCER course materials on a project related to materials and/or clean energy.   Projects should include a “complex” data set (definition of “complexity” subject to instructor approval) </a:t>
            </a:r>
          </a:p>
          <a:p>
            <a:endParaRPr lang="en-US" altLang="en-US" dirty="0">
              <a:ea typeface="ＭＳ Ｐゴシック" charset="-128"/>
            </a:endParaRPr>
          </a:p>
          <a:p>
            <a:r>
              <a:rPr lang="en-US" altLang="en-US" dirty="0">
                <a:ea typeface="ＭＳ Ｐゴシック" charset="-128"/>
              </a:rPr>
              <a:t>The projects should have significant scope and take several weeks to complete (which is why we are starting them now!) </a:t>
            </a:r>
          </a:p>
        </p:txBody>
      </p:sp>
    </p:spTree>
    <p:extLst>
      <p:ext uri="{BB962C8B-B14F-4D97-AF65-F5344CB8AC3E}">
        <p14:creationId xmlns:p14="http://schemas.microsoft.com/office/powerpoint/2010/main" val="1330145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ea typeface="ＭＳ Ｐゴシック" charset="-128"/>
              </a:rPr>
              <a:t>Draft rubric </a:t>
            </a:r>
            <a:r>
              <a:rPr lang="en-US" altLang="en-US">
                <a:ea typeface="ＭＳ Ｐゴシック" charset="-128"/>
              </a:rPr>
              <a:t>for 2022</a:t>
            </a:r>
            <a:endParaRPr lang="en-US" altLang="en-US" dirty="0">
              <a:ea typeface="ＭＳ Ｐゴシック" charset="-128"/>
            </a:endParaRPr>
          </a:p>
        </p:txBody>
      </p:sp>
      <p:pic>
        <p:nvPicPr>
          <p:cNvPr id="4" name="Picture 3"/>
          <p:cNvPicPr/>
          <p:nvPr/>
        </p:nvPicPr>
        <p:blipFill>
          <a:blip r:embed="rId2"/>
          <a:stretch>
            <a:fillRect/>
          </a:stretch>
        </p:blipFill>
        <p:spPr>
          <a:xfrm>
            <a:off x="1280626" y="1644383"/>
            <a:ext cx="6582747" cy="4671105"/>
          </a:xfrm>
          <a:prstGeom prst="rect">
            <a:avLst/>
          </a:prstGeom>
        </p:spPr>
      </p:pic>
    </p:spTree>
    <p:extLst>
      <p:ext uri="{BB962C8B-B14F-4D97-AF65-F5344CB8AC3E}">
        <p14:creationId xmlns:p14="http://schemas.microsoft.com/office/powerpoint/2010/main" val="1786072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13218</TotalTime>
  <Words>179</Words>
  <Application>Microsoft Office PowerPoint</Application>
  <PresentationFormat>On-screen Show (4:3)</PresentationFormat>
  <Paragraphs>7</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Encode Sans Normal Black</vt:lpstr>
      <vt:lpstr>Lucida Grande</vt:lpstr>
      <vt:lpstr>Arial</vt:lpstr>
      <vt:lpstr>Calibri</vt:lpstr>
      <vt:lpstr>Open Sans</vt:lpstr>
      <vt:lpstr>Office Theme</vt:lpstr>
      <vt:lpstr>Project overview</vt:lpstr>
      <vt:lpstr>Draft rubric for 2022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Beck</dc:creator>
  <cp:lastModifiedBy>David Beck</cp:lastModifiedBy>
  <cp:revision>556</cp:revision>
  <dcterms:created xsi:type="dcterms:W3CDTF">2015-01-21T04:58:27Z</dcterms:created>
  <dcterms:modified xsi:type="dcterms:W3CDTF">2022-02-01T19:03:16Z</dcterms:modified>
</cp:coreProperties>
</file>