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36" r:id="rId2"/>
    <p:sldId id="334" r:id="rId3"/>
    <p:sldId id="384" r:id="rId4"/>
    <p:sldId id="381" r:id="rId5"/>
    <p:sldId id="439" r:id="rId6"/>
    <p:sldId id="376" r:id="rId7"/>
    <p:sldId id="446" r:id="rId8"/>
    <p:sldId id="447" r:id="rId9"/>
    <p:sldId id="409" r:id="rId10"/>
    <p:sldId id="418" r:id="rId11"/>
    <p:sldId id="410" r:id="rId12"/>
    <p:sldId id="444" r:id="rId13"/>
    <p:sldId id="442" r:id="rId14"/>
    <p:sldId id="453" r:id="rId15"/>
    <p:sldId id="440" r:id="rId16"/>
    <p:sldId id="448" r:id="rId17"/>
    <p:sldId id="454" r:id="rId18"/>
    <p:sldId id="452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Objects="1">
      <p:cViewPr varScale="1">
        <p:scale>
          <a:sx n="124" d="100"/>
          <a:sy n="124" d="100"/>
        </p:scale>
        <p:origin x="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2/9/21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2/9/21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</a:t>
            </a:r>
            <a:r>
              <a:rPr lang="en-US" altLang="en-US" i="1" dirty="0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FindPrimes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Finds the primes that are less than </a:t>
            </a:r>
            <a:r>
              <a:rPr lang="en-US" altLang="en-US" i="1" dirty="0">
                <a:ea typeface="ＭＳ Ｐゴシック" charset="-128"/>
              </a:rPr>
              <a:t>N</a:t>
            </a: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List of integers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Authenticate user</a:t>
            </a:r>
            <a:endParaRPr lang="en-US" altLang="en-US" i="1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789826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AuthenticateUser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Verifies a user is in the database and that the pin supplied by the user is correct</a:t>
            </a:r>
            <a:endParaRPr lang="en-US" altLang="en-US" i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Card number,</a:t>
            </a:r>
            <a:r>
              <a:rPr lang="en-US" altLang="en-US" dirty="0">
                <a:ea typeface="ＭＳ Ｐゴシック" charset="-128"/>
              </a:rPr>
              <a:t> a string that is the user’s card no.</a:t>
            </a:r>
            <a:endParaRPr lang="en-US" altLang="en-US" i="1" dirty="0">
              <a:ea typeface="ＭＳ Ｐゴシック" charset="-128"/>
            </a:endParaRPr>
          </a:p>
          <a:p>
            <a:pPr lvl="1"/>
            <a:r>
              <a:rPr lang="en-US" altLang="en-US" i="1" dirty="0">
                <a:ea typeface="ＭＳ Ｐゴシック" charset="-128"/>
              </a:rPr>
              <a:t>Pin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Boolean: True if success, False if failure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https://www.websequencediagrams.com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Design: Why &amp; How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ea typeface="ＭＳ Ｐゴシック" charset="-128"/>
              </a:rPr>
              <a:t>Few components</a:t>
            </a:r>
            <a:r>
              <a:rPr lang="en-US" altLang="en-US" sz="2400" dirty="0">
                <a:ea typeface="ＭＳ Ｐゴシック" charset="-128"/>
              </a:rPr>
              <a:t> with clear roles</a:t>
            </a:r>
          </a:p>
          <a:p>
            <a:r>
              <a:rPr lang="en-US" altLang="en-US" sz="2800" dirty="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 dirty="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Functional design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Component design</a:t>
            </a:r>
            <a:r>
              <a:rPr lang="en-US" altLang="en-US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22438" y="5816600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/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8288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33065</TotalTime>
  <Words>687</Words>
  <Application>Microsoft Macintosh PowerPoint</Application>
  <PresentationFormat>On-screen Show (4:3)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Office Theme</vt:lpstr>
      <vt:lpstr>Software Design</vt:lpstr>
      <vt:lpstr>Design: Why &amp; How</vt:lpstr>
      <vt:lpstr>What Makes A Design Understandable?</vt:lpstr>
      <vt:lpstr>Benefits of a Software Design</vt:lpstr>
      <vt:lpstr>Steps in Design</vt:lpstr>
      <vt:lpstr>Functional Design</vt:lpstr>
      <vt:lpstr>Running Example: Design of ATM</vt:lpstr>
      <vt:lpstr>What Do We Do With ATMs?</vt:lpstr>
      <vt:lpstr>Describing a Use Case</vt:lpstr>
      <vt:lpstr>Component Design</vt:lpstr>
      <vt:lpstr>Specification of Components</vt:lpstr>
      <vt:lpstr>Developing Component Specifications</vt:lpstr>
      <vt:lpstr>Example Component Specification Find Primes &lt; N</vt:lpstr>
      <vt:lpstr>Use case: Find Primes &lt; N</vt:lpstr>
      <vt:lpstr>Pseudo Code: "How Use Other Components"</vt:lpstr>
      <vt:lpstr>ATM Components by Use Case</vt:lpstr>
      <vt:lpstr>Use case: Authenticate user</vt:lpstr>
      <vt:lpstr>Interaction diagrams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1078</cp:revision>
  <cp:lastPrinted>2017-10-29T20:36:24Z</cp:lastPrinted>
  <dcterms:created xsi:type="dcterms:W3CDTF">2008-11-04T22:35:39Z</dcterms:created>
  <dcterms:modified xsi:type="dcterms:W3CDTF">2021-02-09T21:30:06Z</dcterms:modified>
</cp:coreProperties>
</file>