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7"/>
    <p:restoredTop sz="84169"/>
  </p:normalViewPr>
  <p:slideViewPr>
    <p:cSldViewPr snapToGrid="0" snapToObjects="1">
      <p:cViewPr varScale="1">
        <p:scale>
          <a:sx n="92" d="100"/>
          <a:sy n="92" d="100"/>
        </p:scale>
        <p:origin x="1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Questions from last week about: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else </a:t>
            </a:r>
            <a:r>
              <a:rPr lang="en-US" dirty="0" err="1" smtClean="0">
                <a:latin typeface="Calibri" charset="0"/>
              </a:rPr>
              <a:t>elif</a:t>
            </a: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For loops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  <a:r>
              <a:rPr lang="en-US" dirty="0" smtClean="0">
                <a:latin typeface="Calibri" charset="0"/>
              </a:rPr>
              <a:t>?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Start with an idea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No code (nothing)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Build a working tool (something)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Use .</a:t>
            </a:r>
            <a:r>
              <a:rPr lang="en-US" dirty="0" err="1" smtClean="0">
                <a:latin typeface="Calibri" charset="0"/>
              </a:rPr>
              <a:t>py</a:t>
            </a:r>
            <a:r>
              <a:rPr lang="en-US" dirty="0" smtClean="0">
                <a:latin typeface="Calibri" charset="0"/>
              </a:rPr>
              <a:t> files instead of </a:t>
            </a:r>
            <a:r>
              <a:rPr lang="en-US" smtClean="0">
                <a:latin typeface="Calibri" charset="0"/>
              </a:rPr>
              <a:t>only notebooks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Thinking about testing, errors, assertions</a:t>
            </a:r>
          </a:p>
        </p:txBody>
      </p:sp>
    </p:spTree>
    <p:extLst>
      <p:ext uri="{BB962C8B-B14F-4D97-AF65-F5344CB8AC3E}">
        <p14:creationId xmlns:p14="http://schemas.microsoft.com/office/powerpoint/2010/main" val="15404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12905</TotalTime>
  <Words>102</Words>
  <Application>Microsoft Macintosh PowerPoint</Application>
  <PresentationFormat>On-screen Show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宋体</vt:lpstr>
      <vt:lpstr>Office Theme</vt:lpstr>
      <vt:lpstr>Software Engineering for Data Scientists</vt:lpstr>
      <vt:lpstr>Review</vt:lpstr>
      <vt:lpstr>Today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C. Beck</cp:lastModifiedBy>
  <cp:revision>512</cp:revision>
  <dcterms:created xsi:type="dcterms:W3CDTF">2015-01-21T04:58:27Z</dcterms:created>
  <dcterms:modified xsi:type="dcterms:W3CDTF">2019-02-07T18:02:28Z</dcterms:modified>
</cp:coreProperties>
</file>