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654"/>
  </p:normalViewPr>
  <p:slideViewPr>
    <p:cSldViewPr snapToGrid="0">
      <p:cViewPr varScale="1">
        <p:scale>
          <a:sx n="104" d="100"/>
          <a:sy n="104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EB90-BBB2-9048-5B54-823826D24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67EC-4C3C-828C-2E16-63AFBB4B0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AE86-6C1E-D9B3-8005-28319836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E1C-DED5-B594-56E3-ADD16814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902C-2F2D-70D4-FF60-61E3C4DE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3F41-C388-4669-573A-6B6EC475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1DEF-4F65-6DFE-B3F1-493E4DF8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FB5F-9618-B4A5-ACD3-E9D71783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9061-8E26-72C4-E9C3-59155C4D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FCDF-72AC-FBC5-5095-2648E226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00527-CA95-13ED-73B8-CD367E07B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0401-D6A1-3DD5-A024-A24C9A4E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A589-FE5B-D48C-73EC-FBC3665B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07EF-67BB-E80D-BB68-9C712F59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3822-FDB4-80F3-AE6E-CA45164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0E54-C50E-C7A9-2D6D-399A642C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DFDA-0229-77BA-67C8-F7A74028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01E3-18B0-71BC-7B2F-8BB28628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1D85-F7F7-19C4-DBF2-1B94BE2C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9498-1C0E-7CFE-7BBA-E67F59D6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2E9E-5E8E-4C72-3C5A-FB177560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1078-7502-04A5-12A7-7DC5801D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0776-AD90-7283-A322-0D8D531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09F6-B42D-E16E-5020-D32FD0D5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11EC-7F08-1CB4-AB44-AEC080CF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A61E-9543-653C-34AC-DB552478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0215-2014-F6CD-A0BA-C9B832295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5292-131C-20EB-B990-C9F9190C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CBD5-6687-1364-00D2-7DD2DCAD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4A8F-FBDE-1732-E73A-DB69A3EE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5C736-FFC9-9A7C-F8A9-8214DAA1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4464-37BC-97E0-5984-3631BEA8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C725-460C-19C3-28AB-7BB43D75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2C8BC-3C98-2757-963F-BA7D18AEF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4E526-ACFD-40ED-7F96-7AD2AC8F7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DE34-C52B-231A-CD7A-7AE5218CC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4E37A-963C-4AB3-B784-AA09B421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BE5F-A1F0-BA86-D323-46B9FBBA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79BF6-3155-0C51-8DAA-41A65E1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667-D0E0-828F-BD03-15E7AC28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D6ACB-DD99-C0E6-B4F8-D13B1DC7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51532-AFB8-50B7-0418-29482F0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483D-4282-10E7-8E10-D8E4381D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2563E-F170-418F-8C9E-6179304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4DAC9-0F16-9845-F63D-18CADE0D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9984B-782E-BC7B-D849-F22B5AD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62CE-A2AF-BEC0-5389-5CF6712F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CC0-48BB-A40D-149C-803FEC62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D293A-A07D-6C6B-75A8-853A5A8C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7919F-8F2E-EC32-596C-BCE5D120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7666-F59C-D277-87B3-7EFA7CEB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0B77-E6C3-A539-750D-2E32AB44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8473-6F7E-20ED-E188-4A3FD256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7110A-FD29-C0A3-58CC-447977D2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F677-868C-ECB6-CCF2-EDC7A754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4A2E-CCC6-EA5D-A42C-A021C668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AEC2D-74BF-1F13-1BB7-E3E06C64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7E5B-1C40-86B2-CEB8-0A0755D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A2F0A-FB08-810D-3A5B-88BB3A12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D0286-F06B-26F4-93F6-48ADB69B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2D5C-0879-7035-9339-C40F9C8E9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D8D7-AFDD-9749-90F5-2CC70159DE9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82F5-E4B0-9DDD-4084-BAE91FC1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2C24-7533-4596-B6F1-C49D77BF3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E455EBCC-ED34-F186-7D28-FF3B97E95BC2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rgbClr val="ED1C24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70C87E58-73A7-6AF3-BC38-D803E4127104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rgbClr val="ED1C24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4CEBDBE4-29DE-824C-AE0B-DAB76D98A96E}"/>
              </a:ext>
            </a:extLst>
          </p:cNvPr>
          <p:cNvSpPr/>
          <p:nvPr/>
        </p:nvSpPr>
        <p:spPr>
          <a:xfrm>
            <a:off x="2966556" y="3648440"/>
            <a:ext cx="548640" cy="548640"/>
          </a:xfrm>
          <a:prstGeom prst="ellipse">
            <a:avLst/>
          </a:prstGeom>
          <a:solidFill>
            <a:srgbClr val="ED1C24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Shape 7">
            <a:extLst>
              <a:ext uri="{FF2B5EF4-FFF2-40B4-BE49-F238E27FC236}">
                <a16:creationId xmlns:a16="http://schemas.microsoft.com/office/drawing/2014/main" id="{268610B3-AF3E-7165-EA42-97839AB3D30C}"/>
              </a:ext>
            </a:extLst>
          </p:cNvPr>
          <p:cNvSpPr txBox="1"/>
          <p:nvPr/>
        </p:nvSpPr>
        <p:spPr>
          <a:xfrm>
            <a:off x="3057996" y="30998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9375C640-2A30-3EAA-0CB9-83A0876B40AD}"/>
              </a:ext>
            </a:extLst>
          </p:cNvPr>
          <p:cNvSpPr/>
          <p:nvPr/>
        </p:nvSpPr>
        <p:spPr>
          <a:xfrm>
            <a:off x="8452956" y="1819640"/>
            <a:ext cx="548640" cy="548640"/>
          </a:xfrm>
          <a:prstGeom prst="ellipse">
            <a:avLst/>
          </a:prstGeom>
          <a:solidFill>
            <a:srgbClr val="579835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9">
            <a:extLst>
              <a:ext uri="{FF2B5EF4-FFF2-40B4-BE49-F238E27FC236}">
                <a16:creationId xmlns:a16="http://schemas.microsoft.com/office/drawing/2014/main" id="{77984F4A-64E8-51AF-1B2A-39FC01D2E297}"/>
              </a:ext>
            </a:extLst>
          </p:cNvPr>
          <p:cNvSpPr/>
          <p:nvPr/>
        </p:nvSpPr>
        <p:spPr>
          <a:xfrm>
            <a:off x="8452956" y="3099800"/>
            <a:ext cx="548640" cy="548640"/>
          </a:xfrm>
          <a:prstGeom prst="ellipse">
            <a:avLst/>
          </a:prstGeom>
          <a:solidFill>
            <a:srgbClr val="407927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TextShape 10">
            <a:extLst>
              <a:ext uri="{FF2B5EF4-FFF2-40B4-BE49-F238E27FC236}">
                <a16:creationId xmlns:a16="http://schemas.microsoft.com/office/drawing/2014/main" id="{0B583ABA-77AF-839A-EFE1-CE07AE4DD1A3}"/>
              </a:ext>
            </a:extLst>
          </p:cNvPr>
          <p:cNvSpPr txBox="1"/>
          <p:nvPr/>
        </p:nvSpPr>
        <p:spPr>
          <a:xfrm>
            <a:off x="8544396" y="255116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cxnSp>
        <p:nvCxnSpPr>
          <p:cNvPr id="11" name="Line 12">
            <a:extLst>
              <a:ext uri="{FF2B5EF4-FFF2-40B4-BE49-F238E27FC236}">
                <a16:creationId xmlns:a16="http://schemas.microsoft.com/office/drawing/2014/main" id="{8E0F53DC-8888-E096-E769-E310A6CFA36F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3">
            <a:extLst>
              <a:ext uri="{FF2B5EF4-FFF2-40B4-BE49-F238E27FC236}">
                <a16:creationId xmlns:a16="http://schemas.microsoft.com/office/drawing/2014/main" id="{1A869F04-CFB9-566F-FBDD-6F9B17314049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" name="Line 14">
            <a:extLst>
              <a:ext uri="{FF2B5EF4-FFF2-40B4-BE49-F238E27FC236}">
                <a16:creationId xmlns:a16="http://schemas.microsoft.com/office/drawing/2014/main" id="{10F4C985-2AA0-A409-15F8-3DB1C8C59B95}"/>
              </a:ext>
            </a:extLst>
          </p:cNvPr>
          <p:cNvCxnSpPr>
            <a:stCxn id="6" idx="6"/>
          </p:cNvCxnSpPr>
          <p:nvPr/>
        </p:nvCxnSpPr>
        <p:spPr>
          <a:xfrm flipV="1">
            <a:off x="3515196" y="2825480"/>
            <a:ext cx="914760" cy="10976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4" name="Line 15">
            <a:extLst>
              <a:ext uri="{FF2B5EF4-FFF2-40B4-BE49-F238E27FC236}">
                <a16:creationId xmlns:a16="http://schemas.microsoft.com/office/drawing/2014/main" id="{1473FC79-D81A-631B-686A-395BCC2047EC}"/>
              </a:ext>
            </a:extLst>
          </p:cNvPr>
          <p:cNvCxnSpPr>
            <a:endCxn id="8" idx="2"/>
          </p:cNvCxnSpPr>
          <p:nvPr/>
        </p:nvCxnSpPr>
        <p:spPr>
          <a:xfrm flipV="1">
            <a:off x="7764636" y="2093960"/>
            <a:ext cx="688680" cy="73188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5" name="Line 16">
            <a:extLst>
              <a:ext uri="{FF2B5EF4-FFF2-40B4-BE49-F238E27FC236}">
                <a16:creationId xmlns:a16="http://schemas.microsoft.com/office/drawing/2014/main" id="{9DFA434C-1EFF-A5FE-A9CF-F63E7AE6C557}"/>
              </a:ext>
            </a:extLst>
          </p:cNvPr>
          <p:cNvCxnSpPr>
            <a:endCxn id="9" idx="2"/>
          </p:cNvCxnSpPr>
          <p:nvPr/>
        </p:nvCxnSpPr>
        <p:spPr>
          <a:xfrm>
            <a:off x="7764636" y="2825480"/>
            <a:ext cx="688680" cy="5490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1B082-B181-2569-A0B5-09025D8B7FA5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9C8AD1-F633-9DD8-930C-0BEBA1C95F2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Shape 3">
              <a:extLst>
                <a:ext uri="{FF2B5EF4-FFF2-40B4-BE49-F238E27FC236}">
                  <a16:creationId xmlns:a16="http://schemas.microsoft.com/office/drawing/2014/main" id="{74BDA68F-4D13-FBCC-AFF7-2E3AF94A8E11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9" name="TextShape 17">
            <a:extLst>
              <a:ext uri="{FF2B5EF4-FFF2-40B4-BE49-F238E27FC236}">
                <a16:creationId xmlns:a16="http://schemas.microsoft.com/office/drawing/2014/main" id="{3745FD12-2A2F-DE8F-4EB9-EF2C41FA3D0E}"/>
              </a:ext>
            </a:extLst>
          </p:cNvPr>
          <p:cNvSpPr txBox="1"/>
          <p:nvPr/>
        </p:nvSpPr>
        <p:spPr>
          <a:xfrm>
            <a:off x="9327241" y="2077538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Outputs</a:t>
            </a:r>
          </a:p>
          <a:p>
            <a:pPr algn="ctr"/>
            <a:r>
              <a:rPr lang="en-US" sz="2400" spc="-1" dirty="0">
                <a:latin typeface="Arial"/>
              </a:rPr>
              <a:t>e.g.       .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9722E8-B259-42E3-42C6-E0E95933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078" y="2931910"/>
            <a:ext cx="593645" cy="318331"/>
          </a:xfrm>
          <a:prstGeom prst="rect">
            <a:avLst/>
          </a:prstGeom>
          <a:ln w="28575">
            <a:noFill/>
          </a:ln>
        </p:spPr>
      </p:pic>
      <p:sp>
        <p:nvSpPr>
          <p:cNvPr id="21" name="TextShape 17">
            <a:extLst>
              <a:ext uri="{FF2B5EF4-FFF2-40B4-BE49-F238E27FC236}">
                <a16:creationId xmlns:a16="http://schemas.microsoft.com/office/drawing/2014/main" id="{B442AB3C-1BA9-4C23-9AE3-EFE12F8B77F2}"/>
              </a:ext>
            </a:extLst>
          </p:cNvPr>
          <p:cNvSpPr txBox="1"/>
          <p:nvPr/>
        </p:nvSpPr>
        <p:spPr>
          <a:xfrm>
            <a:off x="512885" y="233515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Inputs</a:t>
            </a:r>
          </a:p>
          <a:p>
            <a:pPr algn="ctr"/>
            <a:r>
              <a:rPr lang="en-US" sz="2400" spc="-1" dirty="0">
                <a:latin typeface="Arial"/>
              </a:rPr>
              <a:t>e.g. mass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6AB114-B851-35B5-4C07-E6BAB099FE55}"/>
              </a:ext>
            </a:extLst>
          </p:cNvPr>
          <p:cNvGrpSpPr/>
          <p:nvPr/>
        </p:nvGrpSpPr>
        <p:grpSpPr>
          <a:xfrm>
            <a:off x="1383941" y="4355366"/>
            <a:ext cx="10363507" cy="2392427"/>
            <a:chOff x="1383941" y="4355366"/>
            <a:chExt cx="10363507" cy="2392427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ECA2CD02-2248-234C-3106-24E3EA6F23B3}"/>
                </a:ext>
              </a:extLst>
            </p:cNvPr>
            <p:cNvSpPr/>
            <p:nvPr/>
          </p:nvSpPr>
          <p:spPr>
            <a:xfrm rot="16200000">
              <a:off x="5999393" y="1053774"/>
              <a:ext cx="405984" cy="7009168"/>
            </a:xfrm>
            <a:prstGeom prst="rightBrace">
              <a:avLst>
                <a:gd name="adj1" fmla="val 78487"/>
                <a:gd name="adj2" fmla="val 50000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B2581-35BE-BF6D-D307-5BA355BF72B4}"/>
                </a:ext>
              </a:extLst>
            </p:cNvPr>
            <p:cNvSpPr txBox="1"/>
            <p:nvPr/>
          </p:nvSpPr>
          <p:spPr>
            <a:xfrm>
              <a:off x="1383941" y="4904005"/>
              <a:ext cx="2448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Parameters: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Are the model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Do the math</a:t>
              </a:r>
            </a:p>
            <a:p>
              <a:endParaRPr lang="en-US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D4BA80-E2B3-6C09-F37C-643054364605}"/>
                </a:ext>
              </a:extLst>
            </p:cNvPr>
            <p:cNvSpPr txBox="1"/>
            <p:nvPr/>
          </p:nvSpPr>
          <p:spPr>
            <a:xfrm>
              <a:off x="8452956" y="4901134"/>
              <a:ext cx="329449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Hyperparameters: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Format of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Dictate the final parameters</a:t>
              </a:r>
            </a:p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FF9D2E-0DE4-F1D3-3962-14DF4FB1391F}"/>
              </a:ext>
            </a:extLst>
          </p:cNvPr>
          <p:cNvGrpSpPr/>
          <p:nvPr/>
        </p:nvGrpSpPr>
        <p:grpSpPr>
          <a:xfrm>
            <a:off x="923033" y="4668342"/>
            <a:ext cx="10185690" cy="1805323"/>
            <a:chOff x="923033" y="4668342"/>
            <a:chExt cx="10185690" cy="180532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89DD6A-7FE6-48D8-5260-FDF74DDE0DC7}"/>
                </a:ext>
              </a:extLst>
            </p:cNvPr>
            <p:cNvSpPr/>
            <p:nvPr/>
          </p:nvSpPr>
          <p:spPr>
            <a:xfrm>
              <a:off x="1383941" y="5306518"/>
              <a:ext cx="9724782" cy="1167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297EA3A-0A80-B532-F309-0AC90392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2936" y="4668342"/>
              <a:ext cx="3441700" cy="1104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5600669-2FA4-9EC0-7348-EE9A4F6B5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033" y="5559309"/>
              <a:ext cx="2908300" cy="3048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E9B94A-D614-11D0-2B97-47CCE124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62892" y="5472935"/>
              <a:ext cx="1905000" cy="431800"/>
            </a:xfrm>
            <a:prstGeom prst="rect">
              <a:avLst/>
            </a:prstGeom>
          </p:spPr>
        </p:pic>
      </p:grp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E860805D-6BB1-D1F6-CF72-77C17C1C10EF}"/>
              </a:ext>
            </a:extLst>
          </p:cNvPr>
          <p:cNvSpPr/>
          <p:nvPr/>
        </p:nvSpPr>
        <p:spPr>
          <a:xfrm>
            <a:off x="11185365" y="4993335"/>
            <a:ext cx="242720" cy="227457"/>
          </a:xfrm>
          <a:prstGeom prst="star5">
            <a:avLst/>
          </a:prstGeom>
          <a:solidFill>
            <a:srgbClr val="A74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Komp</dc:creator>
  <cp:lastModifiedBy>Evan A Komp</cp:lastModifiedBy>
  <cp:revision>1</cp:revision>
  <dcterms:created xsi:type="dcterms:W3CDTF">2022-12-19T18:27:51Z</dcterms:created>
  <dcterms:modified xsi:type="dcterms:W3CDTF">2022-12-19T18:28:29Z</dcterms:modified>
</cp:coreProperties>
</file>