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95" r:id="rId3"/>
    <p:sldId id="296" r:id="rId4"/>
    <p:sldId id="282" r:id="rId5"/>
    <p:sldId id="285" r:id="rId6"/>
    <p:sldId id="283" r:id="rId7"/>
    <p:sldId id="284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9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8"/>
    <p:restoredTop sz="84154"/>
  </p:normalViewPr>
  <p:slideViewPr>
    <p:cSldViewPr snapToGrid="0" snapToObjects="1">
      <p:cViewPr varScale="1">
        <p:scale>
          <a:sx n="109" d="100"/>
          <a:sy n="109" d="100"/>
        </p:scale>
        <p:origin x="20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839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802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099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5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76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5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25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22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31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468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104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77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wdirect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/>
              <a:t>Software Engineering for Data Scientists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David A. C. Beck (dacb)</a:t>
            </a:r>
          </a:p>
          <a:p>
            <a:r>
              <a:rPr lang="en-US" dirty="0"/>
              <a:t>Chemical Engineering &amp; </a:t>
            </a:r>
            <a:r>
              <a:rPr lang="en-US" dirty="0" err="1"/>
              <a:t>eScience</a:t>
            </a:r>
            <a:r>
              <a:rPr lang="en-US" dirty="0"/>
              <a:t> Institute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Advancing data-intensive </a:t>
            </a:r>
            <a:r>
              <a:rPr lang="en-US" dirty="0"/>
              <a:t>discovery in all fields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 boundless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UW DIRECT</a:t>
            </a:r>
          </a:p>
          <a:p>
            <a:r>
              <a:rPr lang="en-US" sz="3600" dirty="0"/>
              <a:t>(Daringly Insisting Real Elephants Can Tango) </a:t>
            </a:r>
          </a:p>
          <a:p>
            <a:r>
              <a:rPr lang="en-US" sz="3600" dirty="0">
                <a:hlinkClick r:id="rId6"/>
              </a:rPr>
              <a:t>https://uwdirect.github.io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1747536"/>
            <a:ext cx="4635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17072"/>
            <a:ext cx="4876800" cy="494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2364772"/>
            <a:ext cx="86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4650772"/>
            <a:ext cx="864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59488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else?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want a job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No one will hire a software developer that doesn’t know how to use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3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the most popular version control software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open source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runs on every platform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even Plan 9 From Outer Space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better than all previous version control tools (in my opinion, and I’ve used quite a few)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‘</a:t>
            </a: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in the cloud’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Your </a:t>
            </a:r>
            <a:r>
              <a:rPr lang="en-US" sz="3200" dirty="0" err="1">
                <a:latin typeface="Calibri" charset="0"/>
              </a:rPr>
              <a:t>git</a:t>
            </a:r>
            <a:r>
              <a:rPr lang="en-US" sz="3200" dirty="0">
                <a:latin typeface="Calibri" charset="0"/>
              </a:rPr>
              <a:t> repository lives on </a:t>
            </a:r>
            <a:r>
              <a:rPr lang="en-US" sz="3200" dirty="0" err="1">
                <a:latin typeface="Calibri" charset="0"/>
              </a:rPr>
              <a:t>GitHub.com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Other people can download and use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There is an issue tracker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can develop code collaboratively using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60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demo!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Open a terminal!</a:t>
            </a:r>
            <a:endParaRPr lang="en-US" sz="32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72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778000"/>
            <a:ext cx="77851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14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977900"/>
            <a:ext cx="81153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46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952500"/>
            <a:ext cx="7340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65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6800"/>
            <a:ext cx="9144000" cy="216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54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Content from last week?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Homework?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Really need you to fill in your info on </a:t>
            </a:r>
            <a:r>
              <a:rPr lang="en-US">
                <a:latin typeface="Calibri" charset="0"/>
              </a:rPr>
              <a:t>the GitHub to UW NetID map!</a:t>
            </a:r>
            <a:endParaRPr lang="en-US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20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4700"/>
            <a:ext cx="9144000" cy="529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15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0100"/>
            <a:ext cx="9144000" cy="52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4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2700"/>
            <a:ext cx="8255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41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2286000"/>
            <a:ext cx="2654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94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700"/>
            <a:ext cx="9144000" cy="6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0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8500"/>
            <a:ext cx="9144000" cy="29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73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0"/>
            <a:ext cx="6910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0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0"/>
            <a:ext cx="7879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56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315"/>
            <a:ext cx="9144000" cy="63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2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version control?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Why do I need version control?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are </a:t>
            </a: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and GitHub?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Hands-on guided tour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2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Writing a manuscript</a:t>
            </a:r>
            <a:r>
              <a:rPr lang="is-IS" dirty="0">
                <a:latin typeface="Calibri" charset="0"/>
              </a:rPr>
              <a:t>…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Use undo to revert to a previous state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Use track changes when sharing doc with your advisor</a:t>
            </a:r>
          </a:p>
        </p:txBody>
      </p:sp>
    </p:spTree>
    <p:extLst>
      <p:ext uri="{BB962C8B-B14F-4D97-AF65-F5344CB8AC3E}">
        <p14:creationId xmlns:p14="http://schemas.microsoft.com/office/powerpoint/2010/main" val="150014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1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Version control is like a combination of undo and track changes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You can revert to previous versions of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You can easily identify who contributed what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Version control is about tracking versions of code and developing software with people</a:t>
            </a:r>
            <a:endParaRPr lang="en-US" sz="32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4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350" y="2820987"/>
            <a:ext cx="73533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2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have a working piece of software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add some new features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Everything is broken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want to revert to the last known working version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503010"/>
            <a:ext cx="5257800" cy="187065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5029200" y="5188810"/>
            <a:ext cx="14478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4121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are developing software with other people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want to be able to identify and resolve conflicts during code development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Two people working on the same function at the same time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need to be able to identify who is responsible for what pieces of code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12904</TotalTime>
  <Words>408</Words>
  <Application>Microsoft Macintosh PowerPoint</Application>
  <PresentationFormat>On-screen Show (4:3)</PresentationFormat>
  <Paragraphs>75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Software Engineering for Data Scientists</vt:lpstr>
      <vt:lpstr>Questions?</vt:lpstr>
      <vt:lpstr>Overview</vt:lpstr>
      <vt:lpstr>What is version control?</vt:lpstr>
      <vt:lpstr>PowerPoint Presentation</vt:lpstr>
      <vt:lpstr>What is version control</vt:lpstr>
      <vt:lpstr>What is version control?</vt:lpstr>
      <vt:lpstr>Why do I need version control?</vt:lpstr>
      <vt:lpstr>Why do I need version control?</vt:lpstr>
      <vt:lpstr>Why do I need version control?</vt:lpstr>
      <vt:lpstr>Why do I need version control?</vt:lpstr>
      <vt:lpstr>Why else?</vt:lpstr>
      <vt:lpstr>What is git?</vt:lpstr>
      <vt:lpstr>What is GitHub?</vt:lpstr>
      <vt:lpstr>Hands on demo!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C. Beck</cp:lastModifiedBy>
  <cp:revision>512</cp:revision>
  <dcterms:created xsi:type="dcterms:W3CDTF">2015-01-21T04:58:27Z</dcterms:created>
  <dcterms:modified xsi:type="dcterms:W3CDTF">2020-01-13T18:31:58Z</dcterms:modified>
</cp:coreProperties>
</file>