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95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A. Beck" initials="DAB" lastIdx="1" clrIdx="0">
    <p:extLst/>
  </p:cmAuthor>
  <p:cmAuthor id="2" name="David A. Beck" initials="DAB [2]" lastIdx="1" clrIdx="1">
    <p:extLst/>
  </p:cmAuthor>
  <p:cmAuthor id="3" name="David A. Beck" initials="DAB [2] [2]" lastIdx="1" clrIdx="2">
    <p:extLst/>
  </p:cmAuthor>
  <p:cmAuthor id="4" name="David A. Beck" initials="DAB [3]" lastIdx="1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17"/>
    <p:restoredTop sz="84248"/>
  </p:normalViewPr>
  <p:slideViewPr>
    <p:cSldViewPr snapToGrid="0" snapToObjects="1">
      <p:cViewPr varScale="1">
        <p:scale>
          <a:sx n="92" d="100"/>
          <a:sy n="92" d="100"/>
        </p:scale>
        <p:origin x="195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commentAuthors" Target="commentAuthor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62E20-B1AA-3442-B8F1-F4A56998389D}" type="datetimeFigureOut">
              <a:rPr lang="en-US" smtClean="0"/>
              <a:t>1/30/18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4E4C1-AC8F-D74E-8D15-CAC414F5A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42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73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7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0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9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5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0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0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6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2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9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2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6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057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274638"/>
            <a:ext cx="9652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248650" y="274638"/>
            <a:ext cx="876300" cy="967282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228600" y="14654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6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hyperlink" Target="https://uwdirect.github.io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360" y="2082217"/>
            <a:ext cx="7772400" cy="75749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Software Engineering for Data Scientists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5259946"/>
            <a:ext cx="8705850" cy="115045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David A. C. Beck (dacb)</a:t>
            </a:r>
          </a:p>
          <a:p>
            <a:r>
              <a:rPr lang="en-US" dirty="0" smtClean="0"/>
              <a:t>Chemical Engineering &amp; </a:t>
            </a:r>
            <a:r>
              <a:rPr lang="en-US" dirty="0" err="1" smtClean="0"/>
              <a:t>eScience</a:t>
            </a:r>
            <a:r>
              <a:rPr lang="en-US" dirty="0" smtClean="0"/>
              <a:t> Institute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92900"/>
            <a:ext cx="9144000" cy="1430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59670" y="1261298"/>
            <a:ext cx="2837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Advancing data-intensive </a:t>
            </a:r>
            <a:r>
              <a:rPr lang="en-US" dirty="0" smtClean="0"/>
              <a:t>discovery in all fields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4360" y="1271446"/>
            <a:ext cx="2636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Knowledge and solutions for a changing world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178" y="339363"/>
            <a:ext cx="965200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139" y="355598"/>
            <a:ext cx="876300" cy="9672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2232" y="204582"/>
            <a:ext cx="1418994" cy="14189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90984" y="1623576"/>
            <a:ext cx="221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 boundless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48626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" y="2976193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28600" y="2812059"/>
            <a:ext cx="8705850" cy="2173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UW DIRECT</a:t>
            </a:r>
          </a:p>
          <a:p>
            <a:r>
              <a:rPr lang="en-US" sz="3600" dirty="0" smtClean="0"/>
              <a:t>(</a:t>
            </a:r>
            <a:r>
              <a:rPr lang="zh-CN" altLang="en-US" sz="3600" dirty="0"/>
              <a:t>数据集中研究促进清洁技术</a:t>
            </a:r>
            <a:r>
              <a:rPr lang="en-US" sz="3600" dirty="0" smtClean="0"/>
              <a:t>) </a:t>
            </a:r>
          </a:p>
          <a:p>
            <a:r>
              <a:rPr lang="en-US" sz="3600" dirty="0">
                <a:hlinkClick r:id="rId6"/>
              </a:rPr>
              <a:t>https://</a:t>
            </a:r>
            <a:r>
              <a:rPr lang="en-US" sz="3600" dirty="0" smtClean="0">
                <a:hlinkClick r:id="rId6"/>
              </a:rPr>
              <a:t>uwdirect.github.io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8605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mtClean="0">
                <a:latin typeface="Calibri" charset="0"/>
              </a:rPr>
              <a:t>Homework</a:t>
            </a:r>
            <a:r>
              <a:rPr lang="en-US" dirty="0" smtClean="0">
                <a:latin typeface="Calibri" charset="0"/>
              </a:rPr>
              <a:t>, questions?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Review of procedural Python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Exceptions</a:t>
            </a:r>
            <a:r>
              <a:rPr lang="en-US" dirty="0">
                <a:latin typeface="Calibri" charset="0"/>
              </a:rPr>
              <a:t> </a:t>
            </a:r>
            <a:r>
              <a:rPr lang="en-US" dirty="0" smtClean="0">
                <a:latin typeface="Calibri" charset="0"/>
              </a:rPr>
              <a:t>&amp; asserts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Tests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Testing tests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Units of testing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Using </a:t>
            </a:r>
            <a:r>
              <a:rPr lang="en-US" dirty="0" err="1" smtClean="0">
                <a:latin typeface="Calibri" charset="0"/>
              </a:rPr>
              <a:t>nosetests</a:t>
            </a:r>
            <a:endParaRPr lang="en-US" dirty="0" smtClean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22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14249</TotalTime>
  <Words>74</Words>
  <Application>Microsoft Macintosh PowerPoint</Application>
  <PresentationFormat>On-screen Show (4:3)</PresentationFormat>
  <Paragraphs>18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宋体</vt:lpstr>
      <vt:lpstr>Office Theme</vt:lpstr>
      <vt:lpstr>Software Engineering for Data Scientists</vt:lpstr>
      <vt:lpstr>Overview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Beck</dc:creator>
  <cp:lastModifiedBy>David A Beck</cp:lastModifiedBy>
  <cp:revision>520</cp:revision>
  <dcterms:created xsi:type="dcterms:W3CDTF">2015-01-21T04:58:27Z</dcterms:created>
  <dcterms:modified xsi:type="dcterms:W3CDTF">2018-01-30T19:31:02Z</dcterms:modified>
</cp:coreProperties>
</file>