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49"/>
    <p:restoredTop sz="96327"/>
  </p:normalViewPr>
  <p:slideViewPr>
    <p:cSldViewPr snapToGrid="0">
      <p:cViewPr varScale="1">
        <p:scale>
          <a:sx n="209" d="100"/>
          <a:sy n="209" d="100"/>
        </p:scale>
        <p:origin x="12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6086F-342B-3624-F8C0-294FEDA1E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B1C86D-B55C-6B1A-5B6A-B11712A71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D5401-AC29-BBDD-8C78-E436CCD7A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A939-7EE3-B140-BCC0-7F7D1E116179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DEB56-B87C-4316-CF43-605A12984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F9CD6-2986-6EE5-D181-7D698F757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3605B-1C87-2B4D-BF9A-598B58ACB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95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EBEDB-63C3-1730-09C7-EEF15E165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B99351-3ED8-504F-BEB1-5B760AC4F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47C1F-339A-2B79-7EE8-83CE8D7BB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A939-7EE3-B140-BCC0-7F7D1E116179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63714-C684-FF4D-64CB-973B06F5C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7A9E9-522B-BB78-B476-2CB8ED2A1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3605B-1C87-2B4D-BF9A-598B58ACB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81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895EC1-84F8-1A53-D02B-B5432C5238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91DE7C-259B-128F-328E-8DD6F4BA6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4C8AE-C9DD-6A01-9CCC-3D5110F85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A939-7EE3-B140-BCC0-7F7D1E116179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52CCD-2A06-BF14-F9A4-3FC098BE9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992E4-AA90-8921-4951-599A6688F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3605B-1C87-2B4D-BF9A-598B58ACB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82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E2C1F-662E-3C42-B9B5-409000488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078FF-6463-8B84-6DE0-E81C2F5ED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F2015-88DC-718D-D630-D7D857285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A939-7EE3-B140-BCC0-7F7D1E116179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BB451-57C8-F2DE-DFAC-D09B9A9B7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25543-3BFF-EA97-B7E1-0AA54353E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3605B-1C87-2B4D-BF9A-598B58ACB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8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A88A8-3141-B996-563A-B8809066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56FD5-E755-7C31-486D-BD72539B3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D3EB9-2065-C310-00B8-CD08522F3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A939-7EE3-B140-BCC0-7F7D1E116179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052D3-D9D3-E04F-0300-F0865431F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D644C-30CA-1433-0090-E016D5A5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3605B-1C87-2B4D-BF9A-598B58ACB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844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1289C-690E-CE2D-8506-31AD6A2D9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C0771-DAE2-B994-0270-0277536039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BEB5F9-195D-4BE1-992F-D84858866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6E52A-BA08-4072-B48B-9044B0D46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A939-7EE3-B140-BCC0-7F7D1E116179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79A4B-ED82-8A4B-B539-4B11F44F6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30E2E7-F170-A16D-A61C-CCAECF823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3605B-1C87-2B4D-BF9A-598B58ACB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85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8484D-1D2F-E6E7-F207-1AFA75DD9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26247-41ED-F82B-AF80-AB744089D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8B5BDC-CFE6-EE25-140B-BA3C0E6E6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59589-4117-B62E-624B-9185619FD2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1EF078-FC62-E7C6-129A-F4CA238C4D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3808F6-83D2-7071-3AD6-B8047B470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A939-7EE3-B140-BCC0-7F7D1E116179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E0D5E4-D8AD-99A4-2922-A802A7A63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215243-3571-0FFF-D4A9-F90924E80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3605B-1C87-2B4D-BF9A-598B58ACB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35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10446-2C6F-89F1-AEAD-51136358B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94AC34-9989-1DF0-2E69-CE7C1772B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A939-7EE3-B140-BCC0-7F7D1E116179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E87157-78FF-1180-D01E-7961F18B5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D7CD95-095C-E2C0-48DB-BDEA1746D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3605B-1C87-2B4D-BF9A-598B58ACB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757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63859F-2F11-6A8A-D86D-4FD31F648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A939-7EE3-B140-BCC0-7F7D1E116179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0C3038-EEEB-CC04-2EE9-C5530C84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68F175-E7CE-1236-3F2E-015C706F5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3605B-1C87-2B4D-BF9A-598B58ACB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32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CE519-5EF6-3694-57CF-86C8F1AB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7C47A-93EA-12E9-925D-1E567D770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FA1C3-6ECE-2D89-E255-B0D7E3CE5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6F4335-8AD2-3C38-3659-6873C395B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A939-7EE3-B140-BCC0-7F7D1E116179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B65D9-815A-C53D-56C0-F93B2087B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A644AD-EF07-2C12-9DCB-51BA8A1E4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3605B-1C87-2B4D-BF9A-598B58ACB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1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1B9EF-1EFF-9572-8E1F-A796193BC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AA61A6-8220-7C6F-3A0D-F885F52885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ACE13E-30B6-EE3A-285F-8D02E728D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9526D-5DEA-9504-3D17-6ABC742A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A939-7EE3-B140-BCC0-7F7D1E116179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CC2FD9-A41C-E2E6-4857-ADA0E4325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7F2D6D-F25F-AA03-A8AA-4628AD1ED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3605B-1C87-2B4D-BF9A-598B58ACB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518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449CCE-EE92-C6E7-E4AA-7907CE013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4E0A8-C985-F413-150D-A3B91A748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F629D-8621-9352-2BAD-66435BFFE3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8A939-7EE3-B140-BCC0-7F7D1E116179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E101E-9434-11B0-3ECD-C8D2171EB8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96A64-BD6A-08F3-EE78-3A182F7CA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3605B-1C87-2B4D-BF9A-598B58ACB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7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4BF729-5FC6-979C-3D7D-F906215DF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448" y="1115933"/>
            <a:ext cx="2096573" cy="462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543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793D6-CE73-6987-DEB4-A299A519A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6F691-F003-78DD-88F7-A937EDE7B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100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 A Komp</dc:creator>
  <cp:lastModifiedBy>Evan A Komp</cp:lastModifiedBy>
  <cp:revision>1</cp:revision>
  <dcterms:created xsi:type="dcterms:W3CDTF">2022-12-12T22:04:24Z</dcterms:created>
  <dcterms:modified xsi:type="dcterms:W3CDTF">2022-12-12T22:35:32Z</dcterms:modified>
</cp:coreProperties>
</file>