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95" r:id="rId3"/>
    <p:sldId id="296" r:id="rId4"/>
    <p:sldId id="282" r:id="rId5"/>
    <p:sldId id="285" r:id="rId6"/>
    <p:sldId id="283" r:id="rId7"/>
    <p:sldId id="284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9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84154"/>
  </p:normalViewPr>
  <p:slideViewPr>
    <p:cSldViewPr snapToGrid="0" snapToObjects="1">
      <p:cViewPr varScale="1">
        <p:scale>
          <a:sx n="109" d="100"/>
          <a:sy n="109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83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80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9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5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6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5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2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46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10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7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 for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A. C. Beck (dacb)</a:t>
            </a:r>
          </a:p>
          <a:p>
            <a:r>
              <a:rPr lang="en-US" dirty="0"/>
              <a:t>Chemical Engineering &amp; </a:t>
            </a:r>
            <a:r>
              <a:rPr lang="en-US" dirty="0" err="1"/>
              <a:t>eScience</a:t>
            </a:r>
            <a:r>
              <a:rPr lang="en-US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3600" dirty="0"/>
              <a:t>(Daringly Insisting Real Elephants Can Tango) 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747536"/>
            <a:ext cx="4635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17072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364772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4650772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59488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No one will hire a software developer that doesn’t know how to 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3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‘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Your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repository lives on </a:t>
            </a:r>
            <a:r>
              <a:rPr lang="en-US" sz="3200" dirty="0" err="1">
                <a:latin typeface="Calibri" charset="0"/>
              </a:rPr>
              <a:t>GitHub.com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There is an issue tracker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can develop code collaboratively using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6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demo!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Open a terminal!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7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4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5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Content from last week?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Homework?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5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1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4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3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0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6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15"/>
            <a:ext cx="9144000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need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are 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and GitHub?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Hands-on guided tour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Writing a manuscript</a:t>
            </a:r>
            <a:r>
              <a:rPr lang="is-IS" dirty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track changes when sharing doc with your advisor</a:t>
            </a:r>
          </a:p>
        </p:txBody>
      </p:sp>
    </p:spTree>
    <p:extLst>
      <p:ext uri="{BB962C8B-B14F-4D97-AF65-F5344CB8AC3E}">
        <p14:creationId xmlns:p14="http://schemas.microsoft.com/office/powerpoint/2010/main" val="15001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Version control is about tracking versions of code and developing software with people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4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2820987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2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revert to the last known working version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03010"/>
            <a:ext cx="5257800" cy="18706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029200" y="518881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2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12903</TotalTime>
  <Words>392</Words>
  <Application>Microsoft Macintosh PowerPoint</Application>
  <PresentationFormat>On-screen Show (4:3)</PresentationFormat>
  <Paragraphs>73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Software Engineering for Data Scientists</vt:lpstr>
      <vt:lpstr>Questions?</vt:lpstr>
      <vt:lpstr>Overview</vt:lpstr>
      <vt:lpstr>What is version control?</vt:lpstr>
      <vt:lpstr>PowerPoint Presentation</vt:lpstr>
      <vt:lpstr>What is version control</vt:lpstr>
      <vt:lpstr>What is version control?</vt:lpstr>
      <vt:lpstr>Why do I need version control?</vt:lpstr>
      <vt:lpstr>Why do I need version control?</vt:lpstr>
      <vt:lpstr>Why do I need version control?</vt:lpstr>
      <vt:lpstr>Why do I need version control?</vt:lpstr>
      <vt:lpstr>Why else?</vt:lpstr>
      <vt:lpstr>What is git?</vt:lpstr>
      <vt:lpstr>What is GitHub?</vt:lpstr>
      <vt:lpstr>Hands on demo!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C. Beck</cp:lastModifiedBy>
  <cp:revision>511</cp:revision>
  <dcterms:created xsi:type="dcterms:W3CDTF">2015-01-21T04:58:27Z</dcterms:created>
  <dcterms:modified xsi:type="dcterms:W3CDTF">2020-01-13T18:31:10Z</dcterms:modified>
</cp:coreProperties>
</file>