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C1"/>
    <a:srgbClr val="FD5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04" d="100"/>
          <a:sy n="2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086F-342B-3624-F8C0-294FEDA1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C86D-B55C-6B1A-5B6A-B11712A7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5401-AC29-BBDD-8C78-E436CCD7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EB56-B87C-4316-CF43-605A129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9CD6-2986-6EE5-D181-7D698F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BEDB-63C3-1730-09C7-EEF15E1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9351-3ED8-504F-BEB1-5B760AC4F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7C1F-339A-2B79-7EE8-83CE8D7B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3714-C684-FF4D-64CB-973B06F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A9E9-522B-BB78-B476-2CB8ED2A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95EC1-84F8-1A53-D02B-B5432C523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1DE7C-259B-128F-328E-8DD6F4BA6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C8AE-C9DD-6A01-9CCC-3D5110F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2CCD-2A06-BF14-F9A4-3FC098B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92E4-AA90-8921-4951-599A6688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2C1F-662E-3C42-B9B5-4090004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8FF-6463-8B84-6DE0-E81C2F5E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F2015-88DC-718D-D630-D7D8572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B451-57C8-F2DE-DFAC-D09B9A9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5543-3BFF-EA97-B7E1-0AA5435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88A8-3141-B996-563A-B8809066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6FD5-E755-7C31-486D-BD72539B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3EB9-2065-C310-00B8-CD08522F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52D3-D9D3-E04F-0300-F086543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44C-30CA-1433-0090-E016D5A5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289C-690E-CE2D-8506-31AD6A2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0771-DAE2-B994-0270-027753603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EB5F9-195D-4BE1-992F-D84858866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52A-BA08-4072-B48B-9044B0D4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79A4B-ED82-8A4B-B539-4B11F44F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E2E7-F170-A16D-A61C-CCAECF8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84D-1D2F-E6E7-F207-1AFA75DD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6247-41ED-F82B-AF80-AB744089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B5BDC-CFE6-EE25-140B-BA3C0E6E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59589-4117-B62E-624B-9185619F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F078-FC62-E7C6-129A-F4CA238C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08F6-83D2-7071-3AD6-B8047B47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0D5E4-D8AD-99A4-2922-A802A7A6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15243-3571-0FFF-D4A9-F90924E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0446-2C6F-89F1-AEAD-51136358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AC34-9989-1DF0-2E69-CE7C177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87157-78FF-1180-D01E-7961F18B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CD95-095C-E2C0-48DB-BDEA174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859F-2F11-6A8A-D86D-4FD31F64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C3038-EEEB-CC04-2EE9-C5530C8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8F175-E7CE-1236-3F2E-015C706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E519-5EF6-3694-57CF-86C8F1AB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C47A-93EA-12E9-925D-1E567D7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A1C3-6ECE-2D89-E255-B0D7E3CE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F4335-8AD2-3C38-3659-6873C395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65D9-815A-C53D-56C0-F93B208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44AD-EF07-2C12-9DCB-51BA8A1E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B9EF-1EFF-9572-8E1F-A796193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61A6-8220-7C6F-3A0D-F885F5288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CE13E-30B6-EE3A-285F-8D02E728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526D-5DEA-9504-3D17-6ABC742A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2FD9-A41C-E2E6-4857-ADA0E43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F2D6D-F25F-AA03-A8AA-4628AD1E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49CCE-EE92-C6E7-E4AA-7907CE01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E0A8-C985-F413-150D-A3B91A74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629D-8621-9352-2BAD-66435BFFE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101E-9434-11B0-3ECD-C8D2171E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6A64-BD6A-08F3-EE78-3A182F7C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BF729-5FC6-979C-3D7D-F906215D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48" y="1115933"/>
            <a:ext cx="2096573" cy="4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0305C4-BB09-1206-91AD-7ED0DCB2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699" y="1914882"/>
            <a:ext cx="8229600" cy="4853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</a:t>
            </a:r>
            <a:r>
              <a:rPr lang="en-US" b="1" dirty="0"/>
              <a:t>Data</a:t>
            </a:r>
            <a:r>
              <a:rPr lang="en-US" dirty="0"/>
              <a:t>:</a:t>
            </a:r>
          </a:p>
          <a:p>
            <a:r>
              <a:rPr lang="en-US" dirty="0"/>
              <a:t>Nominal (labels or categories)</a:t>
            </a:r>
          </a:p>
          <a:p>
            <a:r>
              <a:rPr lang="en-US" dirty="0"/>
              <a:t>Ordinal (ordered labels)</a:t>
            </a:r>
          </a:p>
          <a:p>
            <a:r>
              <a:rPr lang="en-US" dirty="0"/>
              <a:t>Quantitative (continuous)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Graphic 7" descr="Apple with solid fill">
            <a:extLst>
              <a:ext uri="{FF2B5EF4-FFF2-40B4-BE49-F238E27FC236}">
                <a16:creationId xmlns:a16="http://schemas.microsoft.com/office/drawing/2014/main" id="{2A3E2F30-BF5B-0193-E7FB-C4C5D822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827" y="2298524"/>
            <a:ext cx="635697" cy="635697"/>
          </a:xfrm>
          <a:prstGeom prst="rect">
            <a:avLst/>
          </a:prstGeom>
        </p:spPr>
      </p:pic>
      <p:pic>
        <p:nvPicPr>
          <p:cNvPr id="10" name="Graphic 9" descr="Orange with solid fill">
            <a:extLst>
              <a:ext uri="{FF2B5EF4-FFF2-40B4-BE49-F238E27FC236}">
                <a16:creationId xmlns:a16="http://schemas.microsoft.com/office/drawing/2014/main" id="{6F5D59BA-6709-BCDE-5C5A-653069A8E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9518" y="2298524"/>
            <a:ext cx="635697" cy="635697"/>
          </a:xfrm>
          <a:prstGeom prst="rect">
            <a:avLst/>
          </a:prstGeom>
        </p:spPr>
      </p:pic>
      <p:pic>
        <p:nvPicPr>
          <p:cNvPr id="12" name="Graphic 11" descr="Banana with solid fill">
            <a:extLst>
              <a:ext uri="{FF2B5EF4-FFF2-40B4-BE49-F238E27FC236}">
                <a16:creationId xmlns:a16="http://schemas.microsoft.com/office/drawing/2014/main" id="{D277583E-EF5E-9996-A2D8-C87A4A7DD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8509" y="2298524"/>
            <a:ext cx="635697" cy="6356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DC92B4-9D30-53A7-11C7-E7708A17AC84}"/>
              </a:ext>
            </a:extLst>
          </p:cNvPr>
          <p:cNvCxnSpPr/>
          <p:nvPr/>
        </p:nvCxnSpPr>
        <p:spPr>
          <a:xfrm>
            <a:off x="6902363" y="3773466"/>
            <a:ext cx="2691531" cy="0"/>
          </a:xfrm>
          <a:prstGeom prst="straightConnector1">
            <a:avLst/>
          </a:prstGeom>
          <a:ln w="317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A873A1-C00B-04D7-6E11-25F6278A36B6}"/>
              </a:ext>
            </a:extLst>
          </p:cNvPr>
          <p:cNvSpPr txBox="1"/>
          <p:nvPr/>
        </p:nvSpPr>
        <p:spPr>
          <a:xfrm>
            <a:off x="8156523" y="3773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592B-F7DA-0E3B-8120-6DAFEEDC6EE1}"/>
              </a:ext>
            </a:extLst>
          </p:cNvPr>
          <p:cNvCxnSpPr>
            <a:cxnSpLocks/>
          </p:cNvCxnSpPr>
          <p:nvPr/>
        </p:nvCxnSpPr>
        <p:spPr>
          <a:xfrm flipV="1">
            <a:off x="8307366" y="3723362"/>
            <a:ext cx="0" cy="1002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9001C0-24E8-4B63-65A6-9B30AF8CD4C8}"/>
              </a:ext>
            </a:extLst>
          </p:cNvPr>
          <p:cNvSpPr txBox="1"/>
          <p:nvPr/>
        </p:nvSpPr>
        <p:spPr>
          <a:xfrm>
            <a:off x="6680455" y="3004024"/>
            <a:ext cx="313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F, D, C-, C, C+, B-, B, B+, A-, A</a:t>
            </a:r>
          </a:p>
        </p:txBody>
      </p:sp>
    </p:spTree>
    <p:extLst>
      <p:ext uri="{BB962C8B-B14F-4D97-AF65-F5344CB8AC3E}">
        <p14:creationId xmlns:p14="http://schemas.microsoft.com/office/powerpoint/2010/main" val="322410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0305C4-BB09-1206-91AD-7ED0DCB2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699" y="1914882"/>
            <a:ext cx="8229600" cy="4853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</a:t>
            </a:r>
            <a:r>
              <a:rPr lang="en-US" b="1" dirty="0"/>
              <a:t>Encoding: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7D2C99-E04B-7A1B-F76C-1A0282F5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42" y="2459729"/>
            <a:ext cx="4973714" cy="360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8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33F3D2-3D39-79DA-D9E7-EABDD9054414}"/>
              </a:ext>
            </a:extLst>
          </p:cNvPr>
          <p:cNvSpPr txBox="1">
            <a:spLocks/>
          </p:cNvSpPr>
          <p:nvPr/>
        </p:nvSpPr>
        <p:spPr>
          <a:xfrm>
            <a:off x="1900699" y="1914882"/>
            <a:ext cx="8229600" cy="485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Expressiveness</a:t>
            </a:r>
            <a:r>
              <a:rPr lang="en-US" dirty="0"/>
              <a:t>: how much information can we convey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Effectiveness:</a:t>
            </a:r>
            <a:r>
              <a:rPr lang="en-US" dirty="0"/>
              <a:t> how easy is the information to digest </a:t>
            </a:r>
          </a:p>
          <a:p>
            <a:endParaRPr lang="en-US" dirty="0"/>
          </a:p>
          <a:p>
            <a:pPr marL="342900" indent="-342900"/>
            <a:endParaRPr lang="en-US" dirty="0"/>
          </a:p>
        </p:txBody>
      </p:sp>
      <p:pic>
        <p:nvPicPr>
          <p:cNvPr id="6" name="Graphic 5" descr="Right And Left Brain with solid fill">
            <a:extLst>
              <a:ext uri="{FF2B5EF4-FFF2-40B4-BE49-F238E27FC236}">
                <a16:creationId xmlns:a16="http://schemas.microsoft.com/office/drawing/2014/main" id="{9FAA29AA-EDCD-1D8D-4688-9F6FDD06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3103" y="4333880"/>
            <a:ext cx="2051263" cy="2051263"/>
          </a:xfrm>
          <a:prstGeom prst="rect">
            <a:avLst/>
          </a:prstGeom>
        </p:spPr>
      </p:pic>
      <p:pic>
        <p:nvPicPr>
          <p:cNvPr id="8" name="Graphic 7" descr="Information with solid fill">
            <a:extLst>
              <a:ext uri="{FF2B5EF4-FFF2-40B4-BE49-F238E27FC236}">
                <a16:creationId xmlns:a16="http://schemas.microsoft.com/office/drawing/2014/main" id="{F60AA4EA-8DF6-AC51-7908-73E807C82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655" y="227376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4B64418-B387-29CF-F2C9-923F0734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46" y="1039659"/>
            <a:ext cx="9173437" cy="56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rvard CS171 | Unlimited Code Works">
            <a:extLst>
              <a:ext uri="{FF2B5EF4-FFF2-40B4-BE49-F238E27FC236}">
                <a16:creationId xmlns:a16="http://schemas.microsoft.com/office/drawing/2014/main" id="{F9A97A6B-7250-12BB-E926-ABAE655B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20" y="1690688"/>
            <a:ext cx="4999886" cy="37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D4A69-88D7-4BDB-F69C-D9E2B3FA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54" y="1555055"/>
            <a:ext cx="3579607" cy="402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60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2</cp:revision>
  <dcterms:created xsi:type="dcterms:W3CDTF">2022-12-12T22:04:24Z</dcterms:created>
  <dcterms:modified xsi:type="dcterms:W3CDTF">2022-12-14T00:06:46Z</dcterms:modified>
</cp:coreProperties>
</file>