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8"/>
  </p:notesMasterIdLst>
  <p:handoutMasterIdLst>
    <p:handoutMasterId r:id="rId39"/>
  </p:handoutMasterIdLst>
  <p:sldIdLst>
    <p:sldId id="256" r:id="rId13"/>
    <p:sldId id="315" r:id="rId14"/>
    <p:sldId id="329" r:id="rId15"/>
    <p:sldId id="328" r:id="rId16"/>
    <p:sldId id="330" r:id="rId17"/>
    <p:sldId id="257" r:id="rId18"/>
    <p:sldId id="294" r:id="rId19"/>
    <p:sldId id="287" r:id="rId20"/>
    <p:sldId id="324" r:id="rId21"/>
    <p:sldId id="296" r:id="rId22"/>
    <p:sldId id="263" r:id="rId23"/>
    <p:sldId id="264" r:id="rId24"/>
    <p:sldId id="265" r:id="rId25"/>
    <p:sldId id="323" r:id="rId26"/>
    <p:sldId id="303" r:id="rId27"/>
    <p:sldId id="276" r:id="rId28"/>
    <p:sldId id="295" r:id="rId29"/>
    <p:sldId id="326" r:id="rId30"/>
    <p:sldId id="297" r:id="rId31"/>
    <p:sldId id="298" r:id="rId32"/>
    <p:sldId id="302" r:id="rId33"/>
    <p:sldId id="282" r:id="rId34"/>
    <p:sldId id="290" r:id="rId35"/>
    <p:sldId id="306" r:id="rId36"/>
    <p:sldId id="267" r:id="rId37"/>
  </p:sldIdLst>
  <p:sldSz cx="9144000" cy="6858000" type="screen4x3"/>
  <p:notesSz cx="6858000" cy="9144000"/>
  <p:embeddedFontLst>
    <p:embeddedFont>
      <p:font typeface="ＭＳ Ｐゴシック" panose="020B0600070205080204" pitchFamily="34" charset="-128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94648"/>
  </p:normalViewPr>
  <p:slideViewPr>
    <p:cSldViewPr>
      <p:cViewPr varScale="1">
        <p:scale>
          <a:sx n="98" d="100"/>
          <a:sy n="98" d="100"/>
        </p:scale>
        <p:origin x="768" y="5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8.xml"/><Relationship Id="rId41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1/4/2024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8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64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26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19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5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3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80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6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80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69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934ED47-A15F-884D-97FF-79A97564155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6</a:t>
            </a:fld>
            <a:endParaRPr lang="en-US" altLang="x-none"/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14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uwseds.github.io/syllabus.html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wdirect.github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Engineering for Molecular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 &amp; validating software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</a:t>
            </a:r>
            <a:endParaRPr lang="en-US" altLang="x-none" sz="2800" baseline="30000" dirty="0"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 err="1">
                <a:solidFill>
                  <a:srgbClr val="FFFFFF"/>
                </a:solidFill>
                <a:latin typeface="Calibri" charset="0"/>
              </a:rPr>
              <a:t>Nels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 Schimek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2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January 4, 2024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CHEME 546</a:t>
            </a:r>
          </a:p>
          <a:p>
            <a:pPr algn="ctr" eaLnBrk="1" hangingPunct="1">
              <a:buSzPct val="100000"/>
            </a:pPr>
            <a:endParaRPr lang="en-US" altLang="x-none" sz="3600" b="1" dirty="0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>
                <a:hlinkClick r:id="rId2"/>
              </a:rPr>
              <a:t>http://uwseds.github.io/syllabus.html</a:t>
            </a:r>
            <a:endParaRPr lang="en-US" altLang="x-none" dirty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Programming basics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Enrichment?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(project)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An article in the NY Times</a:t>
            </a:r>
            <a:endParaRPr lang="en-US" sz="2800" dirty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11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12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1905001"/>
            <a:ext cx="1981200" cy="1066800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 course, this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CS degree, practical collaborative exp., this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00457"/>
              </p:ext>
            </p:extLst>
          </p:nvPr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(~5 homeworks)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we grade homework</a:t>
            </a:r>
            <a:r>
              <a:rPr lang="mr-IN" sz="3200" dirty="0">
                <a:latin typeface="Calibri" charset="0"/>
              </a:rPr>
              <a:t>…</a:t>
            </a:r>
            <a:endParaRPr lang="en-US" sz="3200" dirty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Your final grade for a homework is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using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15</a:t>
            </a:fld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96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16</a:t>
            </a:fld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4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17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02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18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492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19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756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What's the class about? Who are we?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Instructor introductions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Objectives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Teach how to create and collaborate on data- and computation-intensive research projects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Provide practical software engineering skills for data analysis in research &amp; industry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Elevate coding in academia to the level of technical writing and patents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x-none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an unmet need (i.e. no code already exists)?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only commercial software available for a task?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potential user base?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89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601516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650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23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16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Over the first few weeks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Volunteer to give a one slide, 5 minute project idea pitch at the start of class!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30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838200" y="2209800"/>
            <a:ext cx="7391400" cy="20335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 dirty="0">
                <a:solidFill>
                  <a:srgbClr val="000000"/>
                </a:solidFill>
                <a:hlinkClick r:id="rId3"/>
              </a:rPr>
              <a:t>http://uwdirect.github.io</a:t>
            </a:r>
            <a:endParaRPr lang="en-US" altLang="x-none" sz="54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E2111-B0F3-868F-84DD-9E7305B8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Nels Schimek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50607-7F32-E060-9139-4107E024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TA’ed</a:t>
            </a:r>
            <a:r>
              <a:rPr lang="en-US" dirty="0"/>
              <a:t> the courses b4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Nice guy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Dressed up a Mike Lindell for Halloween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Likes to be called “Nelly”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His cat’s Instagram account is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E8BC61-7DC0-7280-64AC-4C1A8F9DE7E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B71B9-485C-6138-258F-9CEC5494E76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282B1CBC-BE39-E649-8CCA-3D8B5AE24183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Nels Schimek">
            <a:extLst>
              <a:ext uri="{FF2B5EF4-FFF2-40B4-BE49-F238E27FC236}">
                <a16:creationId xmlns:a16="http://schemas.microsoft.com/office/drawing/2014/main" id="{9F6F0704-A468-4A2B-9A92-AD3BA87B8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"/>
            <a:ext cx="2623344" cy="262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for Nels Schimek">
            <a:extLst>
              <a:ext uri="{FF2B5EF4-FFF2-40B4-BE49-F238E27FC236}">
                <a16:creationId xmlns:a16="http://schemas.microsoft.com/office/drawing/2014/main" id="{9D561B97-B580-40FB-9CB6-20C8755B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386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70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E2111-B0F3-868F-84DD-9E7305B8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Dave Beck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50607-7F32-E060-9139-4107E024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I’m Dave, not Dr. Beck, or Professor Beck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ChemE/CSE/Environ. </a:t>
            </a:r>
            <a:r>
              <a:rPr lang="en-US" dirty="0" err="1">
                <a:solidFill>
                  <a:schemeClr val="tx1"/>
                </a:solidFill>
              </a:rPr>
              <a:t>Occup</a:t>
            </a:r>
            <a:r>
              <a:rPr lang="en-US" dirty="0">
                <a:solidFill>
                  <a:schemeClr val="tx1"/>
                </a:solidFill>
              </a:rPr>
              <a:t>. Health Sciences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software, ML &amp; AI to design better molecules and understand how others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Director, Scientific Software Engineering Center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Director of Research, eScience Institute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E8BC61-7DC0-7280-64AC-4C1A8F9DE7E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B71B9-485C-6138-258F-9CEC5494E76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282B1CBC-BE39-E649-8CCA-3D8B5AE24183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37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50607-7F32-E060-9139-4107E024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E8BC61-7DC0-7280-64AC-4C1A8F9DE7E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B71B9-485C-6138-258F-9CEC5494E76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282B1CBC-BE39-E649-8CCA-3D8B5AE24183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69DFC6-262B-9D88-4281-96AC4EEA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75E2D-C9D9-B342-EC15-A3CEBB26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39"/>
            <a:ext cx="9144000" cy="66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4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Agenda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Why data science?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Course overview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Validating your software install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34EC161-5CED-374B-8E3E-F32E4893176E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82522"/>
              </p:ext>
            </p:extLst>
          </p:nvPr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 of programming?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&gt;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</a:t>
                      </a:r>
                      <a:r>
                        <a:rPr lang="en-US" sz="2800" baseline="0" dirty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"Yes"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i</a:t>
                      </a:r>
                      <a:r>
                        <a:rPr lang="en-US" sz="2800" dirty="0"/>
                        <a:t>f-statements?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for</a:t>
                      </a:r>
                      <a:r>
                        <a:rPr lang="en-US" sz="2800" dirty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 with functions?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</a:t>
                      </a:r>
                      <a:r>
                        <a:rPr lang="en-US" sz="2800" baseline="0" dirty="0"/>
                        <a:t> "Yes"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Python packages (</a:t>
                      </a:r>
                      <a:r>
                        <a:rPr lang="en-US" sz="2800" dirty="0" err="1"/>
                        <a:t>scipy</a:t>
                      </a:r>
                      <a:r>
                        <a:rPr lang="en-US" sz="2800" dirty="0"/>
                        <a:t>, pandas,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"No"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 with Jupyter notebooks?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</a:t>
                      </a:r>
                      <a:r>
                        <a:rPr lang="en-US" sz="2800" baseline="0" dirty="0" err="1"/>
                        <a:t>github</a:t>
                      </a:r>
                      <a:r>
                        <a:rPr lang="en-US" sz="2800" baseline="0" dirty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/>
              <a:t>What you will learn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Program in Python using the Python scientific stack, including </a:t>
            </a:r>
            <a:r>
              <a:rPr lang="en-US" altLang="x-none" sz="2400" dirty="0" err="1"/>
              <a:t>numpy</a:t>
            </a:r>
            <a:r>
              <a:rPr lang="en-US" altLang="x-none" sz="2400" dirty="0"/>
              <a:t>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Develop software that it can be used by others including: sharing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2024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17174</TotalTime>
  <Words>1101</Words>
  <Application>Microsoft Office PowerPoint</Application>
  <PresentationFormat>On-screen Show (4:3)</PresentationFormat>
  <Paragraphs>232</Paragraphs>
  <Slides>25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Wingdings</vt:lpstr>
      <vt:lpstr>Arial Unicode MS</vt:lpstr>
      <vt:lpstr>Calibri</vt:lpstr>
      <vt:lpstr>Arial</vt:lpstr>
      <vt:lpstr>ＭＳ Ｐゴシック</vt:lpstr>
      <vt:lpstr>Times New Roman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Nels Schimek</vt:lpstr>
      <vt:lpstr>Dave Beck</vt:lpstr>
      <vt:lpstr>PowerPoint Presentation</vt:lpstr>
      <vt:lpstr>PowerPoint Presentation</vt:lpstr>
      <vt:lpstr>PowerPoint Presentation</vt:lpstr>
      <vt:lpstr>Survey Results</vt:lpstr>
      <vt:lpstr>What you will learn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391</cp:revision>
  <cp:lastPrinted>1601-01-01T00:00:00Z</cp:lastPrinted>
  <dcterms:created xsi:type="dcterms:W3CDTF">2008-11-04T22:35:39Z</dcterms:created>
  <dcterms:modified xsi:type="dcterms:W3CDTF">2024-01-04T19:10:47Z</dcterms:modified>
</cp:coreProperties>
</file>