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30" r:id="rId2"/>
    <p:sldId id="316" r:id="rId3"/>
    <p:sldId id="329" r:id="rId4"/>
    <p:sldId id="317" r:id="rId5"/>
    <p:sldId id="320" r:id="rId6"/>
    <p:sldId id="321" r:id="rId7"/>
    <p:sldId id="322" r:id="rId8"/>
    <p:sldId id="318" r:id="rId9"/>
    <p:sldId id="323" r:id="rId10"/>
    <p:sldId id="324" r:id="rId11"/>
    <p:sldId id="331" r:id="rId12"/>
    <p:sldId id="319" r:id="rId13"/>
    <p:sldId id="327" r:id="rId14"/>
    <p:sldId id="32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1"/>
    <p:restoredTop sz="84288"/>
  </p:normalViewPr>
  <p:slideViewPr>
    <p:cSldViewPr snapToGrid="0" snapToObjects="1">
      <p:cViewPr varScale="1">
        <p:scale>
          <a:sx n="109" d="100"/>
          <a:sy n="109" d="100"/>
        </p:scale>
        <p:origin x="11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computing/software/why-software-fai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cb/codeb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How can I use continuous integration?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E78E-142B-874A-A6A4-92234C97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30"/>
            <a:ext cx="9144000" cy="65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3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Bugs are identified earlier during development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When a defect is identified after delivery the cost is enourmous, e.g. 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B</a:t>
            </a:r>
            <a:r>
              <a:rPr lang="is-IS" dirty="0">
                <a:latin typeface="Calibri" charset="0"/>
              </a:rPr>
              <a:t>ug tracking, testing, re-testing, release notes, customer notification, down time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Damage to reputation or liability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7300" y="5366435"/>
            <a:ext cx="684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https://spectrum.ieee.org/computing/software/why-software-fails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</a:t>
            </a:r>
            <a:r>
              <a:rPr lang="en-US" dirty="0">
                <a:latin typeface="Calibri" charset="0"/>
              </a:rPr>
              <a:t>have a public repository</a:t>
            </a: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0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make some commits that form a coherent body of work, e.g. </a:t>
            </a:r>
            <a:r>
              <a:rPr lang="en-US" dirty="0" err="1">
                <a:latin typeface="Calibri" charset="0"/>
              </a:rPr>
              <a:t>i</a:t>
            </a:r>
            <a:r>
              <a:rPr lang="is-IS" dirty="0">
                <a:latin typeface="Calibri" charset="0"/>
              </a:rPr>
              <a:t>mplement a feature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push to GitHub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 GitHub hook spins up a new virtual instance using Travis CI and configures it according to your needs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Travis CI runs the commands you specify that do unit testing, coverage reports and style checks</a:t>
            </a:r>
          </a:p>
        </p:txBody>
      </p:sp>
    </p:spTree>
    <p:extLst>
      <p:ext uri="{BB962C8B-B14F-4D97-AF65-F5344CB8AC3E}">
        <p14:creationId xmlns:p14="http://schemas.microsoft.com/office/powerpoint/2010/main" val="103469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If the commands fail with an error, the build is reported as failing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Some tools can return reports for review, e.g. </a:t>
            </a:r>
            <a:r>
              <a:rPr lang="en-US" dirty="0" err="1">
                <a:latin typeface="Calibri" charset="0"/>
              </a:rPr>
              <a:t>pylint</a:t>
            </a:r>
            <a:r>
              <a:rPr lang="en-US" dirty="0">
                <a:latin typeface="Calibri" charset="0"/>
              </a:rPr>
              <a:t> and coverage reports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The team is notified of the result, usually in email</a:t>
            </a: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Some notes: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The build container is an Ubuntu 14.04 install, but you can specify os: osx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See the example repository: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2"/>
              </a:rPr>
              <a:t>https://github.com/dacb/codebase_conda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2"/>
              </a:rPr>
              <a:t>https://github.com/dacb/codebase</a:t>
            </a:r>
            <a:r>
              <a:rPr lang="en-US" dirty="0">
                <a:latin typeface="Calibri" charset="0"/>
              </a:rPr>
              <a:t> (PIP)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How can I use continuous integration?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" y="0"/>
            <a:ext cx="9017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How can I use continuous integration?</a:t>
            </a:r>
          </a:p>
        </p:txBody>
      </p:sp>
    </p:spTree>
    <p:extLst>
      <p:ext uri="{BB962C8B-B14F-4D97-AF65-F5344CB8AC3E}">
        <p14:creationId xmlns:p14="http://schemas.microsoft.com/office/powerpoint/2010/main" val="136924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Integration (CI)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Automated building and testing of a code base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Building and testing is done “continuously” as the code is developed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Integration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“Integrating” changes from developers into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1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Semi-continuous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The build and test process typically happens after a push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Testing is not necessarily part of CI but nearly all teams integrate the two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Any code checks can be done as part of CI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Code style checkers (flake8)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Linters (pylint)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5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Delivery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Practices that keep a master line of development ready for immediate deployment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Ensuring code passes automated build/testing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All configuration information and data is ready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Deployment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Automated continuous delivery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As soon as all the continuous delivery constraints are met, the application is automatically deployed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620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100" y="6530626"/>
            <a:ext cx="797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blog.crisp.se</a:t>
            </a:r>
            <a:r>
              <a:rPr lang="en-US" sz="1000" dirty="0"/>
              <a:t>/2013/02/05/</a:t>
            </a:r>
            <a:r>
              <a:rPr lang="en-US" sz="1000" dirty="0" err="1"/>
              <a:t>yassalsundman</a:t>
            </a:r>
            <a:r>
              <a:rPr lang="en-US" sz="1000" dirty="0"/>
              <a:t>/continuous-delivery-vs-continuous-deployment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81462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Helvetica" charset="0"/>
              </a:rPr>
              <a:t>“A rule of thumb in CD[</a:t>
            </a:r>
            <a:r>
              <a:rPr lang="en-US" dirty="0" err="1">
                <a:solidFill>
                  <a:srgbClr val="111111"/>
                </a:solidFill>
                <a:latin typeface="Helvetica" charset="0"/>
              </a:rPr>
              <a:t>elivery</a:t>
            </a:r>
            <a:r>
              <a:rPr lang="en-US" dirty="0">
                <a:solidFill>
                  <a:srgbClr val="111111"/>
                </a:solidFill>
                <a:latin typeface="Helvetica" charset="0"/>
              </a:rPr>
              <a:t>] is that every commit should be a release candidate but the release should be a political decision and done manually.”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5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CI automates building and testing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Provides rigourous quality checks on the master branch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Core component of Continuous Delivery and Deployment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Requires that a team performs more frequent “integrations”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Evidence shows that `conflicts` are resolved more rapidly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9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Bugs are identified earlier during development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Cost to fix bugs is exponentially related to when the bug is identified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Easier to identify offending code when it was written shortly before a defect was identified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just wrote the code, it is fresh in your mind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CI checks on small units of work benefit the most from this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Some teams will run up to 50+ CI checks a day</a:t>
            </a:r>
          </a:p>
        </p:txBody>
      </p:sp>
    </p:spTree>
    <p:extLst>
      <p:ext uri="{BB962C8B-B14F-4D97-AF65-F5344CB8AC3E}">
        <p14:creationId xmlns:p14="http://schemas.microsoft.com/office/powerpoint/2010/main" val="538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21832</TotalTime>
  <Words>606</Words>
  <Application>Microsoft Macintosh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Mangal</vt:lpstr>
      <vt:lpstr>Office Theme</vt:lpstr>
      <vt:lpstr>Agenda</vt:lpstr>
      <vt:lpstr>Agenda</vt:lpstr>
      <vt:lpstr>Agenda</vt:lpstr>
      <vt:lpstr>What is it?</vt:lpstr>
      <vt:lpstr>What is it?</vt:lpstr>
      <vt:lpstr>Related concepts…</vt:lpstr>
      <vt:lpstr>Related concepts…</vt:lpstr>
      <vt:lpstr>Why do I want it?</vt:lpstr>
      <vt:lpstr>Why do I want it?</vt:lpstr>
      <vt:lpstr>Why do I want it?</vt:lpstr>
      <vt:lpstr>How does it work?</vt:lpstr>
      <vt:lpstr>How does it work?</vt:lpstr>
      <vt:lpstr>How does it work?</vt:lpstr>
      <vt:lpstr>How can I use it?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576</cp:revision>
  <dcterms:created xsi:type="dcterms:W3CDTF">2015-01-21T04:58:27Z</dcterms:created>
  <dcterms:modified xsi:type="dcterms:W3CDTF">2021-02-25T19:53:05Z</dcterms:modified>
</cp:coreProperties>
</file>