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35" r:id="rId3"/>
    <p:sldId id="339" r:id="rId4"/>
    <p:sldId id="340" r:id="rId5"/>
    <p:sldId id="341" r:id="rId6"/>
    <p:sldId id="342" r:id="rId7"/>
    <p:sldId id="343" r:id="rId8"/>
    <p:sldId id="345" r:id="rId9"/>
    <p:sldId id="344" r:id="rId10"/>
    <p:sldId id="34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7"/>
    <p:restoredTop sz="84154"/>
  </p:normalViewPr>
  <p:slideViewPr>
    <p:cSldViewPr snapToGrid="0" snapToObjects="1">
      <p:cViewPr varScale="1">
        <p:scale>
          <a:sx n="109" d="100"/>
          <a:sy n="109" d="100"/>
        </p:scale>
        <p:origin x="20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411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21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6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3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364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988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936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20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6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30055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 for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A. C. Beck (dacb)</a:t>
            </a:r>
          </a:p>
          <a:p>
            <a:r>
              <a:rPr lang="en-US" dirty="0"/>
              <a:t>Chemical Engineering &amp; </a:t>
            </a:r>
            <a:r>
              <a:rPr lang="en-US" dirty="0" err="1"/>
              <a:t>eScience</a:t>
            </a:r>
            <a:r>
              <a:rPr lang="en-US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2400" dirty="0"/>
              <a:t>() 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week after next..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 will have some time for standups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class will give at least one standup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1 to 2 minutes, don’t prepare too much</a:t>
            </a:r>
          </a:p>
        </p:txBody>
      </p:sp>
    </p:spTree>
    <p:extLst>
      <p:ext uri="{BB962C8B-B14F-4D97-AF65-F5344CB8AC3E}">
        <p14:creationId xmlns:p14="http://schemas.microsoft.com/office/powerpoint/2010/main" val="76581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Communication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Communication around code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Standups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Technology reviews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Code review</a:t>
            </a:r>
          </a:p>
          <a:p>
            <a:r>
              <a:rPr lang="en-US" altLang="en-US" dirty="0">
                <a:ea typeface="ＭＳ Ｐゴシック" charset="-128"/>
              </a:rPr>
              <a:t>Project stuff</a:t>
            </a:r>
          </a:p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38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Activities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67653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Reqs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gathering (functional spec.)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assessments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specifications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specification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prioritization and resolution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 (status update)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6172199" y="379412"/>
            <a:ext cx="2625724" cy="2592387"/>
            <a:chOff x="0" y="0"/>
            <a:chExt cx="2147483647" cy="2147483647"/>
          </a:xfrm>
        </p:grpSpPr>
        <p:pic>
          <p:nvPicPr>
            <p:cNvPr id="294" name="Shape 2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26257153"/>
              <a:ext cx="2147483647" cy="20212264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" name="Shape 295"/>
            <p:cNvCxnSpPr/>
            <p:nvPr/>
          </p:nvCxnSpPr>
          <p:spPr>
            <a:xfrm rot="10800000">
              <a:off x="798490511" y="257750567"/>
              <a:ext cx="1011420259" cy="395831107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  <a:effectLst>
              <a:outerShdw blurRad="63500" dist="20000" dir="5400000">
                <a:srgbClr val="808080">
                  <a:alpha val="37647"/>
                </a:srgbClr>
              </a:outerShdw>
            </a:effectLst>
          </p:spPr>
        </p:cxnSp>
        <p:sp>
          <p:nvSpPr>
            <p:cNvPr id="296" name="Shape 296"/>
            <p:cNvSpPr txBox="1"/>
            <p:nvPr/>
          </p:nvSpPr>
          <p:spPr>
            <a:xfrm>
              <a:off x="1173623901" y="0"/>
              <a:ext cx="958771211" cy="4334676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Revise the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specification</a:t>
              </a:r>
            </a:p>
          </p:txBody>
        </p:sp>
      </p:grpSp>
      <p:sp>
        <p:nvSpPr>
          <p:cNvPr id="297" name="Shape 297"/>
          <p:cNvSpPr/>
          <p:nvPr/>
        </p:nvSpPr>
        <p:spPr>
          <a:xfrm>
            <a:off x="762000" y="2598293"/>
            <a:ext cx="3886200" cy="5333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482600" y="4884293"/>
            <a:ext cx="3886200" cy="5333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635000" y="5874893"/>
            <a:ext cx="4165600" cy="6095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10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 Template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42656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code review?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code quality and find bugs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2569560"/>
            <a:ext cx="8229600" cy="373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what the application does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role of the code being reviewed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variable and function names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Readability of the 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improve reuse and efficiency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use existing 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122915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47675" y="378502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class exercise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639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into teams of two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A reviews B’s code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</a:t>
            </a:r>
            <a:r>
              <a:rPr lang="en-US" sz="3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B reviews A’s code</a:t>
            </a:r>
            <a:endParaRPr lang="en-US"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u="none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back on what you learned</a:t>
            </a:r>
          </a:p>
          <a:p>
            <a:pPr lvl="3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your code</a:t>
            </a:r>
          </a:p>
          <a:p>
            <a:pPr lvl="3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 process</a:t>
            </a:r>
            <a:endParaRPr lang="en-US" sz="2800" b="0" i="0" u="none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8230" y="3365133"/>
            <a:ext cx="3069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ASK QUESTIONS!</a:t>
            </a:r>
          </a:p>
        </p:txBody>
      </p:sp>
    </p:spTree>
    <p:extLst>
      <p:ext uri="{BB962C8B-B14F-4D97-AF65-F5344CB8AC3E}">
        <p14:creationId xmlns:p14="http://schemas.microsoft.com/office/powerpoint/2010/main" val="137310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47675" y="378502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class exercise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639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safe spac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here to learn from and work with each other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Compliment sandwiches taste great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3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the template and make notes</a:t>
            </a:r>
            <a:endParaRPr lang="en-US" sz="4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3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 Template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technology reviews?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a package for deployment in a project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57200" y="2891116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that indicate a need for the proposed package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package works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 of using the package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110424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Review: NEXT WEEK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49888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Thu. every project will present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5 minutes </a:t>
            </a:r>
            <a:r>
              <a:rPr lang="mr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will cut you off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the team will speak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 your application and why you want to use it,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technologies you considered: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Choice: what you chose to use, summary  of how it works, 1 slide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 of choice: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choice: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think about, as a starting point: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relevant examples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open issues on GitHub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705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 Template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standups?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status and actions within and between teams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presented in 1-2 minutes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57200" y="3151092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this period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compares with the plan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behind plan, how compensate to make plan end date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 for next period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to making next deliverables such as: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uncertainties and blockers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issues</a:t>
            </a:r>
          </a:p>
        </p:txBody>
      </p:sp>
    </p:spTree>
    <p:extLst>
      <p:ext uri="{BB962C8B-B14F-4D97-AF65-F5344CB8AC3E}">
        <p14:creationId xmlns:p14="http://schemas.microsoft.com/office/powerpoint/2010/main" val="128780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13198</TotalTime>
  <Words>437</Words>
  <Application>Microsoft Macintosh PowerPoint</Application>
  <PresentationFormat>On-screen Show (4:3)</PresentationFormat>
  <Paragraphs>101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Office Theme</vt:lpstr>
      <vt:lpstr>Software Engineering for Data Scientists</vt:lpstr>
      <vt:lpstr>Communication</vt:lpstr>
      <vt:lpstr>Team Activities</vt:lpstr>
      <vt:lpstr>Code Review Template</vt:lpstr>
      <vt:lpstr>In class exercise</vt:lpstr>
      <vt:lpstr>In class exercise</vt:lpstr>
      <vt:lpstr>Technology Review Template</vt:lpstr>
      <vt:lpstr>Technology Review: NEXT WEEK</vt:lpstr>
      <vt:lpstr>Standup Template</vt:lpstr>
      <vt:lpstr>Standups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C. Beck</cp:lastModifiedBy>
  <cp:revision>549</cp:revision>
  <dcterms:created xsi:type="dcterms:W3CDTF">2015-01-21T04:58:27Z</dcterms:created>
  <dcterms:modified xsi:type="dcterms:W3CDTF">2020-02-13T22:25:47Z</dcterms:modified>
</cp:coreProperties>
</file>