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6" r:id="rId2"/>
    <p:sldId id="334" r:id="rId3"/>
    <p:sldId id="384" r:id="rId4"/>
    <p:sldId id="381" r:id="rId5"/>
    <p:sldId id="439" r:id="rId6"/>
    <p:sldId id="376" r:id="rId7"/>
    <p:sldId id="446" r:id="rId8"/>
    <p:sldId id="447" r:id="rId9"/>
    <p:sldId id="409" r:id="rId10"/>
    <p:sldId id="418" r:id="rId11"/>
    <p:sldId id="410" r:id="rId12"/>
    <p:sldId id="444" r:id="rId13"/>
    <p:sldId id="442" r:id="rId14"/>
    <p:sldId id="440" r:id="rId15"/>
    <p:sldId id="448" r:id="rId16"/>
    <p:sldId id="452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Objects="1">
      <p:cViewPr varScale="1">
        <p:scale>
          <a:sx n="124" d="100"/>
          <a:sy n="124" d="100"/>
        </p:scale>
        <p:origin x="12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2/13/20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2/13/20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Not executeable statements</a:t>
            </a:r>
          </a:p>
          <a:p>
            <a:r>
              <a:rPr lang="en-US" altLang="en-US">
                <a:ea typeface="ＭＳ Ｐゴシック" charset="-128"/>
              </a:rPr>
              <a:t>Some logic is implied (e.g., initializing list_of_primes)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C9160F1-3FED-4E47-BD08-6824799DFD8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ebsequencediagram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ea typeface="ＭＳ Ｐゴシック" charset="-128"/>
                <a:hlinkClick r:id="rId3" tooltip="Artifact (software development)"/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ea typeface="ＭＳ Ｐゴシック" charset="-128"/>
                <a:hlinkClick r:id="rId4" tooltip="Goal"/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00FF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ea typeface="ＭＳ Ｐゴシック" charset="-128"/>
              </a:rPr>
              <a:t> ..." [wikipedia]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228600" y="1524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How use other components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components in the use cases?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components are already available?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sub-components needed to implement those components that aren't already available?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Do 1-2 for each such component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Example Component Specification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i="1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FindPrimes</a:t>
            </a:r>
          </a:p>
          <a:p>
            <a:r>
              <a:rPr lang="en-US" altLang="en-US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>
                <a:ea typeface="ＭＳ Ｐゴシック" charset="-128"/>
              </a:rPr>
              <a:t>Finds the primes that are less than </a:t>
            </a:r>
            <a:r>
              <a:rPr lang="en-US" altLang="en-US" i="1">
                <a:ea typeface="ＭＳ Ｐゴシック" charset="-128"/>
              </a:rPr>
              <a:t>N</a:t>
            </a:r>
          </a:p>
          <a:p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an integer</a:t>
            </a:r>
          </a:p>
          <a:p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List of integers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endParaRPr lang="en-US" altLang="en-US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Code: "How Use Other Components"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 for finding the primes &lt; </a:t>
            </a:r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if the one component is </a:t>
            </a:r>
            <a:r>
              <a:rPr lang="en-US" altLang="en-US">
                <a:latin typeface="Courier New" charset="0"/>
                <a:ea typeface="ＭＳ Ｐゴシック" charset="-128"/>
              </a:rPr>
              <a:t>divides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For n &lt; N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is_prime = True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For d &lt; n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If divides(n, d)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Then is_prime = False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If is_prime, add n to list_of_primes</a:t>
            </a:r>
          </a:p>
          <a:p>
            <a:r>
              <a:rPr lang="en-US" altLang="en-US">
                <a:ea typeface="ＭＳ Ｐゴシック" charset="-128"/>
              </a:rPr>
              <a:t>"Rules" for pseudo code</a:t>
            </a:r>
          </a:p>
          <a:p>
            <a:pPr lvl="1"/>
            <a:r>
              <a:rPr lang="en-US" altLang="en-US">
                <a:ea typeface="ＭＳ Ｐゴシック" charset="-128"/>
              </a:rPr>
              <a:t>Consistent use of flow control &amp; variable names</a:t>
            </a:r>
          </a:p>
          <a:p>
            <a:pPr lvl="1"/>
            <a:r>
              <a:rPr lang="en-US" altLang="en-US">
                <a:ea typeface="ＭＳ Ｐゴシック" charset="-128"/>
              </a:rPr>
              <a:t>Readable English where details are sparse</a:t>
            </a:r>
          </a:p>
          <a:p>
            <a:pPr lvl="3"/>
            <a:endParaRPr lang="en-US" altLang="en-US">
              <a:ea typeface="ＭＳ Ｐゴシック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ATM card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users cash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cash requested</a:t>
            </a:r>
          </a:p>
          <a:p>
            <a:pPr lvl="1"/>
            <a:r>
              <a:rPr lang="en-US" altLang="en-US">
                <a:ea typeface="ＭＳ Ｐゴシック" charset="-128"/>
              </a:rPr>
              <a:t>Cash drawer interface that dispenses cash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These describe interactions between your components, users, filesystems, etc.</a:t>
            </a:r>
          </a:p>
          <a:p>
            <a:r>
              <a:rPr lang="en-US" altLang="en-US" dirty="0">
                <a:ea typeface="ＭＳ Ｐゴシック" charset="-128"/>
              </a:rPr>
              <a:t>Very useful for describing how things relate without words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Web tools for making these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</a:t>
            </a:r>
            <a:r>
              <a:rPr lang="en-US" altLang="en-US" dirty="0">
                <a:ea typeface="ＭＳ Ｐゴシック" charset="-128"/>
                <a:hlinkClick r:id="rId2"/>
              </a:rPr>
              <a:t>https://www.websequencediagrams.com</a:t>
            </a: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743200"/>
            <a:ext cx="1168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Design: Why &amp; How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609600" y="3352800"/>
            <a:ext cx="8229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ea typeface="ＭＳ Ｐゴシック" charset="-128"/>
              </a:rPr>
              <a:t>Few components</a:t>
            </a:r>
            <a:r>
              <a:rPr lang="en-US" altLang="en-US" sz="2400">
                <a:ea typeface="ＭＳ Ｐゴシック" charset="-128"/>
              </a:rPr>
              <a:t> with clear roles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abstraction hierarchies</a:t>
            </a:r>
          </a:p>
          <a:p>
            <a:r>
              <a:rPr lang="en-US" altLang="en-US" sz="2800">
                <a:ea typeface="ＭＳ Ｐゴシック" charset="-128"/>
              </a:rPr>
              <a:t>Few interactions between components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Carefully choose the features and interfaces</a:t>
            </a:r>
          </a:p>
          <a:p>
            <a:r>
              <a:rPr lang="en-US" altLang="en-US" sz="2800">
                <a:ea typeface="ＭＳ Ｐゴシック" charset="-128"/>
              </a:rPr>
              <a:t>Similarity with other designs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design patterns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700"/>
            <a:ext cx="32686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138238"/>
            <a:ext cx="31940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>
                <a:ea typeface="ＭＳ Ｐゴシック" charset="-128"/>
              </a:rPr>
              <a:t>Finds bugs before you code</a:t>
            </a:r>
          </a:p>
          <a:p>
            <a:r>
              <a:rPr lang="en-US" altLang="en-US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>
                <a:ea typeface="ＭＳ Ｐゴシック" charset="-128"/>
              </a:rPr>
              <a:t>Promotes testability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76200" y="457200"/>
            <a:ext cx="9067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Functional design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Describe what the system does (use cases)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Component design</a:t>
            </a:r>
            <a:r>
              <a:rPr lang="en-US" altLang="en-US">
                <a:ea typeface="ＭＳ Ｐゴシック" charset="-128"/>
              </a:rPr>
              <a:t>: Specify the components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Each use case has a "Top level" component.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Sub-components implements portions of the use case</a:t>
            </a:r>
          </a:p>
          <a:p>
            <a:pPr marL="1314450" lvl="2" indent="-514350"/>
            <a:r>
              <a:rPr lang="en-US" altLang="en-US">
                <a:ea typeface="ＭＳ Ｐゴシック" charset="-128"/>
              </a:rPr>
              <a:t>Ideally want many components that are common across use cases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22438" y="5816600"/>
            <a:ext cx="444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/>
              <a:t>Iterate. Iterate. Iterate.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 bwMode="auto">
          <a:xfrm>
            <a:off x="228600" y="18288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Functional Design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r>
              <a:rPr lang="en-US" altLang="en-US">
                <a:ea typeface="ＭＳ Ｐゴシック" charset="-128"/>
              </a:rPr>
              <a:t>Deposit checks</a:t>
            </a:r>
          </a:p>
          <a:p>
            <a:r>
              <a:rPr lang="en-US" altLang="en-US">
                <a:ea typeface="ＭＳ Ｐゴシック" charset="-128"/>
              </a:rPr>
              <a:t>Check balances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33062</TotalTime>
  <Words>585</Words>
  <Application>Microsoft Macintosh PowerPoint</Application>
  <PresentationFormat>On-screen Show (4:3)</PresentationFormat>
  <Paragraphs>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Office Theme</vt:lpstr>
      <vt:lpstr>Software Design</vt:lpstr>
      <vt:lpstr>Design: Why &amp; How</vt:lpstr>
      <vt:lpstr>What Makes A Design Understandable?</vt:lpstr>
      <vt:lpstr>Benefits of a Software Design</vt:lpstr>
      <vt:lpstr>Steps in Design</vt:lpstr>
      <vt:lpstr>Functional Design</vt:lpstr>
      <vt:lpstr>Running Example: Design of ATM</vt:lpstr>
      <vt:lpstr>What Do We Do With ATMs?</vt:lpstr>
      <vt:lpstr>Describing a Use Case</vt:lpstr>
      <vt:lpstr>Component Design</vt:lpstr>
      <vt:lpstr>Specification of Components</vt:lpstr>
      <vt:lpstr>Developing Component Specifications</vt:lpstr>
      <vt:lpstr>Example Component Specification Find Primes &lt; N</vt:lpstr>
      <vt:lpstr>Pseudo Code: "How Use Other Components"</vt:lpstr>
      <vt:lpstr>ATM Components by Use Case</vt:lpstr>
      <vt:lpstr>Interaction diagrams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1076</cp:revision>
  <cp:lastPrinted>2017-10-29T20:36:24Z</cp:lastPrinted>
  <dcterms:created xsi:type="dcterms:W3CDTF">2008-11-04T22:35:39Z</dcterms:created>
  <dcterms:modified xsi:type="dcterms:W3CDTF">2020-02-13T22:26:27Z</dcterms:modified>
</cp:coreProperties>
</file>