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4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6"/>
    <p:restoredTop sz="84248"/>
  </p:normalViewPr>
  <p:slideViewPr>
    <p:cSldViewPr snapToGrid="0" snapToObjects="1">
      <p:cViewPr>
        <p:scale>
          <a:sx n="95" d="100"/>
          <a:sy n="95" d="100"/>
        </p:scale>
        <p:origin x="187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1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3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67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8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2400" dirty="0" smtClean="0"/>
              <a:t>()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NEXT WEEK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Wed.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15 minutes </a:t>
            </a:r>
            <a:r>
              <a:rPr lang="mr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 of today</a:t>
            </a:r>
            <a:r>
              <a:rPr lang="mr-IN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some time in your project team</a:t>
            </a:r>
            <a:r>
              <a:rPr lang="mr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open questions do you have about the project process?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project specifically?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resume as a class and you can ask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instructional team </a:t>
            </a:r>
            <a:r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input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4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Communcation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Communication around code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Code review</a:t>
            </a:r>
          </a:p>
          <a:p>
            <a:r>
              <a:rPr lang="en-US" altLang="en-US" dirty="0" smtClean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Phases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700" y="1600200"/>
            <a:ext cx="4292600" cy="42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6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Process Model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219200"/>
            <a:ext cx="8208962" cy="44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600200" y="51816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752600" y="53340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 poorly?</a:t>
            </a:r>
          </a:p>
        </p:txBody>
      </p:sp>
      <p:sp>
        <p:nvSpPr>
          <p:cNvPr id="266" name="Shape 266"/>
          <p:cNvSpPr/>
          <p:nvPr/>
        </p:nvSpPr>
        <p:spPr>
          <a:xfrm>
            <a:off x="1981200" y="2514600"/>
            <a:ext cx="5867400" cy="1752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58000" y="1989136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294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Prototyping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041400"/>
            <a:ext cx="8229600" cy="154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all requirements in advance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2667000"/>
            <a:ext cx="4368799" cy="3506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 rot="10800000">
            <a:off x="4267199" y="2895600"/>
            <a:ext cx="2057400" cy="6857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77" name="Shape 277"/>
          <p:cNvSpPr txBox="1"/>
          <p:nvPr/>
        </p:nvSpPr>
        <p:spPr>
          <a:xfrm>
            <a:off x="5029200" y="2819400"/>
            <a:ext cx="260984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 the specification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1600200" y="2312986"/>
            <a:ext cx="7262811" cy="286861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57200" y="4648200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r>
              <a:rPr lang="is-IS" dirty="0"/>
              <a:t>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ASK QUESTIONS!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13185</TotalTime>
  <Words>459</Words>
  <Application>Microsoft Macintosh PowerPoint</Application>
  <PresentationFormat>On-screen Show (4:3)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ＭＳ Ｐゴシック</vt:lpstr>
      <vt:lpstr>Office Theme</vt:lpstr>
      <vt:lpstr>Software Engineering for Data Scientists</vt:lpstr>
      <vt:lpstr>Communcation</vt:lpstr>
      <vt:lpstr>Software Development Phases</vt:lpstr>
      <vt:lpstr>Waterfall Process Model</vt:lpstr>
      <vt:lpstr>Rapid Prototyping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  <vt:lpstr>Remainder of today…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546</cp:revision>
  <dcterms:created xsi:type="dcterms:W3CDTF">2015-01-21T04:58:27Z</dcterms:created>
  <dcterms:modified xsi:type="dcterms:W3CDTF">2019-02-14T17:08:55Z</dcterms:modified>
</cp:coreProperties>
</file>