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6654"/>
  </p:normalViewPr>
  <p:slideViewPr>
    <p:cSldViewPr snapToGrid="0">
      <p:cViewPr varScale="1">
        <p:scale>
          <a:sx n="111" d="100"/>
          <a:sy n="111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11C3B-7523-BA4F-97A3-7506772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2" y="2060870"/>
            <a:ext cx="11536419" cy="2736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355336-D1BC-81D2-8482-D97591D537AD}"/>
              </a:ext>
            </a:extLst>
          </p:cNvPr>
          <p:cNvCxnSpPr/>
          <p:nvPr/>
        </p:nvCxnSpPr>
        <p:spPr>
          <a:xfrm flipH="1">
            <a:off x="5630989" y="2316479"/>
            <a:ext cx="1389888" cy="2438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6BE64A-248C-1D3A-A12F-3106AC73727A}"/>
              </a:ext>
            </a:extLst>
          </p:cNvPr>
          <p:cNvSpPr txBox="1"/>
          <p:nvPr/>
        </p:nvSpPr>
        <p:spPr>
          <a:xfrm>
            <a:off x="7020877" y="206087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CC2D6-2C20-7E7E-7860-B5393F552ED6}"/>
              </a:ext>
            </a:extLst>
          </p:cNvPr>
          <p:cNvCxnSpPr>
            <a:cxnSpLocks/>
          </p:cNvCxnSpPr>
          <p:nvPr/>
        </p:nvCxnSpPr>
        <p:spPr>
          <a:xfrm flipH="1" flipV="1">
            <a:off x="5754814" y="3428998"/>
            <a:ext cx="1560386" cy="3857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D93877-6DC1-93F7-6BAF-A69728F8F9CD}"/>
              </a:ext>
            </a:extLst>
          </p:cNvPr>
          <p:cNvSpPr txBox="1"/>
          <p:nvPr/>
        </p:nvSpPr>
        <p:spPr>
          <a:xfrm>
            <a:off x="7438619" y="3621880"/>
            <a:ext cx="3910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ratio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HBD (OneHot encoded)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(OneHot encoded)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8038-4CE5-A164-57BB-E096AE82647B}"/>
              </a:ext>
            </a:extLst>
          </p:cNvPr>
          <p:cNvSpPr/>
          <p:nvPr/>
        </p:nvSpPr>
        <p:spPr>
          <a:xfrm>
            <a:off x="2672508" y="3051313"/>
            <a:ext cx="3291840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E040-DF4C-3072-615B-0E0453CB2CF4}"/>
              </a:ext>
            </a:extLst>
          </p:cNvPr>
          <p:cNvSpPr/>
          <p:nvPr/>
        </p:nvSpPr>
        <p:spPr>
          <a:xfrm>
            <a:off x="6275774" y="3051313"/>
            <a:ext cx="3291840" cy="755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7F5A-3194-7828-C7FB-30CC8CF70FB2}"/>
              </a:ext>
            </a:extLst>
          </p:cNvPr>
          <p:cNvSpPr txBox="1"/>
          <p:nvPr/>
        </p:nvSpPr>
        <p:spPr>
          <a:xfrm>
            <a:off x="2672508" y="3806687"/>
            <a:ext cx="33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or estimate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reference for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50EBB-5484-1255-C7FC-C4E69CBC5D69}"/>
              </a:ext>
            </a:extLst>
          </p:cNvPr>
          <p:cNvSpPr txBox="1"/>
          <p:nvPr/>
        </p:nvSpPr>
        <p:spPr>
          <a:xfrm>
            <a:off x="6264850" y="3806687"/>
            <a:ext cx="309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inconvenient feats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07AD408-CC10-30A4-4246-A486532E0E25}"/>
              </a:ext>
            </a:extLst>
          </p:cNvPr>
          <p:cNvSpPr/>
          <p:nvPr/>
        </p:nvSpPr>
        <p:spPr>
          <a:xfrm rot="5400000">
            <a:off x="5976274" y="-753385"/>
            <a:ext cx="278296" cy="7092563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83A8-C473-C29D-9895-217666340E57}"/>
              </a:ext>
            </a:extLst>
          </p:cNvPr>
          <p:cNvSpPr txBox="1"/>
          <p:nvPr/>
        </p:nvSpPr>
        <p:spPr>
          <a:xfrm>
            <a:off x="4552385" y="2070894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89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zoyl chloride - Wikipedia">
            <a:extLst>
              <a:ext uri="{FF2B5EF4-FFF2-40B4-BE49-F238E27FC236}">
                <a16:creationId xmlns:a16="http://schemas.microsoft.com/office/drawing/2014/main" id="{FB526F1B-8C2F-69CD-1A84-67617FF1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73" y="422483"/>
            <a:ext cx="315005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DA2C-FEB6-CEAB-9215-8FE706C0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5" y="4263697"/>
            <a:ext cx="356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70845-FCAE-C155-2C08-0BCF0428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8" y="1860331"/>
            <a:ext cx="5887392" cy="343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775F4-A4D4-7953-30D7-4A4D12743804}"/>
              </a:ext>
            </a:extLst>
          </p:cNvPr>
          <p:cNvSpPr/>
          <p:nvPr/>
        </p:nvSpPr>
        <p:spPr>
          <a:xfrm>
            <a:off x="4372303" y="4918841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FCBCA-D74F-C955-ABAB-10F249843B71}"/>
              </a:ext>
            </a:extLst>
          </p:cNvPr>
          <p:cNvSpPr/>
          <p:nvPr/>
        </p:nvSpPr>
        <p:spPr>
          <a:xfrm>
            <a:off x="6647793" y="4377558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72A5D-2C23-5671-3128-81AB8C87AF87}"/>
              </a:ext>
            </a:extLst>
          </p:cNvPr>
          <p:cNvSpPr/>
          <p:nvPr/>
        </p:nvSpPr>
        <p:spPr>
          <a:xfrm>
            <a:off x="6127531" y="2180896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8B277-52BE-CD6F-7CD6-4D767D3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137059"/>
            <a:ext cx="1902372" cy="29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4985F-AA23-2E77-3033-EAD076D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92" y="4971392"/>
            <a:ext cx="310742" cy="2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D35BB-D54E-7990-2C5A-2320E6E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9267" y="2648864"/>
            <a:ext cx="7262727" cy="467193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5D908-3F31-EFB2-558A-BACE5CB8BE36}"/>
              </a:ext>
            </a:extLst>
          </p:cNvPr>
          <p:cNvSpPr/>
          <p:nvPr/>
        </p:nvSpPr>
        <p:spPr>
          <a:xfrm rot="16200000">
            <a:off x="6657779" y="1975159"/>
            <a:ext cx="357352" cy="263915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/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e.g., “our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be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blipFill>
                <a:blip r:embed="rId3"/>
                <a:stretch>
                  <a:fillRect l="-1613" t="-1887" r="-40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DE4FC-0419-0F32-66BE-C7275808659E}"/>
              </a:ext>
            </a:extLst>
          </p:cNvPr>
          <p:cNvSpPr txBox="1"/>
          <p:nvPr/>
        </p:nvSpPr>
        <p:spPr>
          <a:xfrm>
            <a:off x="7830207" y="3583251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0A80CE-4515-3E4F-4C9B-97F070C4B798}"/>
              </a:ext>
            </a:extLst>
          </p:cNvPr>
          <p:cNvSpPr/>
          <p:nvPr/>
        </p:nvSpPr>
        <p:spPr>
          <a:xfrm rot="16200000">
            <a:off x="9053349" y="2809685"/>
            <a:ext cx="357352" cy="10799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✓ Line of Best Fit Formula">
            <a:extLst>
              <a:ext uri="{FF2B5EF4-FFF2-40B4-BE49-F238E27FC236}">
                <a16:creationId xmlns:a16="http://schemas.microsoft.com/office/drawing/2014/main" id="{EC1F393B-8188-45FD-AE47-849C9C2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2335720"/>
            <a:ext cx="5496560" cy="19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1687-9277-4545-30DD-A4C55D5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210559"/>
            <a:ext cx="222390" cy="151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146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388D1-F32F-D585-57D0-A7D2BD50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142240"/>
            <a:ext cx="5087200" cy="32061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96DBDA3-7B20-D358-5ABC-3C277C320361}"/>
              </a:ext>
            </a:extLst>
          </p:cNvPr>
          <p:cNvSpPr/>
          <p:nvPr/>
        </p:nvSpPr>
        <p:spPr>
          <a:xfrm>
            <a:off x="4673600" y="599440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EDE25-9046-BAF7-5816-633BDD7FE330}"/>
              </a:ext>
            </a:extLst>
          </p:cNvPr>
          <p:cNvCxnSpPr/>
          <p:nvPr/>
        </p:nvCxnSpPr>
        <p:spPr>
          <a:xfrm>
            <a:off x="1290320" y="2235200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81E53-B5DF-2E40-C3FA-82AA56F76440}"/>
              </a:ext>
            </a:extLst>
          </p:cNvPr>
          <p:cNvSpPr/>
          <p:nvPr/>
        </p:nvSpPr>
        <p:spPr>
          <a:xfrm>
            <a:off x="1290320" y="1676400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A3BEE-9553-F367-AEF0-DBA4CF6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4245610"/>
            <a:ext cx="2413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5E8C-E550-63DC-035B-4D10E77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114799"/>
            <a:ext cx="7747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75913-7C27-6754-259D-DA38515A6483}"/>
              </a:ext>
            </a:extLst>
          </p:cNvPr>
          <p:cNvCxnSpPr>
            <a:cxnSpLocks/>
          </p:cNvCxnSpPr>
          <p:nvPr/>
        </p:nvCxnSpPr>
        <p:spPr>
          <a:xfrm>
            <a:off x="4196080" y="2740660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E5A0B-B50D-CD18-DC8C-FCD833627866}"/>
              </a:ext>
            </a:extLst>
          </p:cNvPr>
          <p:cNvCxnSpPr/>
          <p:nvPr/>
        </p:nvCxnSpPr>
        <p:spPr>
          <a:xfrm>
            <a:off x="4196080" y="2231389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C9FD-E459-F395-BDC5-3916CD7501A3}"/>
              </a:ext>
            </a:extLst>
          </p:cNvPr>
          <p:cNvSpPr/>
          <p:nvPr/>
        </p:nvSpPr>
        <p:spPr>
          <a:xfrm>
            <a:off x="4196080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5391F-4829-19C7-4492-9754DA6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4241799"/>
            <a:ext cx="2413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20BF6-4B6A-6411-6C51-058DB5C41CB0}"/>
              </a:ext>
            </a:extLst>
          </p:cNvPr>
          <p:cNvSpPr txBox="1"/>
          <p:nvPr/>
        </p:nvSpPr>
        <p:spPr>
          <a:xfrm>
            <a:off x="4612862" y="121092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CF81-C51E-A6CC-FAFA-06514E31A061}"/>
              </a:ext>
            </a:extLst>
          </p:cNvPr>
          <p:cNvSpPr txBox="1"/>
          <p:nvPr/>
        </p:nvSpPr>
        <p:spPr>
          <a:xfrm>
            <a:off x="5833110" y="23573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E6D1A-35CF-B79D-2B4C-DE58319AB91B}"/>
              </a:ext>
            </a:extLst>
          </p:cNvPr>
          <p:cNvSpPr txBox="1"/>
          <p:nvPr/>
        </p:nvSpPr>
        <p:spPr>
          <a:xfrm>
            <a:off x="5833110" y="27406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24729-1854-7AB7-3535-08C0C769D16A}"/>
              </a:ext>
            </a:extLst>
          </p:cNvPr>
          <p:cNvCxnSpPr>
            <a:cxnSpLocks/>
          </p:cNvCxnSpPr>
          <p:nvPr/>
        </p:nvCxnSpPr>
        <p:spPr>
          <a:xfrm>
            <a:off x="8570914" y="2876549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57788-419B-5C9F-E72B-7B195B1BD8A7}"/>
              </a:ext>
            </a:extLst>
          </p:cNvPr>
          <p:cNvSpPr/>
          <p:nvPr/>
        </p:nvSpPr>
        <p:spPr>
          <a:xfrm>
            <a:off x="8570914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E6E80-B55D-282C-5B7F-DC62C5C3AD79}"/>
              </a:ext>
            </a:extLst>
          </p:cNvPr>
          <p:cNvSpPr txBox="1"/>
          <p:nvPr/>
        </p:nvSpPr>
        <p:spPr>
          <a:xfrm>
            <a:off x="10207944" y="23906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A6414-A99C-40F4-ECFB-CF24F42FF0A9}"/>
              </a:ext>
            </a:extLst>
          </p:cNvPr>
          <p:cNvSpPr txBox="1"/>
          <p:nvPr/>
        </p:nvSpPr>
        <p:spPr>
          <a:xfrm>
            <a:off x="10207944" y="29832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0AF8E-4716-7D5F-E41E-A6EF89C2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2505710"/>
            <a:ext cx="1371600" cy="4699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AAC15-1165-0FFF-F504-4A2906405115}"/>
              </a:ext>
            </a:extLst>
          </p:cNvPr>
          <p:cNvSpPr/>
          <p:nvPr/>
        </p:nvSpPr>
        <p:spPr>
          <a:xfrm>
            <a:off x="8564880" y="1757660"/>
            <a:ext cx="2550160" cy="2255540"/>
          </a:xfrm>
          <a:custGeom>
            <a:avLst/>
            <a:gdLst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45 h 2255545"/>
              <a:gd name="connsiteX1" fmla="*/ 1310640 w 2550160"/>
              <a:gd name="connsiteY1" fmla="*/ 1137945 h 2255545"/>
              <a:gd name="connsiteX2" fmla="*/ 2550160 w 2550160"/>
              <a:gd name="connsiteY2" fmla="*/ 25 h 2255545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0 h 2255540"/>
              <a:gd name="connsiteX1" fmla="*/ 1310640 w 2550160"/>
              <a:gd name="connsiteY1" fmla="*/ 1137940 h 2255540"/>
              <a:gd name="connsiteX2" fmla="*/ 2550160 w 2550160"/>
              <a:gd name="connsiteY2" fmla="*/ 20 h 225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2255540">
                <a:moveTo>
                  <a:pt x="0" y="2255540"/>
                </a:moveTo>
                <a:cubicBezTo>
                  <a:pt x="1093046" y="2250460"/>
                  <a:pt x="1251373" y="1270020"/>
                  <a:pt x="1310640" y="1137940"/>
                </a:cubicBezTo>
                <a:cubicBezTo>
                  <a:pt x="1369907" y="1005860"/>
                  <a:pt x="1482513" y="-5060"/>
                  <a:pt x="2550160" y="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2D09C3-0B60-8D8F-9459-4E72CEE7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97996"/>
            <a:ext cx="7747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A76453-F99B-F48D-4BEE-2E2939A49CD3}"/>
              </a:ext>
            </a:extLst>
          </p:cNvPr>
          <p:cNvSpPr txBox="1"/>
          <p:nvPr/>
        </p:nvSpPr>
        <p:spPr>
          <a:xfrm>
            <a:off x="8490765" y="11683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probability</a:t>
            </a:r>
          </a:p>
        </p:txBody>
      </p:sp>
    </p:spTree>
    <p:extLst>
      <p:ext uri="{BB962C8B-B14F-4D97-AF65-F5344CB8AC3E}">
        <p14:creationId xmlns:p14="http://schemas.microsoft.com/office/powerpoint/2010/main" val="21249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306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3</cp:revision>
  <dcterms:created xsi:type="dcterms:W3CDTF">2022-12-19T18:27:51Z</dcterms:created>
  <dcterms:modified xsi:type="dcterms:W3CDTF">2022-12-22T19:43:54Z</dcterms:modified>
</cp:coreProperties>
</file>