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31" r:id="rId3"/>
    <p:sldId id="432" r:id="rId4"/>
    <p:sldId id="434" r:id="rId5"/>
    <p:sldId id="435" r:id="rId6"/>
    <p:sldId id="433" r:id="rId7"/>
    <p:sldId id="436" r:id="rId8"/>
    <p:sldId id="437" r:id="rId9"/>
    <p:sldId id="438" r:id="rId10"/>
    <p:sldId id="439" r:id="rId11"/>
    <p:sldId id="440" r:id="rId12"/>
    <p:sldId id="568" r:id="rId13"/>
    <p:sldId id="569" r:id="rId14"/>
    <p:sldId id="445" r:id="rId15"/>
    <p:sldId id="446" r:id="rId16"/>
    <p:sldId id="441" r:id="rId17"/>
    <p:sldId id="442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84154"/>
  </p:normalViewPr>
  <p:slideViewPr>
    <p:cSldViewPr snapToGrid="0" snapToObjects="1">
      <p:cViewPr varScale="1">
        <p:scale>
          <a:sx n="69" d="100"/>
          <a:sy n="69" d="100"/>
        </p:scale>
        <p:origin x="117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xelbeat.org/cmdlin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light.com/dayhtml/doc/theory/theory.smi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washington.edu/dacb/HCEPDB_moldata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 Engineering for </a:t>
            </a:r>
            <a:br>
              <a:rPr lang="en-US" sz="3600" dirty="0"/>
            </a:br>
            <a:r>
              <a:rPr lang="en-US" sz="3600" dirty="0"/>
              <a:t>Molecular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2400" dirty="0"/>
              <a:t>(Data Intensive Research Enabling Cutting-edge Tech)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a file arguments</a:t>
            </a:r>
          </a:p>
          <a:p>
            <a:pPr lvl="1"/>
            <a:r>
              <a:rPr lang="en-US" dirty="0"/>
              <a:t>When entering directory </a:t>
            </a:r>
            <a:r>
              <a:rPr lang="en-US" dirty="0" err="1"/>
              <a:t>pathes</a:t>
            </a:r>
            <a:endParaRPr lang="en-US" dirty="0"/>
          </a:p>
          <a:p>
            <a:pPr lvl="1"/>
            <a:r>
              <a:rPr lang="en-US" dirty="0"/>
              <a:t>Hitting tab will autocomplete the filename!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will pester you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20" y="3804634"/>
            <a:ext cx="267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files &amp; </a:t>
            </a:r>
            <a:r>
              <a:rPr lang="en-US" altLang="x-none" dirty="0" err="1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>
                <a:latin typeface="Courier New" charset="0"/>
              </a:rPr>
              <a:t>cp</a:t>
            </a:r>
            <a:r>
              <a:rPr lang="en-US" altLang="x-none" dirty="0">
                <a:latin typeface="Courier New" charset="0"/>
              </a:rPr>
              <a:t>, touch</a:t>
            </a:r>
            <a:r>
              <a:rPr lang="en-US" altLang="x-none" dirty="0"/>
              <a:t>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Quick review from Tue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What do the following commands do?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ls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mkdir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cp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rm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touch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 err="1">
                <a:latin typeface="Courier" pitchFamily="2" charset="0"/>
              </a:rPr>
              <a:t>rmdir</a:t>
            </a:r>
            <a:endParaRPr lang="en-US" altLang="x-none" dirty="0">
              <a:latin typeface="Courier" pitchFamily="2" charset="0"/>
            </a:endParaRP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more / less</a:t>
            </a:r>
          </a:p>
        </p:txBody>
      </p:sp>
    </p:spTree>
    <p:extLst>
      <p:ext uri="{BB962C8B-B14F-4D97-AF65-F5344CB8AC3E}">
        <p14:creationId xmlns:p14="http://schemas.microsoft.com/office/powerpoint/2010/main" val="34526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Web from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Can we interact with the web from the CLI?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YES!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>
                <a:latin typeface="Courier" pitchFamily="2" charset="0"/>
              </a:rPr>
              <a:t>curl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Stands for “Copy URL”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URL = uniform resource locator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E.g. http://, https://, file://, ftp://, …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Let’s play with </a:t>
            </a:r>
            <a:r>
              <a:rPr lang="en-US" altLang="x-none" dirty="0">
                <a:latin typeface="Courier" pitchFamily="2" charset="0"/>
              </a:rPr>
              <a:t>curl</a:t>
            </a:r>
            <a:r>
              <a:rPr lang="en-US" altLang="x-none" dirty="0"/>
              <a:t>!</a:t>
            </a:r>
          </a:p>
          <a:p>
            <a:pPr marL="857250" lvl="1" indent="-457200">
              <a:buFont typeface="Arial" charset="0"/>
              <a:buChar char="•"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64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14884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location</a:t>
            </a:r>
          </a:p>
          <a:p>
            <a:r>
              <a:rPr lang="en-US" dirty="0"/>
              <a:t>Create a project directory</a:t>
            </a:r>
          </a:p>
          <a:p>
            <a:pPr lvl="1"/>
            <a:r>
              <a:rPr lang="en-US" dirty="0"/>
              <a:t>Create a README</a:t>
            </a:r>
          </a:p>
          <a:p>
            <a:pPr lvl="1"/>
            <a:r>
              <a:rPr lang="en-US" dirty="0"/>
              <a:t>Download the HCEP data</a:t>
            </a:r>
          </a:p>
          <a:p>
            <a:pPr lvl="1"/>
            <a:r>
              <a:rPr lang="en-US" dirty="0"/>
              <a:t>Unpack the data</a:t>
            </a:r>
          </a:p>
          <a:p>
            <a:pPr lvl="1"/>
            <a:r>
              <a:rPr lang="en-US" dirty="0"/>
              <a:t>Look at the data</a:t>
            </a:r>
          </a:p>
          <a:p>
            <a:r>
              <a:rPr lang="en-US" dirty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shell commands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http://www.pixelbeat.org/cmdline.html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Data!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216387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/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/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CEPD id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stoich_str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stoichiometry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C18H9N3OSSe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conv. </a:t>
                      </a:r>
                      <a:r>
                        <a:rPr lang="en-US" dirty="0" err="1"/>
                        <a:t>effec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5.16195320211971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circ.</a:t>
                      </a:r>
                      <a:r>
                        <a:rPr lang="en-US" baseline="0" dirty="0"/>
                        <a:t>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circ.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91.5675749599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e_homo_alpha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occ.</a:t>
                      </a:r>
                      <a:r>
                        <a:rPr lang="en-US" baseline="0" dirty="0"/>
                        <a:t> mol.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-5.46760078740294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e_gap_alpha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LUMO-HOMO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2.02294443593306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e_lumo_alpha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occ. mol.</a:t>
                      </a:r>
                      <a:r>
                        <a:rPr lang="en-US" baseline="0" dirty="0"/>
                        <a:t> orb.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-3.444656351469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tmp_smiles_str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C1C=CC=C1c1cc2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19384"/>
            <a:ext cx="8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Harvard Clean Energy Project: </a:t>
            </a:r>
            <a:r>
              <a:rPr lang="en-US" dirty="0">
                <a:hlinkClick r:id="rId4"/>
              </a:rPr>
              <a:t>http://faculty.washington.edu/dacb/HCEPDB_moldata.zip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518" y="2088716"/>
            <a:ext cx="840496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DO NOT REDISTRIBUTE!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DO NOT USE THIS DATA IN YOUR RESEARCH WITHOUT CREDITING 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HARVARD CLEAN ENERGY POJECT</a:t>
            </a:r>
          </a:p>
        </p:txBody>
      </p:sp>
    </p:spTree>
    <p:extLst>
      <p:ext uri="{BB962C8B-B14F-4D97-AF65-F5344CB8AC3E}">
        <p14:creationId xmlns:p14="http://schemas.microsoft.com/office/powerpoint/2010/main" val="23290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“metadata” or schema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Units</a:t>
            </a:r>
          </a:p>
          <a:p>
            <a:pPr lvl="1"/>
            <a:r>
              <a:rPr lang="en-US" dirty="0"/>
              <a:t>“keys” (unique identifiers for molecules)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64" y="3839857"/>
            <a:ext cx="4847833" cy="26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/>
              <a:t>Sub-d</a:t>
            </a:r>
            <a:r>
              <a:rPr lang="en-US" altLang="x-none">
                <a:solidFill>
                  <a:schemeClr val="tx1"/>
                </a:solidFill>
              </a:rPr>
              <a:t>irectory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Directory (AKA </a:t>
            </a:r>
            <a:r>
              <a:rPr lang="en-US" altLang="x-none" dirty="0" err="1">
                <a:solidFill>
                  <a:schemeClr val="tx1"/>
                </a:solidFill>
              </a:rPr>
              <a:t>dir</a:t>
            </a:r>
            <a:r>
              <a:rPr lang="en-US" altLang="x-non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vs. Command line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pointy </a:t>
            </a:r>
            <a:r>
              <a:rPr lang="en-US" dirty="0" err="1"/>
              <a:t>clicky</a:t>
            </a:r>
            <a:r>
              <a:rPr lang="en-US" dirty="0"/>
              <a:t> bad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preserve a record of your actions?</a:t>
            </a:r>
          </a:p>
          <a:p>
            <a:endParaRPr lang="en-US" dirty="0"/>
          </a:p>
          <a:p>
            <a:r>
              <a:rPr lang="en-US" dirty="0"/>
              <a:t>Using the command line you get history</a:t>
            </a:r>
          </a:p>
          <a:p>
            <a:endParaRPr lang="en-US" dirty="0"/>
          </a:p>
          <a:p>
            <a:r>
              <a:rPr lang="en-US" dirty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/>
              <a:t>Bourne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Ken Thompson</a:t>
            </a:r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WSL2)</a:t>
            </a:r>
          </a:p>
          <a:p>
            <a:pPr lvl="2">
              <a:defRPr/>
            </a:pPr>
            <a:r>
              <a:rPr lang="en-US" dirty="0"/>
              <a:t>Start -&gt; Ubuntu OR better yet,</a:t>
            </a:r>
          </a:p>
          <a:p>
            <a:pPr lvl="2">
              <a:defRPr/>
            </a:pPr>
            <a:r>
              <a:rPr lang="en-US" dirty="0"/>
              <a:t>Start -&gt; Windows Terminal (free install from MS store)</a:t>
            </a:r>
          </a:p>
          <a:p>
            <a:endParaRPr lang="en-US" dirty="0"/>
          </a:p>
          <a:p>
            <a:pPr lvl="1"/>
            <a:r>
              <a:rPr lang="en-US" dirty="0"/>
              <a:t>Give it a go!  Open a shell window.</a:t>
            </a:r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take ‘arguments’ </a:t>
            </a:r>
          </a:p>
          <a:p>
            <a:pPr lvl="1"/>
            <a:r>
              <a:rPr lang="en-US" dirty="0"/>
              <a:t>Stuff after the command name</a:t>
            </a:r>
          </a:p>
          <a:p>
            <a:pPr lvl="1"/>
            <a:r>
              <a:rPr lang="en-US" dirty="0"/>
              <a:t>Arguments alter the function of the command</a:t>
            </a:r>
          </a:p>
          <a:p>
            <a:pPr lvl="2"/>
            <a:r>
              <a:rPr lang="en-US" dirty="0"/>
              <a:t>E.g. specify what file to use as input or output</a:t>
            </a:r>
          </a:p>
          <a:p>
            <a:pPr lvl="1"/>
            <a:r>
              <a:rPr lang="en-US" dirty="0"/>
              <a:t>Many commands accept the special argument to return help, usually one of</a:t>
            </a:r>
          </a:p>
          <a:p>
            <a:pPr lvl="2"/>
            <a:r>
              <a:rPr lang="en-US" dirty="0"/>
              <a:t>--help</a:t>
            </a:r>
          </a:p>
          <a:p>
            <a:pPr lvl="2"/>
            <a:r>
              <a:rPr lang="en-US" dirty="0"/>
              <a:t>-help</a:t>
            </a:r>
          </a:p>
          <a:p>
            <a:pPr lvl="2"/>
            <a:r>
              <a:rPr lang="en-US" dirty="0"/>
              <a:t>-h</a:t>
            </a:r>
          </a:p>
          <a:p>
            <a:pPr lvl="2"/>
            <a:r>
              <a:rPr lang="en-US" strike="sngStrike" dirty="0"/>
              <a:t>-</a:t>
            </a:r>
            <a:r>
              <a:rPr lang="en-US" strike="sngStrike" dirty="0" err="1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15248</TotalTime>
  <Words>992</Words>
  <Application>Microsoft Office PowerPoint</Application>
  <PresentationFormat>On-screen Show (4:3)</PresentationFormat>
  <Paragraphs>292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Courier</vt:lpstr>
      <vt:lpstr>Office Theme</vt:lpstr>
      <vt:lpstr>Software Engineering for  Molecular Data Scientists</vt:lpstr>
      <vt:lpstr>Data!</vt:lpstr>
      <vt:lpstr>Data schema</vt:lpstr>
      <vt:lpstr>File system basics</vt:lpstr>
      <vt:lpstr>GUI vs. Command line</vt:lpstr>
      <vt:lpstr>Why pointy 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Quick review from Tue</vt:lpstr>
      <vt:lpstr>Web from the command line?</vt:lpstr>
      <vt:lpstr>Data!</vt:lpstr>
      <vt:lpstr>Data schema</vt:lpstr>
      <vt:lpstr>Demo</vt:lpstr>
      <vt:lpstr>Useful shell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500</cp:revision>
  <dcterms:created xsi:type="dcterms:W3CDTF">2015-01-21T04:58:27Z</dcterms:created>
  <dcterms:modified xsi:type="dcterms:W3CDTF">2023-01-05T22:27:46Z</dcterms:modified>
</cp:coreProperties>
</file>